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6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6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7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7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9A6092-8293-4B22-BEC4-0DC409B1AF4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88C659-1BBA-407B-B3E4-727CB11C69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electricity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comprihensive</a:t>
            </a:r>
            <a:r>
              <a:rPr lang="en-US" dirty="0" smtClean="0"/>
              <a:t>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7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979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Analysis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275008"/>
            <a:ext cx="8452205" cy="4971246"/>
          </a:xfrm>
        </p:spPr>
      </p:pic>
    </p:spTree>
    <p:extLst>
      <p:ext uri="{BB962C8B-B14F-4D97-AF65-F5344CB8AC3E}">
        <p14:creationId xmlns:p14="http://schemas.microsoft.com/office/powerpoint/2010/main" val="28503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82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Tableau dashboard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9" r="1739" b="11157"/>
          <a:stretch/>
        </p:blipFill>
        <p:spPr>
          <a:xfrm>
            <a:off x="1024128" y="1223493"/>
            <a:ext cx="10886116" cy="4327301"/>
          </a:xfrm>
        </p:spPr>
      </p:pic>
    </p:spTree>
    <p:extLst>
      <p:ext uri="{BB962C8B-B14F-4D97-AF65-F5344CB8AC3E}">
        <p14:creationId xmlns:p14="http://schemas.microsoft.com/office/powerpoint/2010/main" val="41961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Access in countries were directly related to income classification.</a:t>
            </a:r>
          </a:p>
          <a:p>
            <a:r>
              <a:rPr lang="en-US" dirty="0" smtClean="0"/>
              <a:t>With time use of renewable sources has increased and oil has decreased.</a:t>
            </a:r>
          </a:p>
          <a:p>
            <a:r>
              <a:rPr lang="en-US" dirty="0" smtClean="0"/>
              <a:t>With time use of nuclear power remained stable.</a:t>
            </a:r>
          </a:p>
          <a:p>
            <a:r>
              <a:rPr lang="en-US" dirty="0" smtClean="0"/>
              <a:t>North America was the leading reason in access and generation of electricity with nuclear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8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through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947526"/>
            <a:ext cx="6848307" cy="3530936"/>
          </a:xfrm>
        </p:spPr>
      </p:pic>
    </p:spTree>
    <p:extLst>
      <p:ext uri="{BB962C8B-B14F-4D97-AF65-F5344CB8AC3E}">
        <p14:creationId xmlns:p14="http://schemas.microsoft.com/office/powerpoint/2010/main" val="9637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1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cleaning, interpolation, 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197735"/>
            <a:ext cx="7759264" cy="5546912"/>
          </a:xfrm>
        </p:spPr>
      </p:pic>
    </p:spTree>
    <p:extLst>
      <p:ext uri="{BB962C8B-B14F-4D97-AF65-F5344CB8AC3E}">
        <p14:creationId xmlns:p14="http://schemas.microsoft.com/office/powerpoint/2010/main" val="30824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640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Cleaning and aggregating meta data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249251"/>
            <a:ext cx="10322159" cy="5131856"/>
          </a:xfrm>
        </p:spPr>
      </p:pic>
    </p:spTree>
    <p:extLst>
      <p:ext uri="{BB962C8B-B14F-4D97-AF65-F5344CB8AC3E}">
        <p14:creationId xmlns:p14="http://schemas.microsoft.com/office/powerpoint/2010/main" val="1623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33" y="507943"/>
            <a:ext cx="9720072" cy="1050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Changing and aggregating data from wide to long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3" y="2292439"/>
            <a:ext cx="10421652" cy="2678805"/>
          </a:xfrm>
        </p:spPr>
      </p:pic>
    </p:spTree>
    <p:extLst>
      <p:ext uri="{BB962C8B-B14F-4D97-AF65-F5344CB8AC3E}">
        <p14:creationId xmlns:p14="http://schemas.microsoft.com/office/powerpoint/2010/main" val="28384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17790"/>
            <a:ext cx="9720072" cy="857218"/>
          </a:xfrm>
        </p:spPr>
        <p:txBody>
          <a:bodyPr/>
          <a:lstStyle/>
          <a:p>
            <a:r>
              <a:rPr lang="en-US" sz="4000" dirty="0" smtClean="0"/>
              <a:t>Aggregating</a:t>
            </a:r>
            <a:r>
              <a:rPr lang="en-US" dirty="0" smtClean="0"/>
              <a:t> </a:t>
            </a:r>
            <a:r>
              <a:rPr lang="en-US" sz="4000" dirty="0" smtClean="0"/>
              <a:t>data in wide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01532"/>
            <a:ext cx="9890976" cy="1854558"/>
          </a:xfrm>
        </p:spPr>
      </p:pic>
    </p:spTree>
    <p:extLst>
      <p:ext uri="{BB962C8B-B14F-4D97-AF65-F5344CB8AC3E}">
        <p14:creationId xmlns:p14="http://schemas.microsoft.com/office/powerpoint/2010/main" val="29168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3128"/>
          </a:xfrm>
        </p:spPr>
        <p:txBody>
          <a:bodyPr/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sql</a:t>
            </a:r>
            <a:r>
              <a:rPr lang="en-US" sz="4000" dirty="0" smtClean="0"/>
              <a:t> to solve questions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58344"/>
            <a:ext cx="9721453" cy="4095481"/>
          </a:xfrm>
        </p:spPr>
      </p:pic>
    </p:spTree>
    <p:extLst>
      <p:ext uri="{BB962C8B-B14F-4D97-AF65-F5344CB8AC3E}">
        <p14:creationId xmlns:p14="http://schemas.microsoft.com/office/powerpoint/2010/main" val="18191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sql</a:t>
            </a:r>
            <a:r>
              <a:rPr lang="en-US" sz="4000" dirty="0" smtClean="0"/>
              <a:t> to solve questions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59955"/>
            <a:ext cx="10171720" cy="3443109"/>
          </a:xfrm>
        </p:spPr>
      </p:pic>
    </p:spTree>
    <p:extLst>
      <p:ext uri="{BB962C8B-B14F-4D97-AF65-F5344CB8AC3E}">
        <p14:creationId xmlns:p14="http://schemas.microsoft.com/office/powerpoint/2010/main" val="6913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481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Powerbi</a:t>
            </a:r>
            <a:r>
              <a:rPr lang="en-US" sz="4000" dirty="0" smtClean="0"/>
              <a:t> dashboard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133341"/>
            <a:ext cx="8954604" cy="5074276"/>
          </a:xfrm>
        </p:spPr>
      </p:pic>
    </p:spTree>
    <p:extLst>
      <p:ext uri="{BB962C8B-B14F-4D97-AF65-F5344CB8AC3E}">
        <p14:creationId xmlns:p14="http://schemas.microsoft.com/office/powerpoint/2010/main" val="19214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98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World electricity</vt:lpstr>
      <vt:lpstr>Data processing through python</vt:lpstr>
      <vt:lpstr>Data cleaning, interpolation, </vt:lpstr>
      <vt:lpstr>Cleaning and aggregating meta data</vt:lpstr>
      <vt:lpstr>Changing and aggregating data from wide to long form</vt:lpstr>
      <vt:lpstr>Aggregating data in wide form</vt:lpstr>
      <vt:lpstr>Using sql to solve questions</vt:lpstr>
      <vt:lpstr>Using sql to solve questions</vt:lpstr>
      <vt:lpstr>Powerbi dashboard</vt:lpstr>
      <vt:lpstr>Analysis</vt:lpstr>
      <vt:lpstr>Tableau dashboard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</dc:title>
  <dc:creator>Admin</dc:creator>
  <cp:lastModifiedBy>Admin</cp:lastModifiedBy>
  <cp:revision>6</cp:revision>
  <dcterms:created xsi:type="dcterms:W3CDTF">2022-09-12T16:06:18Z</dcterms:created>
  <dcterms:modified xsi:type="dcterms:W3CDTF">2022-09-12T16:56:57Z</dcterms:modified>
</cp:coreProperties>
</file>