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A8D7-35E4-41EF-8F07-706BD5A71EB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3662-65D1-4596-992A-C1CDFDDC4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9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13662-65D1-4596-992A-C1CDFDDC4E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5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81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0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6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1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9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03F2-B424-4A23-9633-E9D7B7E22A7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68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FF3A1E-47F4-3875-32E3-FC5CAFBEA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69F0B-F9F3-8AFD-5846-C266E7B6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3899"/>
            <a:ext cx="9448800" cy="182509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World Electricity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0341F9-5B51-EAC5-1671-CE91C061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4" y="3084250"/>
            <a:ext cx="9343292" cy="6895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World Electricity</a:t>
            </a:r>
            <a:r>
              <a:rPr lang="en-GB" b="0" i="0" dirty="0">
                <a:solidFill>
                  <a:schemeClr val="bg1"/>
                </a:solidFill>
                <a:effectLst/>
                <a:latin typeface="Graphik"/>
              </a:rPr>
              <a:t> trends relying </a:t>
            </a:r>
            <a:r>
              <a:rPr lang="en-GB" dirty="0">
                <a:solidFill>
                  <a:schemeClr val="bg1"/>
                </a:solidFill>
                <a:latin typeface="Graphik"/>
              </a:rPr>
              <a:t>o</a:t>
            </a:r>
            <a:r>
              <a:rPr lang="en-GB" b="0" i="0" dirty="0">
                <a:solidFill>
                  <a:schemeClr val="bg1"/>
                </a:solidFill>
                <a:effectLst/>
                <a:latin typeface="Graphik"/>
              </a:rPr>
              <a:t>n </a:t>
            </a:r>
            <a:r>
              <a:rPr lang="en-GB" dirty="0">
                <a:solidFill>
                  <a:schemeClr val="bg1"/>
                </a:solidFill>
                <a:latin typeface="Graphik"/>
              </a:rPr>
              <a:t>t</a:t>
            </a:r>
            <a:r>
              <a:rPr lang="en-GB" b="0" i="0" dirty="0">
                <a:solidFill>
                  <a:schemeClr val="bg1"/>
                </a:solidFill>
                <a:effectLst/>
                <a:latin typeface="Graphik"/>
              </a:rPr>
              <a:t>he percentage  from year (1960-2020)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A45C46F-CE79-2F02-7930-D79D9CED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820729-017A-A7C4-C012-D40AE6C723B8}"/>
              </a:ext>
            </a:extLst>
          </p:cNvPr>
          <p:cNvSpPr txBox="1"/>
          <p:nvPr/>
        </p:nvSpPr>
        <p:spPr>
          <a:xfrm>
            <a:off x="0" y="627797"/>
            <a:ext cx="90428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About the Data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Data of world  Electricity in raw form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Clean the data From Python and analysis with SQL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Comparison of difference Access  Rural ,Urban and Total of Rural and Urban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There are 3 different Electricity production like –Nuclear Source , Oil Source,</a:t>
            </a:r>
          </a:p>
          <a:p>
            <a:r>
              <a:rPr lang="en-GB" dirty="0">
                <a:solidFill>
                  <a:schemeClr val="bg1"/>
                </a:solidFill>
              </a:rPr>
              <a:t>Renewable Source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Electric power transmission and distribution losses</a:t>
            </a:r>
            <a:r>
              <a:rPr lang="en-IN" dirty="0">
                <a:solidFill>
                  <a:schemeClr val="bg1"/>
                </a:solidFill>
              </a:rPr>
              <a:t> is the part of analysis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Analysis the data according to Country wise ,Region wise ,Income Group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0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804481-203F-74DF-3F5F-8B209D66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9963AE-BF0B-76BD-385E-6B3AF687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8787" y="254612"/>
            <a:ext cx="5836693" cy="36439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Comparison of access to electricity post from 2000-2020 in different countries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 the comparison we got the analysis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India –Electricity of rural was low in 2001-43.48 % and high in 2020-98.46%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India –Electricity of Urban was low in 2001-87.60 % and high in 2020-100.00%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India–Electricity of Total was low in 2001-55.80 % and high in 2020-99.00%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868EB3-9235-DBF3-88AD-AECDC6C7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" y="3656316"/>
            <a:ext cx="5873087" cy="3067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2" t="28206" r="32022" b="29318"/>
          <a:stretch/>
        </p:blipFill>
        <p:spPr>
          <a:xfrm>
            <a:off x="109181" y="227316"/>
            <a:ext cx="5873087" cy="31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71C9C1-E816-08EE-E822-F42BAE960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E92167-934E-6B3F-BF78-A9200C48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4313"/>
            <a:ext cx="9448800" cy="18617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Total world electricity show as the region wise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After the analysis we can say that minimum electricity use in Sub-Saharan-Africa 30.19 of overall population of Sub-Saharan-Africa.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Maximum electricity use in North –America 100.00 of overall population of North –America.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1D51979-2106-A12E-8498-78E94DBC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10388"/>
            <a:ext cx="7287904" cy="29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B377E3-9F2D-66FE-9149-0834D98E9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2E42C6-2C7C-B03E-5056-8B4FBF2A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706" y="777766"/>
            <a:ext cx="6018664" cy="43536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Compare every country’s performance with respect to world average for every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Compare of world with India and Afghanistan in year 2004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After Analysis say that rural electricity </a:t>
            </a:r>
            <a:r>
              <a:rPr lang="en-IN" dirty="0">
                <a:solidFill>
                  <a:schemeClr val="bg1"/>
                </a:solidFill>
              </a:rPr>
              <a:t>average access</a:t>
            </a:r>
            <a:r>
              <a:rPr lang="en-GB" dirty="0">
                <a:solidFill>
                  <a:schemeClr val="bg1"/>
                </a:solidFill>
              </a:rPr>
              <a:t> always low then urban and total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Urban electricity </a:t>
            </a:r>
            <a:r>
              <a:rPr lang="en-IN" dirty="0">
                <a:solidFill>
                  <a:schemeClr val="bg1"/>
                </a:solidFill>
              </a:rPr>
              <a:t>average access </a:t>
            </a:r>
            <a:r>
              <a:rPr lang="en-GB" dirty="0">
                <a:solidFill>
                  <a:schemeClr val="bg1"/>
                </a:solidFill>
              </a:rPr>
              <a:t>always high then rural and total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8D6C83-7124-1288-B324-CD90F260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8" y="3599176"/>
            <a:ext cx="4738760" cy="306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8" y="284897"/>
            <a:ext cx="4738760" cy="31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7520578-2C4F-A97C-4DF0-72F2C0C30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B08B04-9A2B-C40F-3E92-6623BA3C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050" y="887104"/>
            <a:ext cx="4694831" cy="48313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increase in count of country with greater than 75% electricity access in rural areas across different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According to electricity access in year 1960 -140 countries have electricity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But electricity access in year 2020 -194 countries have electricity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B07D83-59A5-C09D-4A33-22E76AA2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622483"/>
            <a:ext cx="5049672" cy="3084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4" y="329962"/>
            <a:ext cx="5036594" cy="30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E80FF04-DBF2-B22F-33B0-019499FED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4F4126-D497-F51D-F50D-1292D112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868" y="959747"/>
            <a:ext cx="5463654" cy="49385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Nuclear power generation in the region of Europe &amp; Central Asia as compared to Sub-Saharan Africa with income group.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After visualization we can say that Sub-Saharan-Africa always how then Europe &amp; Central Asia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73B8FC-EA8B-AC23-4CFD-BD574AD1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0" y="3777942"/>
            <a:ext cx="4940491" cy="27798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0" y="358823"/>
            <a:ext cx="6009198" cy="31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1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5F5872-6ACC-32A6-EE8A-15D109AD1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9B960D-726F-4BB4-12E1-73648A8E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642" y="852144"/>
            <a:ext cx="5049672" cy="51801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Production of electricity across different sources like –Nuclear Source ,oil Source ,renewable Source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From the 1960-2020 data where Nuclear Source and oil source 1</a:t>
            </a:r>
            <a:r>
              <a:rPr lang="en-GB" baseline="30000" dirty="0">
                <a:solidFill>
                  <a:schemeClr val="bg1"/>
                </a:solidFill>
              </a:rPr>
              <a:t>st</a:t>
            </a:r>
            <a:r>
              <a:rPr lang="en-GB" dirty="0">
                <a:solidFill>
                  <a:schemeClr val="bg1"/>
                </a:solidFill>
              </a:rPr>
              <a:t> increase and then decrease.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But in case of Renewable source always increase like-Solar energy, Wind energy ,Hydropower from flowing water.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B68BDC2-6933-B1CF-AC42-75372309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0" y="3628623"/>
            <a:ext cx="5268036" cy="2888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348017"/>
            <a:ext cx="5548140" cy="2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530</TotalTime>
  <Words>299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Graphik</vt:lpstr>
      <vt:lpstr>Wingdings</vt:lpstr>
      <vt:lpstr>Vapor Trail</vt:lpstr>
      <vt:lpstr>World Electricity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PK</dc:creator>
  <cp:lastModifiedBy>Admin</cp:lastModifiedBy>
  <cp:revision>16</cp:revision>
  <dcterms:created xsi:type="dcterms:W3CDTF">2022-09-10T05:23:36Z</dcterms:created>
  <dcterms:modified xsi:type="dcterms:W3CDTF">2022-09-11T04:25:00Z</dcterms:modified>
</cp:coreProperties>
</file>