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embeddings/oleObject1.bin" ContentType="application/vnd.openxmlformats-officedocument.oleObject"/>
  <Override PartName="/ppt/media/image1.wmf" ContentType="image/x-wmf"/>
  <Override PartName="/ppt/media/image2.wmf" ContentType="image/x-wmf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DF00FC-F3AB-459F-A893-E57BACC1E4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7F0C7B-3E16-4C74-AD44-7BAC98F224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F2B471-9069-4E29-B85E-FA39499995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28760E-5ED5-4ED5-9A4C-E9F3706A187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26872E-C1EC-4B6D-8EF3-402D0B0927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2616CC-518A-4A82-BD7F-2A4A0F81AA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7A2DEB-BC7E-4481-8AF4-33C15207E1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453720-7968-4C61-B531-B13CC67688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5A5CF2-B5D8-4DE5-8365-2EE6617894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276755-64FD-44F6-BBAE-6BF53C8CA6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F24CE5-DEB9-4CE3-8066-AFC82267AC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FC337C-E2D7-4781-B6BD-BEEA58FCAD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6EE3D0-3144-4838-873C-7D07D5329D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790789-D782-415A-868C-7BC834F08A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7E4EBD-0B4B-4CA4-9174-FF43C19ECC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63EB3D-DDAB-45F8-8A9F-948E8640AA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DF540C-F841-423D-BCDB-2845F168A4C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145158-7150-471B-BC62-47E02FDB3D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71A892-D0AF-4CF3-8E27-1362E3881C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651FA6-7098-494F-84FE-48D54AC705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B897AA-E43C-40DD-83B8-80A9417B89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46EE64-46E4-4D98-8A60-9C8DF9F87E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9F9C3C-2796-4A6A-AD73-A52E54ABBF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7133B0-10EB-438F-91F3-889DE75654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zh-CN" sz="6000" spc="-1" strike="noStrike">
                <a:solidFill>
                  <a:srgbClr val="000000"/>
                </a:solidFill>
                <a:latin typeface="Times New Roman"/>
                <a:ea typeface="宋体"/>
              </a:rPr>
              <a:t>单击此处编辑母版标题样式</a:t>
            </a:r>
            <a:endParaRPr b="0" lang="en-US" sz="6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imes New Roman"/>
                <a:ea typeface="宋体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imes New Roman"/>
                <a:ea typeface="宋体"/>
              </a:rPr>
              <a:t>&lt;日期/时间&gt;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imes New Roman"/>
                <a:ea typeface="宋体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7A5571-2220-44E3-9AC1-A816032E7079}" type="slidenum">
              <a:rPr b="0" lang="en-US" sz="1200" spc="-1" strike="noStrike">
                <a:solidFill>
                  <a:srgbClr val="8b8b8b"/>
                </a:solidFill>
                <a:latin typeface="Times New Roman"/>
                <a:ea typeface="宋体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点击以编辑提纲文本格式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Times New Roman"/>
              </a:rPr>
              <a:t>第二提纲级别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Times New Roman"/>
              </a:rPr>
              <a:t>第三提纲级别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Times New Roman"/>
              </a:rPr>
              <a:t>第四提纲级别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Times New Roman"/>
              </a:rPr>
              <a:t>第五提纲级别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Times New Roman"/>
              </a:rPr>
              <a:t>第六提纲级别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Times New Roman"/>
              </a:rPr>
              <a:t>第七提纲级别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Times New Roman"/>
                <a:ea typeface="宋体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单击此处编辑母版文本样式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二级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Times New Roman"/>
                <a:ea typeface="宋体"/>
              </a:rPr>
              <a:t>三级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Times New Roman"/>
                <a:ea typeface="宋体"/>
              </a:rPr>
              <a:t>四级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Times New Roman"/>
                <a:ea typeface="宋体"/>
              </a:rPr>
              <a:t>五级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imes New Roman"/>
                <a:ea typeface="宋体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imes New Roman"/>
                <a:ea typeface="宋体"/>
              </a:rPr>
              <a:t>&lt;日期/时间&gt;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imes New Roman"/>
                <a:ea typeface="宋体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4D26A3-527D-4C65-91D9-27A59E8CCB99}" type="slidenum">
              <a:rPr b="0" lang="en-US" sz="1200" spc="-1" strike="noStrike">
                <a:solidFill>
                  <a:srgbClr val="8b8b8b"/>
                </a:solidFill>
                <a:latin typeface="Times New Roman"/>
                <a:ea typeface="宋体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.wmf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4"/>
          <p:cNvSpPr/>
          <p:nvPr/>
        </p:nvSpPr>
        <p:spPr>
          <a:xfrm>
            <a:off x="0" y="2183760"/>
            <a:ext cx="12184200" cy="2022120"/>
          </a:xfrm>
          <a:prstGeom prst="rect">
            <a:avLst/>
          </a:prstGeom>
          <a:solidFill>
            <a:srgbClr val="75e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文本框 5"/>
          <p:cNvSpPr/>
          <p:nvPr/>
        </p:nvSpPr>
        <p:spPr>
          <a:xfrm>
            <a:off x="2896560" y="2841120"/>
            <a:ext cx="805608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宋体"/>
                <a:ea typeface="宋体"/>
              </a:rPr>
              <a:t>EndoInsightDB-----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zh-CN" sz="4000" spc="-1" strike="noStrike">
                <a:solidFill>
                  <a:srgbClr val="000000"/>
                </a:solidFill>
                <a:latin typeface="宋体"/>
                <a:ea typeface="宋体"/>
              </a:rPr>
              <a:t>智能胃肠病预警数据库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4"/>
          <p:cNvSpPr/>
          <p:nvPr/>
        </p:nvSpPr>
        <p:spPr>
          <a:xfrm>
            <a:off x="0" y="268560"/>
            <a:ext cx="988200" cy="942120"/>
          </a:xfrm>
          <a:prstGeom prst="rect">
            <a:avLst/>
          </a:prstGeom>
          <a:solidFill>
            <a:srgbClr val="75e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直接连接符 8"/>
          <p:cNvSpPr/>
          <p:nvPr/>
        </p:nvSpPr>
        <p:spPr>
          <a:xfrm>
            <a:off x="1105920" y="268200"/>
            <a:ext cx="360" cy="942480"/>
          </a:xfrm>
          <a:prstGeom prst="line">
            <a:avLst/>
          </a:prstGeom>
          <a:ln w="38100">
            <a:solidFill>
              <a:srgbClr val="75e3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直接连接符 9"/>
          <p:cNvSpPr/>
          <p:nvPr/>
        </p:nvSpPr>
        <p:spPr>
          <a:xfrm>
            <a:off x="1105920" y="1200960"/>
            <a:ext cx="3429000" cy="9720"/>
          </a:xfrm>
          <a:prstGeom prst="line">
            <a:avLst/>
          </a:prstGeom>
          <a:ln w="38100">
            <a:solidFill>
              <a:srgbClr val="75e3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直接连接符 12"/>
          <p:cNvSpPr/>
          <p:nvPr/>
        </p:nvSpPr>
        <p:spPr>
          <a:xfrm flipH="1">
            <a:off x="4541040" y="1200960"/>
            <a:ext cx="7154280" cy="3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88" name="对象 15"/>
          <p:cNvGraphicFramePr/>
          <p:nvPr/>
        </p:nvGraphicFramePr>
        <p:xfrm>
          <a:off x="10452240" y="268560"/>
          <a:ext cx="936000" cy="925920"/>
        </p:xfrm>
        <a:graphic>
          <a:graphicData uri="http://schemas.openxmlformats.org/presentationml/2006/ole">
            <p:oleObj progId="Acrobat.Document.DC" r:id="rId1" spid="">
              <p:embed/>
              <p:pic>
                <p:nvPicPr>
                  <p:cNvPr id="89" name="对象 1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0452240" y="268560"/>
                    <a:ext cx="936000" cy="9259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90" name="矩形 16"/>
          <p:cNvSpPr/>
          <p:nvPr/>
        </p:nvSpPr>
        <p:spPr>
          <a:xfrm>
            <a:off x="0" y="6326640"/>
            <a:ext cx="12184200" cy="531000"/>
          </a:xfrm>
          <a:prstGeom prst="rect">
            <a:avLst/>
          </a:prstGeom>
          <a:solidFill>
            <a:srgbClr val="75e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1"/>
          <p:cNvSpPr>
            <a:spLocks noGrp="1"/>
          </p:cNvSpPr>
          <p:nvPr>
            <p:ph type="dt" idx="7"/>
          </p:nvPr>
        </p:nvSpPr>
        <p:spPr>
          <a:xfrm>
            <a:off x="10321200" y="6394680"/>
            <a:ext cx="1689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ffffff"/>
                </a:solidFill>
                <a:latin typeface="Times New Roman"/>
                <a:ea typeface="宋体"/>
              </a:defRPr>
            </a:lvl1pPr>
          </a:lstStyle>
          <a:p>
            <a:pPr>
              <a:lnSpc>
                <a:spcPct val="100000"/>
              </a:lnSpc>
              <a:buNone/>
            </a:pPr>
            <a:fld id="{739486A1-5BE6-47C9-9CBB-2763012E584C}" type="datetime1">
              <a:rPr b="0" lang="en-US" sz="1800" spc="-1" strike="noStrike">
                <a:solidFill>
                  <a:srgbClr val="ffffff"/>
                </a:solidFill>
                <a:latin typeface="Times New Roman"/>
                <a:ea typeface="宋体"/>
              </a:rPr>
              <a:t>11/11/2023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8"/>
          </p:nvPr>
        </p:nvSpPr>
        <p:spPr>
          <a:xfrm>
            <a:off x="6565680" y="63885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ffffff"/>
                </a:solidFill>
                <a:latin typeface="Times New Roman"/>
                <a:ea typeface="宋体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宋体"/>
              </a:rPr>
              <a:t>Page - </a:t>
            </a:r>
            <a:fld id="{4C2DC53F-99DA-414F-9414-4E53389D998F}" type="slidenum">
              <a:rPr b="0" lang="en-US" sz="1800" spc="-1" strike="noStrike">
                <a:solidFill>
                  <a:srgbClr val="ffffff"/>
                </a:solidFill>
                <a:latin typeface="Times New Roman"/>
                <a:ea typeface="宋体"/>
              </a:rPr>
              <a:t>&lt;编号&gt;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3" name="文本框 1"/>
          <p:cNvSpPr/>
          <p:nvPr/>
        </p:nvSpPr>
        <p:spPr>
          <a:xfrm>
            <a:off x="1312200" y="408600"/>
            <a:ext cx="1168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3600" spc="-1" strike="noStrike">
                <a:solidFill>
                  <a:srgbClr val="000000"/>
                </a:solidFill>
                <a:latin typeface="宋体"/>
                <a:ea typeface="宋体"/>
              </a:rPr>
              <a:t>目录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4" name="文本框 2"/>
          <p:cNvSpPr/>
          <p:nvPr/>
        </p:nvSpPr>
        <p:spPr>
          <a:xfrm>
            <a:off x="988560" y="1965600"/>
            <a:ext cx="434520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h-CN" sz="3200" spc="-1" strike="noStrike">
                <a:solidFill>
                  <a:srgbClr val="000000"/>
                </a:solidFill>
                <a:latin typeface="Times New Roman"/>
                <a:ea typeface="宋体"/>
              </a:rPr>
              <a:t>数据库初步设计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宋体"/>
              </a:rPr>
              <a:t>E-R</a:t>
            </a:r>
            <a:r>
              <a:rPr b="0" lang="zh-CN" sz="3200" spc="-1" strike="noStrike">
                <a:solidFill>
                  <a:srgbClr val="000000"/>
                </a:solidFill>
                <a:latin typeface="Times New Roman"/>
                <a:ea typeface="宋体"/>
              </a:rPr>
              <a:t>图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4"/>
          <p:cNvSpPr/>
          <p:nvPr/>
        </p:nvSpPr>
        <p:spPr>
          <a:xfrm>
            <a:off x="0" y="268560"/>
            <a:ext cx="988200" cy="942120"/>
          </a:xfrm>
          <a:prstGeom prst="rect">
            <a:avLst/>
          </a:prstGeom>
          <a:solidFill>
            <a:srgbClr val="75e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直接连接符 8"/>
          <p:cNvSpPr/>
          <p:nvPr/>
        </p:nvSpPr>
        <p:spPr>
          <a:xfrm>
            <a:off x="1105920" y="268200"/>
            <a:ext cx="360" cy="942480"/>
          </a:xfrm>
          <a:prstGeom prst="line">
            <a:avLst/>
          </a:prstGeom>
          <a:ln w="38100">
            <a:solidFill>
              <a:srgbClr val="75e3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直接连接符 9"/>
          <p:cNvSpPr/>
          <p:nvPr/>
        </p:nvSpPr>
        <p:spPr>
          <a:xfrm>
            <a:off x="1105920" y="1200960"/>
            <a:ext cx="3429000" cy="9720"/>
          </a:xfrm>
          <a:prstGeom prst="line">
            <a:avLst/>
          </a:prstGeom>
          <a:ln w="38100">
            <a:solidFill>
              <a:srgbClr val="75e3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直接连接符 12"/>
          <p:cNvSpPr/>
          <p:nvPr/>
        </p:nvSpPr>
        <p:spPr>
          <a:xfrm flipH="1">
            <a:off x="4541040" y="1200960"/>
            <a:ext cx="7154280" cy="3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99" name="对象 15"/>
          <p:cNvGraphicFramePr/>
          <p:nvPr/>
        </p:nvGraphicFramePr>
        <p:xfrm>
          <a:off x="10452240" y="268560"/>
          <a:ext cx="936000" cy="925920"/>
        </p:xfrm>
        <a:graphic>
          <a:graphicData uri="http://schemas.openxmlformats.org/presentationml/2006/ole">
            <p:oleObj progId="Acrobat.Document.DC" r:id="rId1" spid="">
              <p:embed/>
              <p:pic>
                <p:nvPicPr>
                  <p:cNvPr id="100" name="对象 1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0452240" y="268560"/>
                    <a:ext cx="936000" cy="9259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01" name="矩形 16"/>
          <p:cNvSpPr/>
          <p:nvPr/>
        </p:nvSpPr>
        <p:spPr>
          <a:xfrm>
            <a:off x="0" y="6326640"/>
            <a:ext cx="12184200" cy="531000"/>
          </a:xfrm>
          <a:prstGeom prst="rect">
            <a:avLst/>
          </a:prstGeom>
          <a:solidFill>
            <a:srgbClr val="75e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PlaceHolder 1"/>
          <p:cNvSpPr>
            <a:spLocks noGrp="1"/>
          </p:cNvSpPr>
          <p:nvPr>
            <p:ph type="dt" idx="9"/>
          </p:nvPr>
        </p:nvSpPr>
        <p:spPr>
          <a:xfrm>
            <a:off x="10321200" y="6394680"/>
            <a:ext cx="1689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ffffff"/>
                </a:solidFill>
                <a:latin typeface="Times New Roman"/>
                <a:ea typeface="宋体"/>
              </a:defRPr>
            </a:lvl1pPr>
          </a:lstStyle>
          <a:p>
            <a:pPr>
              <a:lnSpc>
                <a:spcPct val="100000"/>
              </a:lnSpc>
              <a:buNone/>
            </a:pPr>
            <a:fld id="{AF5E202A-3525-405D-9FFD-2523FCB62DE8}" type="datetime1">
              <a:rPr b="0" lang="en-US" sz="1800" spc="-1" strike="noStrike">
                <a:solidFill>
                  <a:srgbClr val="ffffff"/>
                </a:solidFill>
                <a:latin typeface="Times New Roman"/>
                <a:ea typeface="宋体"/>
              </a:rPr>
              <a:t>11/11/2023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Num" idx="10"/>
          </p:nvPr>
        </p:nvSpPr>
        <p:spPr>
          <a:xfrm>
            <a:off x="6565680" y="63885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ffffff"/>
                </a:solidFill>
                <a:latin typeface="Times New Roman"/>
                <a:ea typeface="宋体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宋体"/>
              </a:rPr>
              <a:t>Page - </a:t>
            </a:r>
            <a:fld id="{B18E8191-D17F-4DB0-9E4B-B3509FD630DF}" type="slidenum">
              <a:rPr b="0" lang="en-US" sz="1800" spc="-1" strike="noStrike">
                <a:solidFill>
                  <a:srgbClr val="ffffff"/>
                </a:solidFill>
                <a:latin typeface="Times New Roman"/>
                <a:ea typeface="宋体"/>
              </a:rPr>
              <a:t>&lt;编号&gt;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04" name="文本框 1"/>
          <p:cNvSpPr/>
          <p:nvPr/>
        </p:nvSpPr>
        <p:spPr>
          <a:xfrm>
            <a:off x="1223280" y="278640"/>
            <a:ext cx="6095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zh-CN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数据库初步设计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5" name="图片 3" descr=""/>
          <p:cNvPicPr/>
          <p:nvPr/>
        </p:nvPicPr>
        <p:blipFill>
          <a:blip r:embed="rId3"/>
          <a:stretch/>
        </p:blipFill>
        <p:spPr>
          <a:xfrm>
            <a:off x="330840" y="1595160"/>
            <a:ext cx="7880400" cy="326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6"/>
          <p:cNvSpPr/>
          <p:nvPr/>
        </p:nvSpPr>
        <p:spPr>
          <a:xfrm>
            <a:off x="0" y="6326640"/>
            <a:ext cx="12184200" cy="531000"/>
          </a:xfrm>
          <a:prstGeom prst="rect">
            <a:avLst/>
          </a:prstGeom>
          <a:solidFill>
            <a:srgbClr val="75e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PlaceHolder 1"/>
          <p:cNvSpPr>
            <a:spLocks noGrp="1"/>
          </p:cNvSpPr>
          <p:nvPr>
            <p:ph type="dt" idx="11"/>
          </p:nvPr>
        </p:nvSpPr>
        <p:spPr>
          <a:xfrm>
            <a:off x="10321200" y="6394680"/>
            <a:ext cx="1689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ffffff"/>
                </a:solidFill>
                <a:latin typeface="Times New Roman"/>
                <a:ea typeface="宋体"/>
              </a:defRPr>
            </a:lvl1pPr>
          </a:lstStyle>
          <a:p>
            <a:pPr>
              <a:lnSpc>
                <a:spcPct val="100000"/>
              </a:lnSpc>
              <a:buNone/>
            </a:pPr>
            <a:fld id="{3F2A073B-C831-4AE1-A9AE-290C929602D3}" type="datetime1">
              <a:rPr b="0" lang="en-US" sz="1800" spc="-1" strike="noStrike">
                <a:solidFill>
                  <a:srgbClr val="ffffff"/>
                </a:solidFill>
                <a:latin typeface="Times New Roman"/>
                <a:ea typeface="宋体"/>
              </a:rPr>
              <a:t>11/11/2023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ldNum" idx="12"/>
          </p:nvPr>
        </p:nvSpPr>
        <p:spPr>
          <a:xfrm>
            <a:off x="6565680" y="63885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ffffff"/>
                </a:solidFill>
                <a:latin typeface="Times New Roman"/>
                <a:ea typeface="宋体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宋体"/>
              </a:rPr>
              <a:t>Page - </a:t>
            </a:r>
            <a:fld id="{93158EE2-E20B-4E6F-ABB7-AD2DDE7EEC17}" type="slidenum">
              <a:rPr b="0" lang="en-US" sz="1800" spc="-1" strike="noStrike">
                <a:solidFill>
                  <a:srgbClr val="ffffff"/>
                </a:solidFill>
                <a:latin typeface="Times New Roman"/>
                <a:ea typeface="宋体"/>
              </a:rPr>
              <a:t>&lt;编号&gt;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09" name="矩形 2"/>
          <p:cNvSpPr/>
          <p:nvPr/>
        </p:nvSpPr>
        <p:spPr>
          <a:xfrm>
            <a:off x="3804840" y="2623680"/>
            <a:ext cx="1316160" cy="348120"/>
          </a:xfrm>
          <a:prstGeom prst="rect">
            <a:avLst/>
          </a:prstGeom>
          <a:noFill/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宋体"/>
              </a:rPr>
              <a:t>Surveys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矩形 5"/>
          <p:cNvSpPr/>
          <p:nvPr/>
        </p:nvSpPr>
        <p:spPr>
          <a:xfrm>
            <a:off x="3956040" y="5328000"/>
            <a:ext cx="1316160" cy="348120"/>
          </a:xfrm>
          <a:prstGeom prst="rect">
            <a:avLst/>
          </a:prstGeom>
          <a:noFill/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宋体"/>
              </a:rPr>
              <a:t>Options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矩形 6"/>
          <p:cNvSpPr/>
          <p:nvPr/>
        </p:nvSpPr>
        <p:spPr>
          <a:xfrm>
            <a:off x="8077680" y="3048120"/>
            <a:ext cx="1316160" cy="348120"/>
          </a:xfrm>
          <a:prstGeom prst="rect">
            <a:avLst/>
          </a:prstGeom>
          <a:noFill/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宋体"/>
              </a:rPr>
              <a:t>Responses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矩形 10"/>
          <p:cNvSpPr/>
          <p:nvPr/>
        </p:nvSpPr>
        <p:spPr>
          <a:xfrm>
            <a:off x="3890880" y="3816360"/>
            <a:ext cx="1316160" cy="348120"/>
          </a:xfrm>
          <a:prstGeom prst="rect">
            <a:avLst/>
          </a:prstGeom>
          <a:noFill/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宋体"/>
              </a:rPr>
              <a:t>Questions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矩形 11"/>
          <p:cNvSpPr/>
          <p:nvPr/>
        </p:nvSpPr>
        <p:spPr>
          <a:xfrm>
            <a:off x="7950960" y="5539320"/>
            <a:ext cx="1709280" cy="348120"/>
          </a:xfrm>
          <a:prstGeom prst="rect">
            <a:avLst/>
          </a:prstGeom>
          <a:noFill/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宋体"/>
              </a:rPr>
              <a:t>Selected_option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矩形 13"/>
          <p:cNvSpPr/>
          <p:nvPr/>
        </p:nvSpPr>
        <p:spPr>
          <a:xfrm>
            <a:off x="8071200" y="1551600"/>
            <a:ext cx="1316160" cy="348120"/>
          </a:xfrm>
          <a:prstGeom prst="rect">
            <a:avLst/>
          </a:prstGeom>
          <a:noFill/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宋体"/>
              </a:rPr>
              <a:t>Users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连接符: 肘形 49"/>
          <p:cNvSpPr/>
          <p:nvPr/>
        </p:nvSpPr>
        <p:spPr>
          <a:xfrm flipH="1" rot="16200000">
            <a:off x="3697200" y="1856880"/>
            <a:ext cx="486000" cy="10461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6" name="连接符: 肘形 59"/>
          <p:cNvSpPr/>
          <p:nvPr/>
        </p:nvSpPr>
        <p:spPr>
          <a:xfrm flipH="1" rot="16200000">
            <a:off x="4192200" y="2352240"/>
            <a:ext cx="457200" cy="849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7" name="连接符: 肘形 65"/>
          <p:cNvSpPr/>
          <p:nvPr/>
        </p:nvSpPr>
        <p:spPr>
          <a:xfrm rot="5400000">
            <a:off x="4719600" y="1896480"/>
            <a:ext cx="470880" cy="9828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8" name="流程图: 决策 87"/>
          <p:cNvSpPr/>
          <p:nvPr/>
        </p:nvSpPr>
        <p:spPr>
          <a:xfrm>
            <a:off x="4199040" y="4683960"/>
            <a:ext cx="786600" cy="314280"/>
          </a:xfrm>
          <a:prstGeom prst="flowChartDecision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宋体"/>
              </a:rPr>
              <a:t>Has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19" name="直接连接符 121"/>
          <p:cNvSpPr/>
          <p:nvPr/>
        </p:nvSpPr>
        <p:spPr>
          <a:xfrm flipV="1">
            <a:off x="1978920" y="3990600"/>
            <a:ext cx="1911600" cy="960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0" name="直接连接符 127"/>
          <p:cNvSpPr/>
          <p:nvPr/>
        </p:nvSpPr>
        <p:spPr>
          <a:xfrm>
            <a:off x="3197160" y="3823200"/>
            <a:ext cx="693360" cy="167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1" name="直接连接符 131"/>
          <p:cNvSpPr/>
          <p:nvPr/>
        </p:nvSpPr>
        <p:spPr>
          <a:xfrm>
            <a:off x="1909800" y="3149280"/>
            <a:ext cx="1980720" cy="841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2" name="直接连接符 134"/>
          <p:cNvSpPr/>
          <p:nvPr/>
        </p:nvSpPr>
        <p:spPr>
          <a:xfrm flipV="1">
            <a:off x="9387720" y="1714320"/>
            <a:ext cx="479880" cy="115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3" name="直接连接符 146"/>
          <p:cNvSpPr/>
          <p:nvPr/>
        </p:nvSpPr>
        <p:spPr>
          <a:xfrm>
            <a:off x="9394200" y="3222360"/>
            <a:ext cx="392760" cy="298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4" name="直接连接符 150"/>
          <p:cNvSpPr/>
          <p:nvPr/>
        </p:nvSpPr>
        <p:spPr>
          <a:xfrm>
            <a:off x="9394200" y="3222360"/>
            <a:ext cx="339120" cy="817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5" name="直接连接符 154"/>
          <p:cNvSpPr/>
          <p:nvPr/>
        </p:nvSpPr>
        <p:spPr>
          <a:xfrm flipV="1">
            <a:off x="9660240" y="5668920"/>
            <a:ext cx="488520" cy="44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6" name="直接连接符 168"/>
          <p:cNvSpPr/>
          <p:nvPr/>
        </p:nvSpPr>
        <p:spPr>
          <a:xfrm>
            <a:off x="4548960" y="4164840"/>
            <a:ext cx="43560" cy="519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7" name="直接连接符 170"/>
          <p:cNvSpPr/>
          <p:nvPr/>
        </p:nvSpPr>
        <p:spPr>
          <a:xfrm>
            <a:off x="4592520" y="4998600"/>
            <a:ext cx="21600" cy="3290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8" name="流程图: 决策 181"/>
          <p:cNvSpPr/>
          <p:nvPr/>
        </p:nvSpPr>
        <p:spPr>
          <a:xfrm>
            <a:off x="5774400" y="2623680"/>
            <a:ext cx="1316160" cy="314280"/>
          </a:xfrm>
          <a:prstGeom prst="flowChartDecision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宋体"/>
              </a:rPr>
              <a:t>About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29" name="流程图: 决策 183"/>
          <p:cNvSpPr/>
          <p:nvPr/>
        </p:nvSpPr>
        <p:spPr>
          <a:xfrm>
            <a:off x="3843000" y="3251160"/>
            <a:ext cx="1391760" cy="314280"/>
          </a:xfrm>
          <a:prstGeom prst="flowChartDecision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宋体"/>
              </a:rPr>
              <a:t>Contains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30" name="直接连接符 185"/>
          <p:cNvSpPr/>
          <p:nvPr/>
        </p:nvSpPr>
        <p:spPr>
          <a:xfrm>
            <a:off x="4462920" y="2972160"/>
            <a:ext cx="75960" cy="27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1" name="直接连接符 189"/>
          <p:cNvSpPr/>
          <p:nvPr/>
        </p:nvSpPr>
        <p:spPr>
          <a:xfrm flipV="1">
            <a:off x="5121360" y="2780640"/>
            <a:ext cx="653040" cy="16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2" name="连接符: 肘形 191"/>
          <p:cNvSpPr/>
          <p:nvPr/>
        </p:nvSpPr>
        <p:spPr>
          <a:xfrm>
            <a:off x="7091280" y="2781000"/>
            <a:ext cx="986400" cy="441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3" name="流程图: 决策 221"/>
          <p:cNvSpPr/>
          <p:nvPr/>
        </p:nvSpPr>
        <p:spPr>
          <a:xfrm>
            <a:off x="8248320" y="2248920"/>
            <a:ext cx="889560" cy="314280"/>
          </a:xfrm>
          <a:prstGeom prst="flowChartDecision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  <a:ea typeface="宋体"/>
              </a:rPr>
              <a:t>Send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4" name="流程图: 决策 222"/>
          <p:cNvSpPr/>
          <p:nvPr/>
        </p:nvSpPr>
        <p:spPr>
          <a:xfrm>
            <a:off x="8073000" y="3794400"/>
            <a:ext cx="1376640" cy="314280"/>
          </a:xfrm>
          <a:prstGeom prst="flowChartDecision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  <a:ea typeface="宋体"/>
              </a:rPr>
              <a:t>Contains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5" name="直接连接符 236"/>
          <p:cNvSpPr/>
          <p:nvPr/>
        </p:nvSpPr>
        <p:spPr>
          <a:xfrm flipH="1">
            <a:off x="8692920" y="1900080"/>
            <a:ext cx="36360" cy="348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6" name="直接连接符 238"/>
          <p:cNvSpPr/>
          <p:nvPr/>
        </p:nvSpPr>
        <p:spPr>
          <a:xfrm>
            <a:off x="8692920" y="2563560"/>
            <a:ext cx="42840" cy="4845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7" name="直接连接符 240"/>
          <p:cNvSpPr/>
          <p:nvPr/>
        </p:nvSpPr>
        <p:spPr>
          <a:xfrm>
            <a:off x="8720640" y="3268800"/>
            <a:ext cx="32760" cy="525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8" name="直接连接符 277"/>
          <p:cNvSpPr/>
          <p:nvPr/>
        </p:nvSpPr>
        <p:spPr>
          <a:xfrm>
            <a:off x="4614120" y="5676120"/>
            <a:ext cx="0" cy="243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9" name="直接连接符 296"/>
          <p:cNvSpPr/>
          <p:nvPr/>
        </p:nvSpPr>
        <p:spPr>
          <a:xfrm>
            <a:off x="2750400" y="2727360"/>
            <a:ext cx="1054440" cy="70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0" name="直接连接符 325"/>
          <p:cNvSpPr/>
          <p:nvPr/>
        </p:nvSpPr>
        <p:spPr>
          <a:xfrm>
            <a:off x="4538880" y="3565440"/>
            <a:ext cx="10080" cy="250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1" name="文本框 347"/>
          <p:cNvSpPr/>
          <p:nvPr/>
        </p:nvSpPr>
        <p:spPr>
          <a:xfrm>
            <a:off x="4476240" y="2976480"/>
            <a:ext cx="291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文本框 338"/>
          <p:cNvSpPr/>
          <p:nvPr/>
        </p:nvSpPr>
        <p:spPr>
          <a:xfrm>
            <a:off x="4572720" y="4212720"/>
            <a:ext cx="291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3" name="文本框 338"/>
          <p:cNvSpPr/>
          <p:nvPr/>
        </p:nvSpPr>
        <p:spPr>
          <a:xfrm>
            <a:off x="5361480" y="2497680"/>
            <a:ext cx="291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" name="文本框 338"/>
          <p:cNvSpPr/>
          <p:nvPr/>
        </p:nvSpPr>
        <p:spPr>
          <a:xfrm>
            <a:off x="7160760" y="2497680"/>
            <a:ext cx="291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5" name="文本框 338"/>
          <p:cNvSpPr/>
          <p:nvPr/>
        </p:nvSpPr>
        <p:spPr>
          <a:xfrm>
            <a:off x="8400960" y="1926000"/>
            <a:ext cx="291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" name="文本框 338"/>
          <p:cNvSpPr/>
          <p:nvPr/>
        </p:nvSpPr>
        <p:spPr>
          <a:xfrm>
            <a:off x="8417520" y="2606760"/>
            <a:ext cx="291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7" name="文本框 338"/>
          <p:cNvSpPr/>
          <p:nvPr/>
        </p:nvSpPr>
        <p:spPr>
          <a:xfrm>
            <a:off x="8375760" y="3537360"/>
            <a:ext cx="2959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8" name="文本框 338"/>
          <p:cNvSpPr/>
          <p:nvPr/>
        </p:nvSpPr>
        <p:spPr>
          <a:xfrm>
            <a:off x="4582800" y="3531240"/>
            <a:ext cx="291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文本框 338"/>
          <p:cNvSpPr/>
          <p:nvPr/>
        </p:nvSpPr>
        <p:spPr>
          <a:xfrm>
            <a:off x="4576320" y="4998600"/>
            <a:ext cx="291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0" name="椭圆 17"/>
          <p:cNvSpPr/>
          <p:nvPr/>
        </p:nvSpPr>
        <p:spPr>
          <a:xfrm>
            <a:off x="2048760" y="2559240"/>
            <a:ext cx="701640" cy="3358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Date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1" name="椭圆 46"/>
          <p:cNvSpPr/>
          <p:nvPr/>
        </p:nvSpPr>
        <p:spPr>
          <a:xfrm>
            <a:off x="3049200" y="1819440"/>
            <a:ext cx="701640" cy="3358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Times New Roman"/>
                <a:ea typeface="宋体"/>
              </a:rPr>
              <a:t>ID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2" name="椭圆 48"/>
          <p:cNvSpPr/>
          <p:nvPr/>
        </p:nvSpPr>
        <p:spPr>
          <a:xfrm>
            <a:off x="4020480" y="1825200"/>
            <a:ext cx="701640" cy="3358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Title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3" name="椭圆 50"/>
          <p:cNvSpPr/>
          <p:nvPr/>
        </p:nvSpPr>
        <p:spPr>
          <a:xfrm>
            <a:off x="4801320" y="1816200"/>
            <a:ext cx="1289520" cy="3358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Description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" name="椭圆 54"/>
          <p:cNvSpPr/>
          <p:nvPr/>
        </p:nvSpPr>
        <p:spPr>
          <a:xfrm>
            <a:off x="1208160" y="2981520"/>
            <a:ext cx="701640" cy="3358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Times New Roman"/>
                <a:ea typeface="宋体"/>
              </a:rPr>
              <a:t>ID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5" name="椭圆 55"/>
          <p:cNvSpPr/>
          <p:nvPr/>
        </p:nvSpPr>
        <p:spPr>
          <a:xfrm>
            <a:off x="1277280" y="4782960"/>
            <a:ext cx="701640" cy="3358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直接连接符 60"/>
          <p:cNvSpPr/>
          <p:nvPr/>
        </p:nvSpPr>
        <p:spPr>
          <a:xfrm>
            <a:off x="3523680" y="5484960"/>
            <a:ext cx="432000" cy="16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7" name="椭圆 63"/>
          <p:cNvSpPr/>
          <p:nvPr/>
        </p:nvSpPr>
        <p:spPr>
          <a:xfrm>
            <a:off x="2822040" y="5316840"/>
            <a:ext cx="701640" cy="3358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Times New Roman"/>
                <a:ea typeface="宋体"/>
              </a:rPr>
              <a:t>ID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8" name="椭圆 69"/>
          <p:cNvSpPr/>
          <p:nvPr/>
        </p:nvSpPr>
        <p:spPr>
          <a:xfrm>
            <a:off x="3944880" y="5919480"/>
            <a:ext cx="1338120" cy="3358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Option_text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9" name="椭圆 71"/>
          <p:cNvSpPr/>
          <p:nvPr/>
        </p:nvSpPr>
        <p:spPr>
          <a:xfrm>
            <a:off x="9867960" y="1546560"/>
            <a:ext cx="701640" cy="3358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Times New Roman"/>
                <a:ea typeface="宋体"/>
              </a:rPr>
              <a:t>ID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0" name="椭圆 76"/>
          <p:cNvSpPr/>
          <p:nvPr/>
        </p:nvSpPr>
        <p:spPr>
          <a:xfrm>
            <a:off x="3780000" y="1260000"/>
            <a:ext cx="1920240" cy="3358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Predict_image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1" name="椭圆 78"/>
          <p:cNvSpPr/>
          <p:nvPr/>
        </p:nvSpPr>
        <p:spPr>
          <a:xfrm>
            <a:off x="9787320" y="3353040"/>
            <a:ext cx="701640" cy="3358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Times New Roman"/>
                <a:ea typeface="宋体"/>
              </a:rPr>
              <a:t>ID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2" name="椭圆 79"/>
          <p:cNvSpPr/>
          <p:nvPr/>
        </p:nvSpPr>
        <p:spPr>
          <a:xfrm>
            <a:off x="9733680" y="3872520"/>
            <a:ext cx="808920" cy="3358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Time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3" name="椭圆 93"/>
          <p:cNvSpPr/>
          <p:nvPr/>
        </p:nvSpPr>
        <p:spPr>
          <a:xfrm>
            <a:off x="10148760" y="5501160"/>
            <a:ext cx="701640" cy="3358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Times New Roman"/>
                <a:ea typeface="宋体"/>
              </a:rPr>
              <a:t>ID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椭圆 94"/>
          <p:cNvSpPr/>
          <p:nvPr/>
        </p:nvSpPr>
        <p:spPr>
          <a:xfrm>
            <a:off x="9767160" y="2890440"/>
            <a:ext cx="808920" cy="3358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Score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5" name="流程图: 决策 97"/>
          <p:cNvSpPr/>
          <p:nvPr/>
        </p:nvSpPr>
        <p:spPr>
          <a:xfrm>
            <a:off x="5960520" y="5511960"/>
            <a:ext cx="1316160" cy="314280"/>
          </a:xfrm>
          <a:prstGeom prst="flowChartDecision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宋体"/>
              </a:rPr>
              <a:t>Select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66" name="直接连接符 99"/>
          <p:cNvSpPr/>
          <p:nvPr/>
        </p:nvSpPr>
        <p:spPr>
          <a:xfrm>
            <a:off x="7277040" y="5668920"/>
            <a:ext cx="673920" cy="44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7" name="文本框 338"/>
          <p:cNvSpPr/>
          <p:nvPr/>
        </p:nvSpPr>
        <p:spPr>
          <a:xfrm>
            <a:off x="7412400" y="5369400"/>
            <a:ext cx="291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8" name="直接连接符 101"/>
          <p:cNvSpPr/>
          <p:nvPr/>
        </p:nvSpPr>
        <p:spPr>
          <a:xfrm>
            <a:off x="5272560" y="5501880"/>
            <a:ext cx="687600" cy="1670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9" name="文本框 338"/>
          <p:cNvSpPr/>
          <p:nvPr/>
        </p:nvSpPr>
        <p:spPr>
          <a:xfrm>
            <a:off x="5558400" y="5338440"/>
            <a:ext cx="291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" name="直接连接符 73"/>
          <p:cNvSpPr/>
          <p:nvPr/>
        </p:nvSpPr>
        <p:spPr>
          <a:xfrm flipV="1">
            <a:off x="9394200" y="3058560"/>
            <a:ext cx="372960" cy="163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1" name="椭圆 75"/>
          <p:cNvSpPr/>
          <p:nvPr/>
        </p:nvSpPr>
        <p:spPr>
          <a:xfrm>
            <a:off x="3659760" y="564120"/>
            <a:ext cx="1920240" cy="3358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Input_image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" name="直接连接符 102"/>
          <p:cNvSpPr/>
          <p:nvPr/>
        </p:nvSpPr>
        <p:spPr>
          <a:xfrm>
            <a:off x="5580000" y="720000"/>
            <a:ext cx="4838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3" name="直接连接符 105"/>
          <p:cNvSpPr/>
          <p:nvPr/>
        </p:nvSpPr>
        <p:spPr>
          <a:xfrm flipV="1">
            <a:off x="5700240" y="720000"/>
            <a:ext cx="363600" cy="72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4" name="连接符: 肘形 3"/>
          <p:cNvSpPr/>
          <p:nvPr/>
        </p:nvSpPr>
        <p:spPr>
          <a:xfrm>
            <a:off x="7042680" y="2810880"/>
            <a:ext cx="986400" cy="441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5" name="椭圆 24"/>
          <p:cNvSpPr/>
          <p:nvPr/>
        </p:nvSpPr>
        <p:spPr>
          <a:xfrm>
            <a:off x="1433160" y="4174200"/>
            <a:ext cx="826200" cy="3358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Index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6" name="直接连接符 30"/>
          <p:cNvSpPr/>
          <p:nvPr/>
        </p:nvSpPr>
        <p:spPr>
          <a:xfrm flipV="1">
            <a:off x="2259720" y="3990600"/>
            <a:ext cx="1630800" cy="351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7" name="矩形 35"/>
          <p:cNvSpPr/>
          <p:nvPr/>
        </p:nvSpPr>
        <p:spPr>
          <a:xfrm>
            <a:off x="419400" y="3650040"/>
            <a:ext cx="1316160" cy="348120"/>
          </a:xfrm>
          <a:prstGeom prst="rect">
            <a:avLst/>
          </a:prstGeom>
          <a:noFill/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宋体"/>
              </a:rPr>
              <a:t>Input_type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流程图: 决策 36"/>
          <p:cNvSpPr/>
          <p:nvPr/>
        </p:nvSpPr>
        <p:spPr>
          <a:xfrm>
            <a:off x="1805400" y="3665880"/>
            <a:ext cx="1391760" cy="314280"/>
          </a:xfrm>
          <a:prstGeom prst="flowChartDecision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宋体"/>
              </a:rPr>
              <a:t>Input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9" name="直接连接符 18"/>
          <p:cNvSpPr/>
          <p:nvPr/>
        </p:nvSpPr>
        <p:spPr>
          <a:xfrm flipV="1">
            <a:off x="1735920" y="3823200"/>
            <a:ext cx="69120" cy="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0" name="椭圆 25"/>
          <p:cNvSpPr/>
          <p:nvPr/>
        </p:nvSpPr>
        <p:spPr>
          <a:xfrm>
            <a:off x="143280" y="2938320"/>
            <a:ext cx="701640" cy="3358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Times New Roman"/>
                <a:ea typeface="宋体"/>
              </a:rPr>
              <a:t>ID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1" name="直接连接符 26"/>
          <p:cNvSpPr/>
          <p:nvPr/>
        </p:nvSpPr>
        <p:spPr>
          <a:xfrm>
            <a:off x="493920" y="3274560"/>
            <a:ext cx="583560" cy="375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2" name="椭圆 29"/>
          <p:cNvSpPr/>
          <p:nvPr/>
        </p:nvSpPr>
        <p:spPr>
          <a:xfrm>
            <a:off x="22320" y="4458600"/>
            <a:ext cx="801000" cy="3358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3" name="直接连接符 31"/>
          <p:cNvSpPr/>
          <p:nvPr/>
        </p:nvSpPr>
        <p:spPr>
          <a:xfrm flipV="1">
            <a:off x="422640" y="3998520"/>
            <a:ext cx="654840" cy="459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4" name="直接连接符 37"/>
          <p:cNvSpPr/>
          <p:nvPr/>
        </p:nvSpPr>
        <p:spPr>
          <a:xfrm>
            <a:off x="4582440" y="4182480"/>
            <a:ext cx="43560" cy="519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5" name="直接连接符 45"/>
          <p:cNvSpPr/>
          <p:nvPr/>
        </p:nvSpPr>
        <p:spPr>
          <a:xfrm>
            <a:off x="8731080" y="2545560"/>
            <a:ext cx="42840" cy="4845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6" name="矩形 51"/>
          <p:cNvSpPr/>
          <p:nvPr/>
        </p:nvSpPr>
        <p:spPr>
          <a:xfrm>
            <a:off x="3907440" y="5291640"/>
            <a:ext cx="1413360" cy="4323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文本框 57"/>
          <p:cNvSpPr/>
          <p:nvPr/>
        </p:nvSpPr>
        <p:spPr>
          <a:xfrm>
            <a:off x="1700640" y="3491640"/>
            <a:ext cx="291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8" name="文本框 338"/>
          <p:cNvSpPr/>
          <p:nvPr/>
        </p:nvSpPr>
        <p:spPr>
          <a:xfrm>
            <a:off x="3123720" y="3855240"/>
            <a:ext cx="291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9" name="直接连接符 61"/>
          <p:cNvSpPr/>
          <p:nvPr/>
        </p:nvSpPr>
        <p:spPr>
          <a:xfrm>
            <a:off x="3177000" y="3790800"/>
            <a:ext cx="693720" cy="167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0" name="菱形 19"/>
          <p:cNvSpPr/>
          <p:nvPr/>
        </p:nvSpPr>
        <p:spPr>
          <a:xfrm>
            <a:off x="4115520" y="4662720"/>
            <a:ext cx="970560" cy="366840"/>
          </a:xfrm>
          <a:prstGeom prst="diamond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直接连接符 84"/>
          <p:cNvSpPr/>
          <p:nvPr/>
        </p:nvSpPr>
        <p:spPr>
          <a:xfrm>
            <a:off x="8761320" y="4108680"/>
            <a:ext cx="17280" cy="284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2" name="矩形 88"/>
          <p:cNvSpPr/>
          <p:nvPr/>
        </p:nvSpPr>
        <p:spPr>
          <a:xfrm>
            <a:off x="7770240" y="4393800"/>
            <a:ext cx="2016360" cy="348120"/>
          </a:xfrm>
          <a:prstGeom prst="rect">
            <a:avLst/>
          </a:prstGeom>
          <a:noFill/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宋体"/>
              </a:rPr>
              <a:t>Question_responses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文本框 338"/>
          <p:cNvSpPr/>
          <p:nvPr/>
        </p:nvSpPr>
        <p:spPr>
          <a:xfrm>
            <a:off x="8347320" y="4070880"/>
            <a:ext cx="291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4" name="直接连接符 104"/>
          <p:cNvSpPr/>
          <p:nvPr/>
        </p:nvSpPr>
        <p:spPr>
          <a:xfrm flipV="1">
            <a:off x="9786960" y="4557240"/>
            <a:ext cx="438480" cy="10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5" name="椭圆 107"/>
          <p:cNvSpPr/>
          <p:nvPr/>
        </p:nvSpPr>
        <p:spPr>
          <a:xfrm>
            <a:off x="10225800" y="4389120"/>
            <a:ext cx="701640" cy="3358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Times New Roman"/>
                <a:ea typeface="宋体"/>
              </a:rPr>
              <a:t>ID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6" name="直接连接符 114"/>
          <p:cNvSpPr/>
          <p:nvPr/>
        </p:nvSpPr>
        <p:spPr>
          <a:xfrm>
            <a:off x="9786960" y="4567680"/>
            <a:ext cx="361800" cy="506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7" name="流程图: 决策 144"/>
          <p:cNvSpPr/>
          <p:nvPr/>
        </p:nvSpPr>
        <p:spPr>
          <a:xfrm>
            <a:off x="8118360" y="5017320"/>
            <a:ext cx="1376640" cy="314280"/>
          </a:xfrm>
          <a:prstGeom prst="flowChartDecision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  <a:ea typeface="宋体"/>
              </a:rPr>
              <a:t>Contains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98" name="直接连接符 145"/>
          <p:cNvSpPr/>
          <p:nvPr/>
        </p:nvSpPr>
        <p:spPr>
          <a:xfrm>
            <a:off x="8778600" y="4742280"/>
            <a:ext cx="28080" cy="2746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9" name="直接连接符 151"/>
          <p:cNvSpPr/>
          <p:nvPr/>
        </p:nvSpPr>
        <p:spPr>
          <a:xfrm flipH="1">
            <a:off x="8805600" y="5331600"/>
            <a:ext cx="1080" cy="207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0" name="文本框 338"/>
          <p:cNvSpPr/>
          <p:nvPr/>
        </p:nvSpPr>
        <p:spPr>
          <a:xfrm>
            <a:off x="8526240" y="4743360"/>
            <a:ext cx="291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1" name="文本框 338"/>
          <p:cNvSpPr/>
          <p:nvPr/>
        </p:nvSpPr>
        <p:spPr>
          <a:xfrm>
            <a:off x="8493480" y="5297760"/>
            <a:ext cx="291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2" name="直接连接符 166"/>
          <p:cNvSpPr/>
          <p:nvPr/>
        </p:nvSpPr>
        <p:spPr>
          <a:xfrm>
            <a:off x="8792640" y="4106520"/>
            <a:ext cx="17640" cy="284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3" name="直接连接符 167"/>
          <p:cNvSpPr/>
          <p:nvPr/>
        </p:nvSpPr>
        <p:spPr>
          <a:xfrm flipH="1">
            <a:off x="8839080" y="5327280"/>
            <a:ext cx="720" cy="207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4" name="直接连接符 169"/>
          <p:cNvSpPr/>
          <p:nvPr/>
        </p:nvSpPr>
        <p:spPr>
          <a:xfrm>
            <a:off x="7269120" y="5700600"/>
            <a:ext cx="673920" cy="44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5" name="椭圆 173"/>
          <p:cNvSpPr/>
          <p:nvPr/>
        </p:nvSpPr>
        <p:spPr>
          <a:xfrm>
            <a:off x="10148760" y="4906080"/>
            <a:ext cx="1047240" cy="3358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Answer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6" name="流程图: 决策 176"/>
          <p:cNvSpPr/>
          <p:nvPr/>
        </p:nvSpPr>
        <p:spPr>
          <a:xfrm>
            <a:off x="5820480" y="3859920"/>
            <a:ext cx="1316160" cy="314280"/>
          </a:xfrm>
          <a:prstGeom prst="flowChartDecision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宋体"/>
              </a:rPr>
              <a:t>About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07" name="直接连接符 177"/>
          <p:cNvSpPr/>
          <p:nvPr/>
        </p:nvSpPr>
        <p:spPr>
          <a:xfrm>
            <a:off x="5184720" y="3990600"/>
            <a:ext cx="635760" cy="26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8" name="连接符: 肘形 192"/>
          <p:cNvSpPr/>
          <p:nvPr/>
        </p:nvSpPr>
        <p:spPr>
          <a:xfrm>
            <a:off x="7137360" y="4017240"/>
            <a:ext cx="632880" cy="5504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9" name="文本框 338"/>
          <p:cNvSpPr/>
          <p:nvPr/>
        </p:nvSpPr>
        <p:spPr>
          <a:xfrm>
            <a:off x="5420520" y="3733920"/>
            <a:ext cx="291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" name="文本框 338"/>
          <p:cNvSpPr/>
          <p:nvPr/>
        </p:nvSpPr>
        <p:spPr>
          <a:xfrm>
            <a:off x="7185600" y="3711600"/>
            <a:ext cx="291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1" name="连接符: 肘形 198"/>
          <p:cNvSpPr/>
          <p:nvPr/>
        </p:nvSpPr>
        <p:spPr>
          <a:xfrm>
            <a:off x="7101000" y="4062240"/>
            <a:ext cx="632880" cy="5504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2" name="矩形 1"/>
          <p:cNvSpPr/>
          <p:nvPr/>
        </p:nvSpPr>
        <p:spPr>
          <a:xfrm>
            <a:off x="6063840" y="551880"/>
            <a:ext cx="1316160" cy="348120"/>
          </a:xfrm>
          <a:prstGeom prst="rect">
            <a:avLst/>
          </a:prstGeom>
          <a:noFill/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宋体"/>
              </a:rPr>
              <a:t>Image_res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直接连接符 1"/>
          <p:cNvSpPr/>
          <p:nvPr/>
        </p:nvSpPr>
        <p:spPr>
          <a:xfrm>
            <a:off x="8460000" y="1034280"/>
            <a:ext cx="180000" cy="517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4" name="流程图: 决策 1"/>
          <p:cNvSpPr/>
          <p:nvPr/>
        </p:nvSpPr>
        <p:spPr>
          <a:xfrm>
            <a:off x="7930440" y="720000"/>
            <a:ext cx="889560" cy="314280"/>
          </a:xfrm>
          <a:prstGeom prst="flowChartDecision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  <a:ea typeface="宋体"/>
              </a:rPr>
              <a:t>Send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15" name="直接连接符 2"/>
          <p:cNvSpPr/>
          <p:nvPr/>
        </p:nvSpPr>
        <p:spPr>
          <a:xfrm>
            <a:off x="7380000" y="720000"/>
            <a:ext cx="550440" cy="18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6" name="文本框 3"/>
          <p:cNvSpPr/>
          <p:nvPr/>
        </p:nvSpPr>
        <p:spPr>
          <a:xfrm>
            <a:off x="8640000" y="1080000"/>
            <a:ext cx="291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7" name="文本框 4"/>
          <p:cNvSpPr/>
          <p:nvPr/>
        </p:nvSpPr>
        <p:spPr>
          <a:xfrm>
            <a:off x="7560000" y="447840"/>
            <a:ext cx="291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8" name="椭圆 1"/>
          <p:cNvSpPr/>
          <p:nvPr/>
        </p:nvSpPr>
        <p:spPr>
          <a:xfrm>
            <a:off x="7053120" y="1484640"/>
            <a:ext cx="701640" cy="3358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Times New Roman"/>
                <a:ea typeface="宋体"/>
              </a:rPr>
              <a:t>ID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9" name="椭圆 2"/>
          <p:cNvSpPr/>
          <p:nvPr/>
        </p:nvSpPr>
        <p:spPr>
          <a:xfrm>
            <a:off x="6999480" y="2004120"/>
            <a:ext cx="808920" cy="3358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Time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0" name="椭圆 3"/>
          <p:cNvSpPr/>
          <p:nvPr/>
        </p:nvSpPr>
        <p:spPr>
          <a:xfrm>
            <a:off x="7032960" y="1022040"/>
            <a:ext cx="808920" cy="3358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Score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1" name="直接连接符 3"/>
          <p:cNvSpPr/>
          <p:nvPr/>
        </p:nvSpPr>
        <p:spPr>
          <a:xfrm>
            <a:off x="6840000" y="900000"/>
            <a:ext cx="192960" cy="290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2" name="直接连接符 4"/>
          <p:cNvSpPr/>
          <p:nvPr/>
        </p:nvSpPr>
        <p:spPr>
          <a:xfrm>
            <a:off x="6840000" y="900000"/>
            <a:ext cx="212760" cy="72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3" name="直接连接符 5"/>
          <p:cNvSpPr/>
          <p:nvPr/>
        </p:nvSpPr>
        <p:spPr>
          <a:xfrm>
            <a:off x="6840000" y="914760"/>
            <a:ext cx="159480" cy="1245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矩形 4"/>
          <p:cNvSpPr/>
          <p:nvPr/>
        </p:nvSpPr>
        <p:spPr>
          <a:xfrm>
            <a:off x="0" y="2205360"/>
            <a:ext cx="12184200" cy="2022120"/>
          </a:xfrm>
          <a:prstGeom prst="rect">
            <a:avLst/>
          </a:prstGeom>
          <a:solidFill>
            <a:srgbClr val="75e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文本框 5"/>
          <p:cNvSpPr/>
          <p:nvPr/>
        </p:nvSpPr>
        <p:spPr>
          <a:xfrm>
            <a:off x="3025440" y="2862720"/>
            <a:ext cx="6132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Times New Roman"/>
                <a:ea typeface="宋体"/>
              </a:rPr>
              <a:t>Thanks for your listening!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Application>LibreOffice/7.3.7.2$Linux_X86_64 LibreOffice_project/30$Build-2</Application>
  <AppVersion>15.0000</AppVersion>
  <Words>100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2023-09-23T15:26:22Z</dcterms:created>
  <dc:creator>Zhanpeng Hu</dc:creator>
  <dc:description/>
  <dc:language>zh-CN</dc:language>
  <cp:lastModifiedBy/>
  <dcterms:modified xsi:type="dcterms:W3CDTF">2023-11-11T00:06:43Z</dcterms:modified>
  <cp:revision>6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宽屏</vt:lpwstr>
  </property>
  <property fmtid="{D5CDD505-2E9C-101B-9397-08002B2CF9AE}" pid="3" name="Slides">
    <vt:i4>5</vt:i4>
  </property>
</Properties>
</file>