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97" r:id="rId5"/>
    <p:sldId id="29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5E3D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91C04-A5C5-4E50-B467-803BDE2FBFBD}" v="198" dt="2023-11-03T04:05:1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peng Hu" userId="d1fa4df9e5eb0c4e" providerId="LiveId" clId="{0FD91C04-A5C5-4E50-B467-803BDE2FBFBD}"/>
    <pc:docChg chg="undo redo custSel modSld">
      <pc:chgData name="Zhanpeng Hu" userId="d1fa4df9e5eb0c4e" providerId="LiveId" clId="{0FD91C04-A5C5-4E50-B467-803BDE2FBFBD}" dt="2023-11-03T04:13:29.074" v="1906" actId="1076"/>
      <pc:docMkLst>
        <pc:docMk/>
      </pc:docMkLst>
      <pc:sldChg chg="modSp mod">
        <pc:chgData name="Zhanpeng Hu" userId="d1fa4df9e5eb0c4e" providerId="LiveId" clId="{0FD91C04-A5C5-4E50-B467-803BDE2FBFBD}" dt="2023-10-24T09:26:12.313" v="1034"/>
        <pc:sldMkLst>
          <pc:docMk/>
          <pc:sldMk cId="1795999526" sldId="256"/>
        </pc:sldMkLst>
        <pc:spChg chg="mod">
          <ac:chgData name="Zhanpeng Hu" userId="d1fa4df9e5eb0c4e" providerId="LiveId" clId="{0FD91C04-A5C5-4E50-B467-803BDE2FBFBD}" dt="2023-10-24T09:26:12.313" v="1034"/>
          <ac:spMkLst>
            <pc:docMk/>
            <pc:sldMk cId="1795999526" sldId="256"/>
            <ac:spMk id="6" creationId="{A59364CD-1D8F-34AC-F662-B631084E538B}"/>
          </ac:spMkLst>
        </pc:spChg>
      </pc:sldChg>
      <pc:sldChg chg="addSp delSp modSp mod">
        <pc:chgData name="Zhanpeng Hu" userId="d1fa4df9e5eb0c4e" providerId="LiveId" clId="{0FD91C04-A5C5-4E50-B467-803BDE2FBFBD}" dt="2023-11-03T04:13:29.074" v="1906" actId="1076"/>
        <pc:sldMkLst>
          <pc:docMk/>
          <pc:sldMk cId="3282672972" sldId="262"/>
        </pc:sldMkLst>
        <pc:spChg chg="del">
          <ac:chgData name="Zhanpeng Hu" userId="d1fa4df9e5eb0c4e" providerId="LiveId" clId="{0FD91C04-A5C5-4E50-B467-803BDE2FBFBD}" dt="2023-11-03T03:20:27.911" v="1530" actId="478"/>
          <ac:spMkLst>
            <pc:docMk/>
            <pc:sldMk cId="3282672972" sldId="262"/>
            <ac:spMk id="4" creationId="{8C8E6204-CF97-22BE-8C25-1722E2419BB9}"/>
          </ac:spMkLst>
        </pc:spChg>
        <pc:spChg chg="del">
          <ac:chgData name="Zhanpeng Hu" userId="d1fa4df9e5eb0c4e" providerId="LiveId" clId="{0FD91C04-A5C5-4E50-B467-803BDE2FBFBD}" dt="2023-11-03T03:20:27.911" v="1530" actId="478"/>
          <ac:spMkLst>
            <pc:docMk/>
            <pc:sldMk cId="3282672972" sldId="262"/>
            <ac:spMk id="8" creationId="{F5020B96-5563-DB24-3668-532301FC4BCB}"/>
          </ac:spMkLst>
        </pc:spChg>
        <pc:picChg chg="add mod">
          <ac:chgData name="Zhanpeng Hu" userId="d1fa4df9e5eb0c4e" providerId="LiveId" clId="{0FD91C04-A5C5-4E50-B467-803BDE2FBFBD}" dt="2023-11-03T04:13:29.074" v="1906" actId="1076"/>
          <ac:picMkLst>
            <pc:docMk/>
            <pc:sldMk cId="3282672972" sldId="262"/>
            <ac:picMk id="4" creationId="{AD73FC01-91DC-E50D-2953-19CCBECAF0E7}"/>
          </ac:picMkLst>
        </pc:picChg>
        <pc:picChg chg="add del mod">
          <ac:chgData name="Zhanpeng Hu" userId="d1fa4df9e5eb0c4e" providerId="LiveId" clId="{0FD91C04-A5C5-4E50-B467-803BDE2FBFBD}" dt="2023-11-03T04:13:27.057" v="1904" actId="478"/>
          <ac:picMkLst>
            <pc:docMk/>
            <pc:sldMk cId="3282672972" sldId="262"/>
            <ac:picMk id="6" creationId="{C2E30D4F-0539-7C90-558C-2828435E05E2}"/>
          </ac:picMkLst>
        </pc:picChg>
      </pc:sldChg>
      <pc:sldChg chg="addSp delSp modSp mod">
        <pc:chgData name="Zhanpeng Hu" userId="d1fa4df9e5eb0c4e" providerId="LiveId" clId="{0FD91C04-A5C5-4E50-B467-803BDE2FBFBD}" dt="2023-11-03T04:12:07.520" v="1902" actId="20577"/>
        <pc:sldMkLst>
          <pc:docMk/>
          <pc:sldMk cId="2858480387" sldId="297"/>
        </pc:sldMkLst>
        <pc:spChg chg="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3" creationId="{5584D1C2-1F3A-EF65-FB0E-A963A08866DC}"/>
          </ac:spMkLst>
        </pc:spChg>
        <pc:spChg chg="add del mod">
          <ac:chgData name="Zhanpeng Hu" userId="d1fa4df9e5eb0c4e" providerId="LiveId" clId="{0FD91C04-A5C5-4E50-B467-803BDE2FBFBD}" dt="2023-10-24T08:57:32.726" v="697" actId="478"/>
          <ac:spMkLst>
            <pc:docMk/>
            <pc:sldMk cId="2858480387" sldId="297"/>
            <ac:spMk id="4" creationId="{D35E23C2-5F5E-C3A7-99D2-595D86BE3994}"/>
          </ac:spMkLst>
        </pc:spChg>
        <pc:spChg chg="mod">
          <ac:chgData name="Zhanpeng Hu" userId="d1fa4df9e5eb0c4e" providerId="LiveId" clId="{0FD91C04-A5C5-4E50-B467-803BDE2FBFBD}" dt="2023-10-24T08:57:53.753" v="706" actId="1076"/>
          <ac:spMkLst>
            <pc:docMk/>
            <pc:sldMk cId="2858480387" sldId="297"/>
            <ac:spMk id="5" creationId="{425678DF-53D1-B842-E770-D074AE6D3BC3}"/>
          </ac:spMkLst>
        </pc:spChg>
        <pc:spChg chg="mod">
          <ac:chgData name="Zhanpeng Hu" userId="d1fa4df9e5eb0c4e" providerId="LiveId" clId="{0FD91C04-A5C5-4E50-B467-803BDE2FBFBD}" dt="2023-11-03T03:46:11.190" v="1695" actId="1076"/>
          <ac:spMkLst>
            <pc:docMk/>
            <pc:sldMk cId="2858480387" sldId="297"/>
            <ac:spMk id="6" creationId="{2BDC1B90-FD28-81BD-49AB-E6351A6B5A45}"/>
          </ac:spMkLst>
        </pc:spChg>
        <pc:spChg chg="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7" creationId="{D6057413-29F4-772D-7EB2-B8C93A8C5958}"/>
          </ac:spMkLst>
        </pc:spChg>
        <pc:spChg chg="add del mod">
          <ac:chgData name="Zhanpeng Hu" userId="d1fa4df9e5eb0c4e" providerId="LiveId" clId="{0FD91C04-A5C5-4E50-B467-803BDE2FBFBD}" dt="2023-10-23T16:04:08.760" v="4" actId="767"/>
          <ac:spMkLst>
            <pc:docMk/>
            <pc:sldMk cId="2858480387" sldId="297"/>
            <ac:spMk id="8" creationId="{6F5163E4-7D39-7D7E-F124-5661D45D9DEF}"/>
          </ac:spMkLst>
        </pc:spChg>
        <pc:spChg chg="mod">
          <ac:chgData name="Zhanpeng Hu" userId="d1fa4df9e5eb0c4e" providerId="LiveId" clId="{0FD91C04-A5C5-4E50-B467-803BDE2FBFBD}" dt="2023-11-03T03:47:01.669" v="1709" actId="1076"/>
          <ac:spMkLst>
            <pc:docMk/>
            <pc:sldMk cId="2858480387" sldId="297"/>
            <ac:spMk id="11" creationId="{BEF5809E-83EF-C50A-B419-E1E2B1D7EDF9}"/>
          </ac:spMkLst>
        </pc:spChg>
        <pc:spChg chg="mod">
          <ac:chgData name="Zhanpeng Hu" userId="d1fa4df9e5eb0c4e" providerId="LiveId" clId="{0FD91C04-A5C5-4E50-B467-803BDE2FBFBD}" dt="2023-11-03T03:50:35.354" v="1734" actId="1076"/>
          <ac:spMkLst>
            <pc:docMk/>
            <pc:sldMk cId="2858480387" sldId="297"/>
            <ac:spMk id="12" creationId="{FF562E06-A5D3-DF4F-778E-BD073977A123}"/>
          </ac:spMkLst>
        </pc:spChg>
        <pc:spChg chg="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14" creationId="{4546F480-9C88-CF01-3F88-A9D51A698BD7}"/>
          </ac:spMkLst>
        </pc:spChg>
        <pc:spChg chg="add del mod">
          <ac:chgData name="Zhanpeng Hu" userId="d1fa4df9e5eb0c4e" providerId="LiveId" clId="{0FD91C04-A5C5-4E50-B467-803BDE2FBFBD}" dt="2023-11-02T13:08:01.061" v="1232"/>
          <ac:spMkLst>
            <pc:docMk/>
            <pc:sldMk cId="2858480387" sldId="297"/>
            <ac:spMk id="15" creationId="{44EEA047-9953-8FE8-458F-06A204C37C69}"/>
          </ac:spMkLst>
        </pc:spChg>
        <pc:spChg chg="add del">
          <ac:chgData name="Zhanpeng Hu" userId="d1fa4df9e5eb0c4e" providerId="LiveId" clId="{0FD91C04-A5C5-4E50-B467-803BDE2FBFBD}" dt="2023-10-24T08:55:23.736" v="654" actId="11529"/>
          <ac:spMkLst>
            <pc:docMk/>
            <pc:sldMk cId="2858480387" sldId="297"/>
            <ac:spMk id="15" creationId="{5B4756E1-C66B-263E-3C7A-34730BC16EA7}"/>
          </ac:spMkLst>
        </pc:spChg>
        <pc:spChg chg="add del mod">
          <ac:chgData name="Zhanpeng Hu" userId="d1fa4df9e5eb0c4e" providerId="LiveId" clId="{0FD91C04-A5C5-4E50-B467-803BDE2FBFBD}" dt="2023-10-23T16:05:27.851" v="30" actId="478"/>
          <ac:spMkLst>
            <pc:docMk/>
            <pc:sldMk cId="2858480387" sldId="297"/>
            <ac:spMk id="15" creationId="{D4948A6B-4EBE-B7B5-2E22-9E2C1B3E736B}"/>
          </ac:spMkLst>
        </pc:spChg>
        <pc:spChg chg="add del mod">
          <ac:chgData name="Zhanpeng Hu" userId="d1fa4df9e5eb0c4e" providerId="LiveId" clId="{0FD91C04-A5C5-4E50-B467-803BDE2FBFBD}" dt="2023-10-23T16:05:27.851" v="30" actId="478"/>
          <ac:spMkLst>
            <pc:docMk/>
            <pc:sldMk cId="2858480387" sldId="297"/>
            <ac:spMk id="18" creationId="{0BBF8B82-FAA5-D398-C30D-589A26F1D4DA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18" creationId="{BE78B6E6-EC7B-5547-9FF2-44E3670CE423}"/>
          </ac:spMkLst>
        </pc:spChg>
        <pc:spChg chg="add del mod">
          <ac:chgData name="Zhanpeng Hu" userId="d1fa4df9e5eb0c4e" providerId="LiveId" clId="{0FD91C04-A5C5-4E50-B467-803BDE2FBFBD}" dt="2023-10-23T16:05:27.851" v="30" actId="478"/>
          <ac:spMkLst>
            <pc:docMk/>
            <pc:sldMk cId="2858480387" sldId="297"/>
            <ac:spMk id="19" creationId="{C1FA70FD-D278-1639-390A-BCDA675FC763}"/>
          </ac:spMkLst>
        </pc:spChg>
        <pc:spChg chg="add mod">
          <ac:chgData name="Zhanpeng Hu" userId="d1fa4df9e5eb0c4e" providerId="LiveId" clId="{0FD91C04-A5C5-4E50-B467-803BDE2FBFBD}" dt="2023-11-03T03:46:41.031" v="1702" actId="1076"/>
          <ac:spMkLst>
            <pc:docMk/>
            <pc:sldMk cId="2858480387" sldId="297"/>
            <ac:spMk id="20" creationId="{163CB8E4-E218-9263-ACFC-903799D2782D}"/>
          </ac:spMkLst>
        </pc:spChg>
        <pc:spChg chg="add del">
          <ac:chgData name="Zhanpeng Hu" userId="d1fa4df9e5eb0c4e" providerId="LiveId" clId="{0FD91C04-A5C5-4E50-B467-803BDE2FBFBD}" dt="2023-10-24T08:57:35.668" v="699" actId="11529"/>
          <ac:spMkLst>
            <pc:docMk/>
            <pc:sldMk cId="2858480387" sldId="297"/>
            <ac:spMk id="20" creationId="{A2E70E65-F8C6-9D2F-363B-8353C5C561D7}"/>
          </ac:spMkLst>
        </pc:spChg>
        <pc:spChg chg="add del mod">
          <ac:chgData name="Zhanpeng Hu" userId="d1fa4df9e5eb0c4e" providerId="LiveId" clId="{0FD91C04-A5C5-4E50-B467-803BDE2FBFBD}" dt="2023-10-23T16:05:27.851" v="30" actId="478"/>
          <ac:spMkLst>
            <pc:docMk/>
            <pc:sldMk cId="2858480387" sldId="297"/>
            <ac:spMk id="20" creationId="{DAAACDD4-A387-12D1-F704-4BD9CFB5A894}"/>
          </ac:spMkLst>
        </pc:spChg>
        <pc:spChg chg="add del mod">
          <ac:chgData name="Zhanpeng Hu" userId="d1fa4df9e5eb0c4e" providerId="LiveId" clId="{0FD91C04-A5C5-4E50-B467-803BDE2FBFBD}" dt="2023-10-24T08:57:32.726" v="697" actId="478"/>
          <ac:spMkLst>
            <pc:docMk/>
            <pc:sldMk cId="2858480387" sldId="297"/>
            <ac:spMk id="21" creationId="{541D4D59-A714-DD07-F435-EC9411F75CD6}"/>
          </ac:spMkLst>
        </pc:spChg>
        <pc:spChg chg="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24" creationId="{B9A241DE-F310-9B34-1891-936DD21B2C85}"/>
          </ac:spMkLst>
        </pc:spChg>
        <pc:spChg chg="add mod">
          <ac:chgData name="Zhanpeng Hu" userId="d1fa4df9e5eb0c4e" providerId="LiveId" clId="{0FD91C04-A5C5-4E50-B467-803BDE2FBFBD}" dt="2023-11-03T03:19:08.564" v="1529" actId="1076"/>
          <ac:spMkLst>
            <pc:docMk/>
            <pc:sldMk cId="2858480387" sldId="297"/>
            <ac:spMk id="25" creationId="{85DD309E-E01D-7088-A7F8-9117E86CD6C9}"/>
          </ac:spMkLst>
        </pc:spChg>
        <pc:spChg chg="add del mod">
          <ac:chgData name="Zhanpeng Hu" userId="d1fa4df9e5eb0c4e" providerId="LiveId" clId="{0FD91C04-A5C5-4E50-B467-803BDE2FBFBD}" dt="2023-10-24T08:55:27.198" v="655" actId="478"/>
          <ac:spMkLst>
            <pc:docMk/>
            <pc:sldMk cId="2858480387" sldId="297"/>
            <ac:spMk id="25" creationId="{A8D315EF-701F-BCDC-C029-B2826BD44D0C}"/>
          </ac:spMkLst>
        </pc:spChg>
        <pc:spChg chg="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26" creationId="{907373E2-9E33-2654-BA05-3C344B5D508A}"/>
          </ac:spMkLst>
        </pc:spChg>
        <pc:spChg chg="add mod">
          <ac:chgData name="Zhanpeng Hu" userId="d1fa4df9e5eb0c4e" providerId="LiveId" clId="{0FD91C04-A5C5-4E50-B467-803BDE2FBFBD}" dt="2023-11-03T03:00:08.729" v="1421" actId="1076"/>
          <ac:spMkLst>
            <pc:docMk/>
            <pc:sldMk cId="2858480387" sldId="297"/>
            <ac:spMk id="26" creationId="{D0184CB3-14F9-C058-6A22-4E3CDC218727}"/>
          </ac:spMkLst>
        </pc:spChg>
        <pc:spChg chg="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27" creationId="{9E422E5E-6446-DD73-5584-50EF569A1706}"/>
          </ac:spMkLst>
        </pc:spChg>
        <pc:spChg chg="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28" creationId="{F168BD1C-1A9F-D0FD-A317-21A46CD2AFA4}"/>
          </ac:spMkLst>
        </pc:spChg>
        <pc:spChg chg="del">
          <ac:chgData name="Zhanpeng Hu" userId="d1fa4df9e5eb0c4e" providerId="LiveId" clId="{0FD91C04-A5C5-4E50-B467-803BDE2FBFBD}" dt="2023-10-24T09:01:05.613" v="778" actId="478"/>
          <ac:spMkLst>
            <pc:docMk/>
            <pc:sldMk cId="2858480387" sldId="297"/>
            <ac:spMk id="29" creationId="{3736580C-7907-716D-912B-BA56F0B969B0}"/>
          </ac:spMkLst>
        </pc:spChg>
        <pc:spChg chg="del mod">
          <ac:chgData name="Zhanpeng Hu" userId="d1fa4df9e5eb0c4e" providerId="LiveId" clId="{0FD91C04-A5C5-4E50-B467-803BDE2FBFBD}" dt="2023-10-24T09:04:59.636" v="869" actId="478"/>
          <ac:spMkLst>
            <pc:docMk/>
            <pc:sldMk cId="2858480387" sldId="297"/>
            <ac:spMk id="30" creationId="{46D8C5C7-856A-394B-83AC-1E5E95B27EF6}"/>
          </ac:spMkLst>
        </pc:spChg>
        <pc:spChg chg="add mod">
          <ac:chgData name="Zhanpeng Hu" userId="d1fa4df9e5eb0c4e" providerId="LiveId" clId="{0FD91C04-A5C5-4E50-B467-803BDE2FBFBD}" dt="2023-11-03T03:00:44.688" v="1440" actId="14100"/>
          <ac:spMkLst>
            <pc:docMk/>
            <pc:sldMk cId="2858480387" sldId="297"/>
            <ac:spMk id="30" creationId="{EA037248-AA7B-D6F2-EA0C-8996B0AFB710}"/>
          </ac:spMkLst>
        </pc:spChg>
        <pc:spChg chg="del mod">
          <ac:chgData name="Zhanpeng Hu" userId="d1fa4df9e5eb0c4e" providerId="LiveId" clId="{0FD91C04-A5C5-4E50-B467-803BDE2FBFBD}" dt="2023-10-24T09:04:18.480" v="852" actId="478"/>
          <ac:spMkLst>
            <pc:docMk/>
            <pc:sldMk cId="2858480387" sldId="297"/>
            <ac:spMk id="31" creationId="{4B5F1BE5-0BE4-625C-55E6-E51EB82F8DD2}"/>
          </ac:spMkLst>
        </pc:spChg>
        <pc:spChg chg="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2" creationId="{4471C435-E7CE-E300-1207-C2C72279D726}"/>
          </ac:spMkLst>
        </pc:spChg>
        <pc:spChg chg="del mod">
          <ac:chgData name="Zhanpeng Hu" userId="d1fa4df9e5eb0c4e" providerId="LiveId" clId="{0FD91C04-A5C5-4E50-B467-803BDE2FBFBD}" dt="2023-10-24T09:04:18.480" v="852" actId="478"/>
          <ac:spMkLst>
            <pc:docMk/>
            <pc:sldMk cId="2858480387" sldId="297"/>
            <ac:spMk id="33" creationId="{1A939884-F46D-2B06-59C8-4E0377366956}"/>
          </ac:spMkLst>
        </pc:spChg>
        <pc:spChg chg="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4" creationId="{607B62EA-69C4-E19D-1F78-F4FE89A3E80E}"/>
          </ac:spMkLst>
        </pc:spChg>
        <pc:spChg chg="del mod">
          <ac:chgData name="Zhanpeng Hu" userId="d1fa4df9e5eb0c4e" providerId="LiveId" clId="{0FD91C04-A5C5-4E50-B467-803BDE2FBFBD}" dt="2023-10-24T09:45:05.210" v="1134" actId="478"/>
          <ac:spMkLst>
            <pc:docMk/>
            <pc:sldMk cId="2858480387" sldId="297"/>
            <ac:spMk id="35" creationId="{258D7646-254C-0F82-84E0-03C8F7ED9945}"/>
          </ac:spMkLst>
        </pc:spChg>
        <pc:spChg chg="del mod">
          <ac:chgData name="Zhanpeng Hu" userId="d1fa4df9e5eb0c4e" providerId="LiveId" clId="{0FD91C04-A5C5-4E50-B467-803BDE2FBFBD}" dt="2023-10-24T09:08:09.791" v="961" actId="478"/>
          <ac:spMkLst>
            <pc:docMk/>
            <pc:sldMk cId="2858480387" sldId="297"/>
            <ac:spMk id="36" creationId="{07B01F98-02E1-6B5A-0836-161391C564C2}"/>
          </ac:spMkLst>
        </pc:spChg>
        <pc:spChg chg="add del mod">
          <ac:chgData name="Zhanpeng Hu" userId="d1fa4df9e5eb0c4e" providerId="LiveId" clId="{0FD91C04-A5C5-4E50-B467-803BDE2FBFBD}" dt="2023-10-24T09:42:41.917" v="1110" actId="478"/>
          <ac:spMkLst>
            <pc:docMk/>
            <pc:sldMk cId="2858480387" sldId="297"/>
            <ac:spMk id="36" creationId="{536E317C-EF0E-F369-1D2E-2CD93E5651F8}"/>
          </ac:spMkLst>
        </pc:spChg>
        <pc:spChg chg="add mod">
          <ac:chgData name="Zhanpeng Hu" userId="d1fa4df9e5eb0c4e" providerId="LiveId" clId="{0FD91C04-A5C5-4E50-B467-803BDE2FBFBD}" dt="2023-11-03T03:00:02.690" v="1419" actId="1076"/>
          <ac:spMkLst>
            <pc:docMk/>
            <pc:sldMk cId="2858480387" sldId="297"/>
            <ac:spMk id="36" creationId="{75ABE360-B091-2A82-30BB-63F236BF02C7}"/>
          </ac:spMkLst>
        </pc:spChg>
        <pc:spChg chg="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7" creationId="{56314D14-8863-F52B-32BA-861F26A54C2D}"/>
          </ac:spMkLst>
        </pc:spChg>
        <pc:spChg chg="add mod">
          <ac:chgData name="Zhanpeng Hu" userId="d1fa4df9e5eb0c4e" providerId="LiveId" clId="{0FD91C04-A5C5-4E50-B467-803BDE2FBFBD}" dt="2023-11-03T02:59:38.483" v="1412" actId="20577"/>
          <ac:spMkLst>
            <pc:docMk/>
            <pc:sldMk cId="2858480387" sldId="297"/>
            <ac:spMk id="37" creationId="{71721BB1-802C-A8BB-5150-9071F448E365}"/>
          </ac:spMkLst>
        </pc:spChg>
        <pc:spChg chg="del mod">
          <ac:chgData name="Zhanpeng Hu" userId="d1fa4df9e5eb0c4e" providerId="LiveId" clId="{0FD91C04-A5C5-4E50-B467-803BDE2FBFBD}" dt="2023-10-24T09:02:04.975" v="791" actId="478"/>
          <ac:spMkLst>
            <pc:docMk/>
            <pc:sldMk cId="2858480387" sldId="297"/>
            <ac:spMk id="38" creationId="{52CFC88C-DA06-71DD-2D62-1C6625544F78}"/>
          </ac:spMkLst>
        </pc:spChg>
        <pc:spChg chg="add del mod">
          <ac:chgData name="Zhanpeng Hu" userId="d1fa4df9e5eb0c4e" providerId="LiveId" clId="{0FD91C04-A5C5-4E50-B467-803BDE2FBFBD}" dt="2023-10-24T09:36:25.970" v="1035" actId="478"/>
          <ac:spMkLst>
            <pc:docMk/>
            <pc:sldMk cId="2858480387" sldId="297"/>
            <ac:spMk id="39" creationId="{2D3A96FD-C10F-175A-3933-5F94BB1C5C03}"/>
          </ac:spMkLst>
        </pc:spChg>
        <pc:spChg chg="del">
          <ac:chgData name="Zhanpeng Hu" userId="d1fa4df9e5eb0c4e" providerId="LiveId" clId="{0FD91C04-A5C5-4E50-B467-803BDE2FBFBD}" dt="2023-10-23T16:11:20.767" v="109" actId="478"/>
          <ac:spMkLst>
            <pc:docMk/>
            <pc:sldMk cId="2858480387" sldId="297"/>
            <ac:spMk id="39" creationId="{6872F9E2-876D-1338-C7BC-752351C30691}"/>
          </ac:spMkLst>
        </pc:spChg>
        <pc:spChg chg="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40" creationId="{C14A88D5-FA6A-5692-BA6F-6CF9DE6ECA8E}"/>
          </ac:spMkLst>
        </pc:spChg>
        <pc:spChg chg="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41" creationId="{AFBF6BDE-BB89-B670-D6B4-44D1CB1D9029}"/>
          </ac:spMkLst>
        </pc:spChg>
        <pc:spChg chg="add del mod">
          <ac:chgData name="Zhanpeng Hu" userId="d1fa4df9e5eb0c4e" providerId="LiveId" clId="{0FD91C04-A5C5-4E50-B467-803BDE2FBFBD}" dt="2023-10-24T08:57:32.726" v="697" actId="478"/>
          <ac:spMkLst>
            <pc:docMk/>
            <pc:sldMk cId="2858480387" sldId="297"/>
            <ac:spMk id="42" creationId="{4EBE8963-3738-D5DA-A8EC-0344D494E595}"/>
          </ac:spMkLst>
        </pc:spChg>
        <pc:spChg chg="add del mod">
          <ac:chgData name="Zhanpeng Hu" userId="d1fa4df9e5eb0c4e" providerId="LiveId" clId="{0FD91C04-A5C5-4E50-B467-803BDE2FBFBD}" dt="2023-10-24T08:54:48.964" v="644" actId="478"/>
          <ac:spMkLst>
            <pc:docMk/>
            <pc:sldMk cId="2858480387" sldId="297"/>
            <ac:spMk id="43" creationId="{55D049FD-E6C8-B1A9-7830-37F83A980067}"/>
          </ac:spMkLst>
        </pc:spChg>
        <pc:spChg chg="add del mod">
          <ac:chgData name="Zhanpeng Hu" userId="d1fa4df9e5eb0c4e" providerId="LiveId" clId="{0FD91C04-A5C5-4E50-B467-803BDE2FBFBD}" dt="2023-10-24T09:36:55.316" v="1037" actId="478"/>
          <ac:spMkLst>
            <pc:docMk/>
            <pc:sldMk cId="2858480387" sldId="297"/>
            <ac:spMk id="44" creationId="{2FF301CE-6120-152A-0F65-5B54FBCF7D18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47" creationId="{5B020D9E-BFE0-3581-0E5E-DF890884EC29}"/>
          </ac:spMkLst>
        </pc:spChg>
        <pc:spChg chg="add del mod">
          <ac:chgData name="Zhanpeng Hu" userId="d1fa4df9e5eb0c4e" providerId="LiveId" clId="{0FD91C04-A5C5-4E50-B467-803BDE2FBFBD}" dt="2023-11-03T03:30:11.168" v="1533" actId="478"/>
          <ac:spMkLst>
            <pc:docMk/>
            <pc:sldMk cId="2858480387" sldId="297"/>
            <ac:spMk id="48" creationId="{3654E709-2647-3432-1D36-F48B810A58BC}"/>
          </ac:spMkLst>
        </pc:spChg>
        <pc:spChg chg="add del mod">
          <ac:chgData name="Zhanpeng Hu" userId="d1fa4df9e5eb0c4e" providerId="LiveId" clId="{0FD91C04-A5C5-4E50-B467-803BDE2FBFBD}" dt="2023-10-24T09:37:05.930" v="1041" actId="478"/>
          <ac:spMkLst>
            <pc:docMk/>
            <pc:sldMk cId="2858480387" sldId="297"/>
            <ac:spMk id="48" creationId="{C1B94443-BB70-83B7-C1F7-E3E59F1E6655}"/>
          </ac:spMkLst>
        </pc:spChg>
        <pc:spChg chg="add mod">
          <ac:chgData name="Zhanpeng Hu" userId="d1fa4df9e5eb0c4e" providerId="LiveId" clId="{0FD91C04-A5C5-4E50-B467-803BDE2FBFBD}" dt="2023-11-03T03:00:32.550" v="1428" actId="1076"/>
          <ac:spMkLst>
            <pc:docMk/>
            <pc:sldMk cId="2858480387" sldId="297"/>
            <ac:spMk id="49" creationId="{B8FB3A7A-B050-FF85-52AE-E7C014A641C4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51" creationId="{838A3861-392B-E704-EB01-DFFC204D7D7A}"/>
          </ac:spMkLst>
        </pc:spChg>
        <pc:spChg chg="add mod">
          <ac:chgData name="Zhanpeng Hu" userId="d1fa4df9e5eb0c4e" providerId="LiveId" clId="{0FD91C04-A5C5-4E50-B467-803BDE2FBFBD}" dt="2023-11-03T03:46:04.583" v="1694" actId="1076"/>
          <ac:spMkLst>
            <pc:docMk/>
            <pc:sldMk cId="2858480387" sldId="297"/>
            <ac:spMk id="52" creationId="{8240BD0D-D7AF-F213-27CA-8231C92BD469}"/>
          </ac:spMkLst>
        </pc:spChg>
        <pc:spChg chg="add del mod">
          <ac:chgData name="Zhanpeng Hu" userId="d1fa4df9e5eb0c4e" providerId="LiveId" clId="{0FD91C04-A5C5-4E50-B467-803BDE2FBFBD}" dt="2023-11-03T03:58:30.135" v="1774" actId="478"/>
          <ac:spMkLst>
            <pc:docMk/>
            <pc:sldMk cId="2858480387" sldId="297"/>
            <ac:spMk id="53" creationId="{755A7958-A267-64AE-17EA-113A3158FC10}"/>
          </ac:spMkLst>
        </pc:spChg>
        <pc:spChg chg="add del mod">
          <ac:chgData name="Zhanpeng Hu" userId="d1fa4df9e5eb0c4e" providerId="LiveId" clId="{0FD91C04-A5C5-4E50-B467-803BDE2FBFBD}" dt="2023-11-03T03:40:39.634" v="1581" actId="478"/>
          <ac:spMkLst>
            <pc:docMk/>
            <pc:sldMk cId="2858480387" sldId="297"/>
            <ac:spMk id="54" creationId="{A68D0315-86B8-BC42-FE3B-C519356AEAA0}"/>
          </ac:spMkLst>
        </pc:spChg>
        <pc:spChg chg="add del mod">
          <ac:chgData name="Zhanpeng Hu" userId="d1fa4df9e5eb0c4e" providerId="LiveId" clId="{0FD91C04-A5C5-4E50-B467-803BDE2FBFBD}" dt="2023-10-24T09:37:17.896" v="1044" actId="478"/>
          <ac:spMkLst>
            <pc:docMk/>
            <pc:sldMk cId="2858480387" sldId="297"/>
            <ac:spMk id="54" creationId="{B22809F8-41AD-F9AB-C82C-35F930BFE430}"/>
          </ac:spMkLst>
        </pc:spChg>
        <pc:spChg chg="add mod">
          <ac:chgData name="Zhanpeng Hu" userId="d1fa4df9e5eb0c4e" providerId="LiveId" clId="{0FD91C04-A5C5-4E50-B467-803BDE2FBFBD}" dt="2023-11-02T13:26:27.575" v="1274" actId="1076"/>
          <ac:spMkLst>
            <pc:docMk/>
            <pc:sldMk cId="2858480387" sldId="297"/>
            <ac:spMk id="55" creationId="{ABF64848-3EE1-DA7C-F89E-CD7235A877BA}"/>
          </ac:spMkLst>
        </pc:spChg>
        <pc:spChg chg="add mod">
          <ac:chgData name="Zhanpeng Hu" userId="d1fa4df9e5eb0c4e" providerId="LiveId" clId="{0FD91C04-A5C5-4E50-B467-803BDE2FBFBD}" dt="2023-11-02T13:26:24.973" v="1273" actId="1076"/>
          <ac:spMkLst>
            <pc:docMk/>
            <pc:sldMk cId="2858480387" sldId="297"/>
            <ac:spMk id="56" creationId="{C4B9B0A1-1C76-7EB9-D2D5-B7F53B24750F}"/>
          </ac:spMkLst>
        </pc:spChg>
        <pc:spChg chg="add del mod">
          <ac:chgData name="Zhanpeng Hu" userId="d1fa4df9e5eb0c4e" providerId="LiveId" clId="{0FD91C04-A5C5-4E50-B467-803BDE2FBFBD}" dt="2023-10-24T09:00:31.088" v="768"/>
          <ac:spMkLst>
            <pc:docMk/>
            <pc:sldMk cId="2858480387" sldId="297"/>
            <ac:spMk id="57" creationId="{E5A49339-0515-5010-9AB5-9031ABC45853}"/>
          </ac:spMkLst>
        </pc:spChg>
        <pc:spChg chg="add del mod">
          <ac:chgData name="Zhanpeng Hu" userId="d1fa4df9e5eb0c4e" providerId="LiveId" clId="{0FD91C04-A5C5-4E50-B467-803BDE2FBFBD}" dt="2023-10-24T09:37:22.308" v="1046" actId="478"/>
          <ac:spMkLst>
            <pc:docMk/>
            <pc:sldMk cId="2858480387" sldId="297"/>
            <ac:spMk id="58" creationId="{B3C44D6B-B327-E381-F454-39BC0E014490}"/>
          </ac:spMkLst>
        </pc:spChg>
        <pc:spChg chg="add mod">
          <ac:chgData name="Zhanpeng Hu" userId="d1fa4df9e5eb0c4e" providerId="LiveId" clId="{0FD91C04-A5C5-4E50-B467-803BDE2FBFBD}" dt="2023-11-03T03:08:24.965" v="1496" actId="1076"/>
          <ac:spMkLst>
            <pc:docMk/>
            <pc:sldMk cId="2858480387" sldId="297"/>
            <ac:spMk id="58" creationId="{BB480E92-0FE8-B1D0-7CA4-A112E3BC4C50}"/>
          </ac:spMkLst>
        </pc:spChg>
        <pc:spChg chg="add del mod">
          <ac:chgData name="Zhanpeng Hu" userId="d1fa4df9e5eb0c4e" providerId="LiveId" clId="{0FD91C04-A5C5-4E50-B467-803BDE2FBFBD}" dt="2023-11-02T13:30:10.384" v="1343" actId="478"/>
          <ac:spMkLst>
            <pc:docMk/>
            <pc:sldMk cId="2858480387" sldId="297"/>
            <ac:spMk id="59" creationId="{9BDC2789-D8CB-D508-17C3-8F12E1F8D4EF}"/>
          </ac:spMkLst>
        </pc:spChg>
        <pc:spChg chg="add mod">
          <ac:chgData name="Zhanpeng Hu" userId="d1fa4df9e5eb0c4e" providerId="LiveId" clId="{0FD91C04-A5C5-4E50-B467-803BDE2FBFBD}" dt="2023-11-03T03:08:34.568" v="1498" actId="1076"/>
          <ac:spMkLst>
            <pc:docMk/>
            <pc:sldMk cId="2858480387" sldId="297"/>
            <ac:spMk id="59" creationId="{F1401B0C-6D55-6AE1-376C-A9170FC51E82}"/>
          </ac:spMkLst>
        </pc:spChg>
        <pc:spChg chg="add del mod">
          <ac:chgData name="Zhanpeng Hu" userId="d1fa4df9e5eb0c4e" providerId="LiveId" clId="{0FD91C04-A5C5-4E50-B467-803BDE2FBFBD}" dt="2023-10-24T09:36:52.686" v="1036" actId="478"/>
          <ac:spMkLst>
            <pc:docMk/>
            <pc:sldMk cId="2858480387" sldId="297"/>
            <ac:spMk id="63" creationId="{D23E3CEF-00F2-69E1-D659-7BED7E738FB9}"/>
          </ac:spMkLst>
        </pc:spChg>
        <pc:spChg chg="add mod">
          <ac:chgData name="Zhanpeng Hu" userId="d1fa4df9e5eb0c4e" providerId="LiveId" clId="{0FD91C04-A5C5-4E50-B467-803BDE2FBFBD}" dt="2023-11-03T03:47:45.322" v="1712" actId="1076"/>
          <ac:spMkLst>
            <pc:docMk/>
            <pc:sldMk cId="2858480387" sldId="297"/>
            <ac:spMk id="64" creationId="{49F8DF62-7D4A-EAFE-0D87-955121A3241B}"/>
          </ac:spMkLst>
        </pc:spChg>
        <pc:spChg chg="add mod">
          <ac:chgData name="Zhanpeng Hu" userId="d1fa4df9e5eb0c4e" providerId="LiveId" clId="{0FD91C04-A5C5-4E50-B467-803BDE2FBFBD}" dt="2023-11-03T03:48:04.272" v="1723" actId="1076"/>
          <ac:spMkLst>
            <pc:docMk/>
            <pc:sldMk cId="2858480387" sldId="297"/>
            <ac:spMk id="70" creationId="{6A1AF7C9-4377-BA4B-E6B6-1360FB160B36}"/>
          </ac:spMkLst>
        </pc:spChg>
        <pc:spChg chg="add del mod">
          <ac:chgData name="Zhanpeng Hu" userId="d1fa4df9e5eb0c4e" providerId="LiveId" clId="{0FD91C04-A5C5-4E50-B467-803BDE2FBFBD}" dt="2023-10-24T09:40:36.408" v="1088" actId="478"/>
          <ac:spMkLst>
            <pc:docMk/>
            <pc:sldMk cId="2858480387" sldId="297"/>
            <ac:spMk id="71" creationId="{902E41F6-D871-7E2E-DB90-D27BA741AC73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72" creationId="{1289B807-CC48-942E-21A8-646D0DC557BA}"/>
          </ac:spMkLst>
        </pc:spChg>
        <pc:spChg chg="add del mod">
          <ac:chgData name="Zhanpeng Hu" userId="d1fa4df9e5eb0c4e" providerId="LiveId" clId="{0FD91C04-A5C5-4E50-B467-803BDE2FBFBD}" dt="2023-10-24T09:13:50.818" v="981" actId="478"/>
          <ac:spMkLst>
            <pc:docMk/>
            <pc:sldMk cId="2858480387" sldId="297"/>
            <ac:spMk id="73" creationId="{6A33803A-E0FD-5E80-0731-2143F41DD9DD}"/>
          </ac:spMkLst>
        </pc:spChg>
        <pc:spChg chg="add del mod">
          <ac:chgData name="Zhanpeng Hu" userId="d1fa4df9e5eb0c4e" providerId="LiveId" clId="{0FD91C04-A5C5-4E50-B467-803BDE2FBFBD}" dt="2023-10-24T09:13:52.086" v="982" actId="478"/>
          <ac:spMkLst>
            <pc:docMk/>
            <pc:sldMk cId="2858480387" sldId="297"/>
            <ac:spMk id="74" creationId="{099000C7-AF5B-A136-E316-2ADCCE21FE0B}"/>
          </ac:spMkLst>
        </pc:spChg>
        <pc:spChg chg="add del mod">
          <ac:chgData name="Zhanpeng Hu" userId="d1fa4df9e5eb0c4e" providerId="LiveId" clId="{0FD91C04-A5C5-4E50-B467-803BDE2FBFBD}" dt="2023-10-24T09:03:15.209" v="824"/>
          <ac:spMkLst>
            <pc:docMk/>
            <pc:sldMk cId="2858480387" sldId="297"/>
            <ac:spMk id="75" creationId="{8DAD4FDF-DADE-28D9-E509-BD818D814BD9}"/>
          </ac:spMkLst>
        </pc:spChg>
        <pc:spChg chg="add del mod">
          <ac:chgData name="Zhanpeng Hu" userId="d1fa4df9e5eb0c4e" providerId="LiveId" clId="{0FD91C04-A5C5-4E50-B467-803BDE2FBFBD}" dt="2023-10-24T09:03:15.209" v="824"/>
          <ac:spMkLst>
            <pc:docMk/>
            <pc:sldMk cId="2858480387" sldId="297"/>
            <ac:spMk id="76" creationId="{D780F061-EC15-E6F7-783E-A404810ACC58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76" creationId="{FD7D03CB-EAE4-5155-164D-317D255E1CEB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77" creationId="{AE2635A8-8500-21EA-C000-EAB5F31D39EC}"/>
          </ac:spMkLst>
        </pc:spChg>
        <pc:spChg chg="add del mod">
          <ac:chgData name="Zhanpeng Hu" userId="d1fa4df9e5eb0c4e" providerId="LiveId" clId="{0FD91C04-A5C5-4E50-B467-803BDE2FBFBD}" dt="2023-10-24T09:37:59.203" v="1061" actId="478"/>
          <ac:spMkLst>
            <pc:docMk/>
            <pc:sldMk cId="2858480387" sldId="297"/>
            <ac:spMk id="78" creationId="{AA09BA8C-EAC5-8FCD-CB84-A9C8C0F9F8BB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79" creationId="{CA265D03-13AA-CC92-DEBF-B3D8280ADB30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80" creationId="{A2BD1147-89E2-CE03-30AE-0C9267DDDB55}"/>
          </ac:spMkLst>
        </pc:spChg>
        <pc:spChg chg="add del mod">
          <ac:chgData name="Zhanpeng Hu" userId="d1fa4df9e5eb0c4e" providerId="LiveId" clId="{0FD91C04-A5C5-4E50-B467-803BDE2FBFBD}" dt="2023-10-24T09:37:47.136" v="1056" actId="478"/>
          <ac:spMkLst>
            <pc:docMk/>
            <pc:sldMk cId="2858480387" sldId="297"/>
            <ac:spMk id="81" creationId="{02F576E2-DCEA-EEE1-3560-9AF32723332D}"/>
          </ac:spMkLst>
        </pc:spChg>
        <pc:spChg chg="add del mod">
          <ac:chgData name="Zhanpeng Hu" userId="d1fa4df9e5eb0c4e" providerId="LiveId" clId="{0FD91C04-A5C5-4E50-B467-803BDE2FBFBD}" dt="2023-10-24T08:59:31.380" v="746" actId="478"/>
          <ac:spMkLst>
            <pc:docMk/>
            <pc:sldMk cId="2858480387" sldId="297"/>
            <ac:spMk id="82" creationId="{AF5DF02D-1703-D224-A55C-19A75DE35DD9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83" creationId="{86BD2E0E-8A16-CF56-E92E-7D291315F85B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84" creationId="{0ECC3955-F262-E163-6DD4-87B65A2E8EE1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85" creationId="{8D879781-3ED3-1EF4-DD45-189573ABD003}"/>
          </ac:spMkLst>
        </pc:spChg>
        <pc:spChg chg="add del mod">
          <ac:chgData name="Zhanpeng Hu" userId="d1fa4df9e5eb0c4e" providerId="LiveId" clId="{0FD91C04-A5C5-4E50-B467-803BDE2FBFBD}" dt="2023-10-24T09:01:00.781" v="777" actId="478"/>
          <ac:spMkLst>
            <pc:docMk/>
            <pc:sldMk cId="2858480387" sldId="297"/>
            <ac:spMk id="86" creationId="{03AB0730-8150-4E8A-FC9B-E1699311F12D}"/>
          </ac:spMkLst>
        </pc:spChg>
        <pc:spChg chg="add del mod">
          <ac:chgData name="Zhanpeng Hu" userId="d1fa4df9e5eb0c4e" providerId="LiveId" clId="{0FD91C04-A5C5-4E50-B467-803BDE2FBFBD}" dt="2023-10-24T09:02:04.975" v="791" actId="478"/>
          <ac:spMkLst>
            <pc:docMk/>
            <pc:sldMk cId="2858480387" sldId="297"/>
            <ac:spMk id="87" creationId="{08A45004-4421-7A14-A531-5F62EC97D47B}"/>
          </ac:spMkLst>
        </pc:spChg>
        <pc:spChg chg="add mod">
          <ac:chgData name="Zhanpeng Hu" userId="d1fa4df9e5eb0c4e" providerId="LiveId" clId="{0FD91C04-A5C5-4E50-B467-803BDE2FBFBD}" dt="2023-11-03T03:51:11.888" v="1757" actId="20577"/>
          <ac:spMkLst>
            <pc:docMk/>
            <pc:sldMk cId="2858480387" sldId="297"/>
            <ac:spMk id="88" creationId="{D29976AF-FBF2-12C3-1BDC-E53E9AD47650}"/>
          </ac:spMkLst>
        </pc:spChg>
        <pc:spChg chg="add mod">
          <ac:chgData name="Zhanpeng Hu" userId="d1fa4df9e5eb0c4e" providerId="LiveId" clId="{0FD91C04-A5C5-4E50-B467-803BDE2FBFBD}" dt="2023-11-03T04:12:07.520" v="1902" actId="20577"/>
          <ac:spMkLst>
            <pc:docMk/>
            <pc:sldMk cId="2858480387" sldId="297"/>
            <ac:spMk id="89" creationId="{05D67D8C-9032-3BB4-86D2-5CC107EFAF1B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89" creationId="{FA9CF9A5-9CB6-844E-CF3B-C105421D1F74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90" creationId="{67A08C11-8E2C-BB48-AC45-EA7B07FAAF99}"/>
          </ac:spMkLst>
        </pc:spChg>
        <pc:spChg chg="add del mod">
          <ac:chgData name="Zhanpeng Hu" userId="d1fa4df9e5eb0c4e" providerId="LiveId" clId="{0FD91C04-A5C5-4E50-B467-803BDE2FBFBD}" dt="2023-10-24T09:04:14.732" v="851" actId="478"/>
          <ac:spMkLst>
            <pc:docMk/>
            <pc:sldMk cId="2858480387" sldId="297"/>
            <ac:spMk id="91" creationId="{8D879781-3ED3-1EF4-DD45-189573ABD003}"/>
          </ac:spMkLst>
        </pc:spChg>
        <pc:spChg chg="add del mod">
          <ac:chgData name="Zhanpeng Hu" userId="d1fa4df9e5eb0c4e" providerId="LiveId" clId="{0FD91C04-A5C5-4E50-B467-803BDE2FBFBD}" dt="2023-10-24T09:04:14.732" v="851" actId="478"/>
          <ac:spMkLst>
            <pc:docMk/>
            <pc:sldMk cId="2858480387" sldId="297"/>
            <ac:spMk id="92" creationId="{8D879781-3ED3-1EF4-DD45-189573ABD003}"/>
          </ac:spMkLst>
        </pc:spChg>
        <pc:spChg chg="add mod">
          <ac:chgData name="Zhanpeng Hu" userId="d1fa4df9e5eb0c4e" providerId="LiveId" clId="{0FD91C04-A5C5-4E50-B467-803BDE2FBFBD}" dt="2023-11-03T03:43:20.494" v="1657" actId="20577"/>
          <ac:spMkLst>
            <pc:docMk/>
            <pc:sldMk cId="2858480387" sldId="297"/>
            <ac:spMk id="92" creationId="{FF7718F7-F6EC-186E-37A9-1E4F286A2D71}"/>
          </ac:spMkLst>
        </pc:spChg>
        <pc:spChg chg="add del mod">
          <ac:chgData name="Zhanpeng Hu" userId="d1fa4df9e5eb0c4e" providerId="LiveId" clId="{0FD91C04-A5C5-4E50-B467-803BDE2FBFBD}" dt="2023-10-24T09:04:59.636" v="869" actId="478"/>
          <ac:spMkLst>
            <pc:docMk/>
            <pc:sldMk cId="2858480387" sldId="297"/>
            <ac:spMk id="93" creationId="{AAC1167E-4EF7-BC90-A77D-A96BB7223BF4}"/>
          </ac:spMkLst>
        </pc:spChg>
        <pc:spChg chg="add mod">
          <ac:chgData name="Zhanpeng Hu" userId="d1fa4df9e5eb0c4e" providerId="LiveId" clId="{0FD91C04-A5C5-4E50-B467-803BDE2FBFBD}" dt="2023-11-03T03:41:48.826" v="1602" actId="1076"/>
          <ac:spMkLst>
            <pc:docMk/>
            <pc:sldMk cId="2858480387" sldId="297"/>
            <ac:spMk id="94" creationId="{9757EAA0-9734-1DCD-A908-90508FE8023E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95" creationId="{CF63B38A-77FA-4488-9D60-D3AC0C3CDA47}"/>
          </ac:spMkLst>
        </pc:spChg>
        <pc:spChg chg="add mod">
          <ac:chgData name="Zhanpeng Hu" userId="d1fa4df9e5eb0c4e" providerId="LiveId" clId="{0FD91C04-A5C5-4E50-B467-803BDE2FBFBD}" dt="2023-11-03T03:50:36.902" v="1735" actId="1076"/>
          <ac:spMkLst>
            <pc:docMk/>
            <pc:sldMk cId="2858480387" sldId="297"/>
            <ac:spMk id="98" creationId="{996333FF-92EF-8DA8-6BDC-DFC4E6116887}"/>
          </ac:spMkLst>
        </pc:spChg>
        <pc:spChg chg="add mod">
          <ac:chgData name="Zhanpeng Hu" userId="d1fa4df9e5eb0c4e" providerId="LiveId" clId="{0FD91C04-A5C5-4E50-B467-803BDE2FBFBD}" dt="2023-11-03T03:55:13.301" v="1762" actId="20577"/>
          <ac:spMkLst>
            <pc:docMk/>
            <pc:sldMk cId="2858480387" sldId="297"/>
            <ac:spMk id="101" creationId="{8E97D630-38C5-CD6A-431B-7E135DFF56F7}"/>
          </ac:spMkLst>
        </pc:spChg>
        <pc:spChg chg="add mod">
          <ac:chgData name="Zhanpeng Hu" userId="d1fa4df9e5eb0c4e" providerId="LiveId" clId="{0FD91C04-A5C5-4E50-B467-803BDE2FBFBD}" dt="2023-11-03T03:44:45.122" v="1681" actId="1076"/>
          <ac:spMkLst>
            <pc:docMk/>
            <pc:sldMk cId="2858480387" sldId="297"/>
            <ac:spMk id="108" creationId="{266C632F-D000-415A-8457-396065C09D9B}"/>
          </ac:spMkLst>
        </pc:spChg>
        <pc:spChg chg="add mod">
          <ac:chgData name="Zhanpeng Hu" userId="d1fa4df9e5eb0c4e" providerId="LiveId" clId="{0FD91C04-A5C5-4E50-B467-803BDE2FBFBD}" dt="2023-11-03T03:55:05.127" v="1759" actId="20577"/>
          <ac:spMkLst>
            <pc:docMk/>
            <pc:sldMk cId="2858480387" sldId="297"/>
            <ac:spMk id="109" creationId="{846A754D-57E5-A8E1-21DB-DA82EFDA7F84}"/>
          </ac:spMkLst>
        </pc:spChg>
        <pc:spChg chg="add del mod">
          <ac:chgData name="Zhanpeng Hu" userId="d1fa4df9e5eb0c4e" providerId="LiveId" clId="{0FD91C04-A5C5-4E50-B467-803BDE2FBFBD}" dt="2023-11-03T03:44:23.127" v="1673" actId="478"/>
          <ac:spMkLst>
            <pc:docMk/>
            <pc:sldMk cId="2858480387" sldId="297"/>
            <ac:spMk id="110" creationId="{AD9812B2-7E05-2355-4F5B-C98664752265}"/>
          </ac:spMkLst>
        </pc:spChg>
        <pc:spChg chg="add del mod">
          <ac:chgData name="Zhanpeng Hu" userId="d1fa4df9e5eb0c4e" providerId="LiveId" clId="{0FD91C04-A5C5-4E50-B467-803BDE2FBFBD}" dt="2023-11-03T04:01:57.447" v="1830" actId="478"/>
          <ac:spMkLst>
            <pc:docMk/>
            <pc:sldMk cId="2858480387" sldId="297"/>
            <ac:spMk id="114" creationId="{86E1F644-0516-7109-3775-CE7455CC2C77}"/>
          </ac:spMkLst>
        </pc:spChg>
        <pc:spChg chg="add mod">
          <ac:chgData name="Zhanpeng Hu" userId="d1fa4df9e5eb0c4e" providerId="LiveId" clId="{0FD91C04-A5C5-4E50-B467-803BDE2FBFBD}" dt="2023-11-03T03:55:20.790" v="1763" actId="1076"/>
          <ac:spMkLst>
            <pc:docMk/>
            <pc:sldMk cId="2858480387" sldId="297"/>
            <ac:spMk id="145" creationId="{CB289FD9-7A8C-2C9F-4596-4DF0697F1A31}"/>
          </ac:spMkLst>
        </pc:spChg>
        <pc:spChg chg="add mod">
          <ac:chgData name="Zhanpeng Hu" userId="d1fa4df9e5eb0c4e" providerId="LiveId" clId="{0FD91C04-A5C5-4E50-B467-803BDE2FBFBD}" dt="2023-11-03T03:55:34.758" v="1765" actId="1076"/>
          <ac:spMkLst>
            <pc:docMk/>
            <pc:sldMk cId="2858480387" sldId="297"/>
            <ac:spMk id="165" creationId="{66FAA159-69F5-2DCA-E07E-532306D1C316}"/>
          </ac:spMkLst>
        </pc:spChg>
        <pc:spChg chg="add mod">
          <ac:chgData name="Zhanpeng Hu" userId="d1fa4df9e5eb0c4e" providerId="LiveId" clId="{0FD91C04-A5C5-4E50-B467-803BDE2FBFBD}" dt="2023-11-03T03:55:42.935" v="1767" actId="1076"/>
          <ac:spMkLst>
            <pc:docMk/>
            <pc:sldMk cId="2858480387" sldId="297"/>
            <ac:spMk id="166" creationId="{455E4276-0762-9753-E177-F943C1063B1A}"/>
          </ac:spMkLst>
        </pc:spChg>
        <pc:spChg chg="add del mod">
          <ac:chgData name="Zhanpeng Hu" userId="d1fa4df9e5eb0c4e" providerId="LiveId" clId="{0FD91C04-A5C5-4E50-B467-803BDE2FBFBD}" dt="2023-10-24T08:57:59.754" v="708" actId="478"/>
          <ac:spMkLst>
            <pc:docMk/>
            <pc:sldMk cId="2858480387" sldId="297"/>
            <ac:spMk id="174" creationId="{ED2306AD-A8A8-C1A3-A862-3236B4E2DDF6}"/>
          </ac:spMkLst>
        </pc:spChg>
        <pc:spChg chg="add mod">
          <ac:chgData name="Zhanpeng Hu" userId="d1fa4df9e5eb0c4e" providerId="LiveId" clId="{0FD91C04-A5C5-4E50-B467-803BDE2FBFBD}" dt="2023-11-03T04:02:11.645" v="1845" actId="1076"/>
          <ac:spMkLst>
            <pc:docMk/>
            <pc:sldMk cId="2858480387" sldId="297"/>
            <ac:spMk id="174" creationId="{FFD377FE-1EAC-EC5B-EAFE-966A4630BDC0}"/>
          </ac:spMkLst>
        </pc:spChg>
        <pc:spChg chg="add del mod">
          <ac:chgData name="Zhanpeng Hu" userId="d1fa4df9e5eb0c4e" providerId="LiveId" clId="{0FD91C04-A5C5-4E50-B467-803BDE2FBFBD}" dt="2023-10-23T16:18:21.672" v="213"/>
          <ac:spMkLst>
            <pc:docMk/>
            <pc:sldMk cId="2858480387" sldId="297"/>
            <ac:spMk id="175" creationId="{21CF663D-F71F-A593-C81F-D0B9FF0A80C4}"/>
          </ac:spMkLst>
        </pc:spChg>
        <pc:spChg chg="add del mod">
          <ac:chgData name="Zhanpeng Hu" userId="d1fa4df9e5eb0c4e" providerId="LiveId" clId="{0FD91C04-A5C5-4E50-B467-803BDE2FBFBD}" dt="2023-10-23T16:18:21.414" v="212"/>
          <ac:spMkLst>
            <pc:docMk/>
            <pc:sldMk cId="2858480387" sldId="297"/>
            <ac:spMk id="176" creationId="{0D407E20-C23D-F123-B7CE-FB217F19043D}"/>
          </ac:spMkLst>
        </pc:spChg>
        <pc:spChg chg="add mod">
          <ac:chgData name="Zhanpeng Hu" userId="d1fa4df9e5eb0c4e" providerId="LiveId" clId="{0FD91C04-A5C5-4E50-B467-803BDE2FBFBD}" dt="2023-11-03T04:04:30.531" v="1859" actId="1076"/>
          <ac:spMkLst>
            <pc:docMk/>
            <pc:sldMk cId="2858480387" sldId="297"/>
            <ac:spMk id="177" creationId="{89E94DFA-D272-F97C-183D-E559D6147FCF}"/>
          </ac:spMkLst>
        </pc:spChg>
        <pc:spChg chg="add del mod">
          <ac:chgData name="Zhanpeng Hu" userId="d1fa4df9e5eb0c4e" providerId="LiveId" clId="{0FD91C04-A5C5-4E50-B467-803BDE2FBFBD}" dt="2023-10-23T16:18:21.233" v="211"/>
          <ac:spMkLst>
            <pc:docMk/>
            <pc:sldMk cId="2858480387" sldId="297"/>
            <ac:spMk id="177" creationId="{9533998C-E86B-B3C2-C052-AB56355F9688}"/>
          </ac:spMkLst>
        </pc:spChg>
        <pc:spChg chg="add del mod">
          <ac:chgData name="Zhanpeng Hu" userId="d1fa4df9e5eb0c4e" providerId="LiveId" clId="{0FD91C04-A5C5-4E50-B467-803BDE2FBFBD}" dt="2023-10-23T16:18:21.030" v="210"/>
          <ac:spMkLst>
            <pc:docMk/>
            <pc:sldMk cId="2858480387" sldId="297"/>
            <ac:spMk id="178" creationId="{6B0F0658-BAD2-2251-5DEC-2959661C4367}"/>
          </ac:spMkLst>
        </pc:spChg>
        <pc:spChg chg="add del mod">
          <ac:chgData name="Zhanpeng Hu" userId="d1fa4df9e5eb0c4e" providerId="LiveId" clId="{0FD91C04-A5C5-4E50-B467-803BDE2FBFBD}" dt="2023-10-23T16:18:20.848" v="209"/>
          <ac:spMkLst>
            <pc:docMk/>
            <pc:sldMk cId="2858480387" sldId="297"/>
            <ac:spMk id="179" creationId="{59A109D9-1583-DA6D-FBB0-F99FF5CB6BA0}"/>
          </ac:spMkLst>
        </pc:spChg>
        <pc:spChg chg="add del mod">
          <ac:chgData name="Zhanpeng Hu" userId="d1fa4df9e5eb0c4e" providerId="LiveId" clId="{0FD91C04-A5C5-4E50-B467-803BDE2FBFBD}" dt="2023-10-23T16:18:20.666" v="208"/>
          <ac:spMkLst>
            <pc:docMk/>
            <pc:sldMk cId="2858480387" sldId="297"/>
            <ac:spMk id="180" creationId="{AA4796A3-3C8B-342D-5CD9-FBE4DA15791F}"/>
          </ac:spMkLst>
        </pc:spChg>
        <pc:spChg chg="add del mod">
          <ac:chgData name="Zhanpeng Hu" userId="d1fa4df9e5eb0c4e" providerId="LiveId" clId="{0FD91C04-A5C5-4E50-B467-803BDE2FBFBD}" dt="2023-10-24T09:43:39.014" v="1120" actId="478"/>
          <ac:spMkLst>
            <pc:docMk/>
            <pc:sldMk cId="2858480387" sldId="297"/>
            <ac:spMk id="181" creationId="{BEC94C87-B708-CF13-3C32-AEA70D154D1C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182" creationId="{BB970B86-B249-6933-9421-D22EE5EF5F49}"/>
          </ac:spMkLst>
        </pc:spChg>
        <pc:spChg chg="add del mod">
          <ac:chgData name="Zhanpeng Hu" userId="d1fa4df9e5eb0c4e" providerId="LiveId" clId="{0FD91C04-A5C5-4E50-B467-803BDE2FBFBD}" dt="2023-10-24T09:08:05.423" v="959" actId="478"/>
          <ac:spMkLst>
            <pc:docMk/>
            <pc:sldMk cId="2858480387" sldId="297"/>
            <ac:spMk id="183" creationId="{90810221-4AD3-F588-CEC1-B60315292DED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184" creationId="{1C4F3063-18F1-B39C-77D0-4278CA8A49DA}"/>
          </ac:spMkLst>
        </pc:spChg>
        <pc:spChg chg="add mod">
          <ac:chgData name="Zhanpeng Hu" userId="d1fa4df9e5eb0c4e" providerId="LiveId" clId="{0FD91C04-A5C5-4E50-B467-803BDE2FBFBD}" dt="2023-11-03T04:04:54.474" v="1867" actId="1076"/>
          <ac:spMkLst>
            <pc:docMk/>
            <pc:sldMk cId="2858480387" sldId="297"/>
            <ac:spMk id="196" creationId="{D3DAA733-0614-164D-06C8-E21E46AF1A36}"/>
          </ac:spMkLst>
        </pc:spChg>
        <pc:spChg chg="add mod">
          <ac:chgData name="Zhanpeng Hu" userId="d1fa4df9e5eb0c4e" providerId="LiveId" clId="{0FD91C04-A5C5-4E50-B467-803BDE2FBFBD}" dt="2023-11-03T04:05:10.740" v="1869" actId="1076"/>
          <ac:spMkLst>
            <pc:docMk/>
            <pc:sldMk cId="2858480387" sldId="297"/>
            <ac:spMk id="197" creationId="{A217E5B1-5B5E-311F-59B4-FDC4377CA5D6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222" creationId="{DDBE60D0-8086-5271-6B66-DE2CD37D2599}"/>
          </ac:spMkLst>
        </pc:spChg>
        <pc:spChg chg="add mod">
          <ac:chgData name="Zhanpeng Hu" userId="d1fa4df9e5eb0c4e" providerId="LiveId" clId="{0FD91C04-A5C5-4E50-B467-803BDE2FBFBD}" dt="2023-11-03T03:42:07.221" v="1607" actId="1076"/>
          <ac:spMkLst>
            <pc:docMk/>
            <pc:sldMk cId="2858480387" sldId="297"/>
            <ac:spMk id="223" creationId="{EEFFFF97-D46E-94B8-A497-C984C267C8A7}"/>
          </ac:spMkLst>
        </pc:spChg>
        <pc:spChg chg="add del mod">
          <ac:chgData name="Zhanpeng Hu" userId="d1fa4df9e5eb0c4e" providerId="LiveId" clId="{0FD91C04-A5C5-4E50-B467-803BDE2FBFBD}" dt="2023-11-02T13:06:15.206" v="1204" actId="478"/>
          <ac:spMkLst>
            <pc:docMk/>
            <pc:sldMk cId="2858480387" sldId="297"/>
            <ac:spMk id="224" creationId="{D6399C31-0216-3CF5-3AB3-AC2A57664516}"/>
          </ac:spMkLst>
        </pc:spChg>
        <pc:spChg chg="add del mod">
          <ac:chgData name="Zhanpeng Hu" userId="d1fa4df9e5eb0c4e" providerId="LiveId" clId="{0FD91C04-A5C5-4E50-B467-803BDE2FBFBD}" dt="2023-10-24T09:11:50.972" v="976" actId="478"/>
          <ac:spMkLst>
            <pc:docMk/>
            <pc:sldMk cId="2858480387" sldId="297"/>
            <ac:spMk id="227" creationId="{5CF4AD49-5560-748E-E212-1DFF8882EEC4}"/>
          </ac:spMkLst>
        </pc:spChg>
        <pc:spChg chg="add del mod">
          <ac:chgData name="Zhanpeng Hu" userId="d1fa4df9e5eb0c4e" providerId="LiveId" clId="{0FD91C04-A5C5-4E50-B467-803BDE2FBFBD}" dt="2023-10-24T08:58:01.341" v="709" actId="478"/>
          <ac:spMkLst>
            <pc:docMk/>
            <pc:sldMk cId="2858480387" sldId="297"/>
            <ac:spMk id="244" creationId="{B59A4F19-6D9D-507A-E491-608AF38E44C3}"/>
          </ac:spMkLst>
        </pc:spChg>
        <pc:spChg chg="add del mod">
          <ac:chgData name="Zhanpeng Hu" userId="d1fa4df9e5eb0c4e" providerId="LiveId" clId="{0FD91C04-A5C5-4E50-B467-803BDE2FBFBD}" dt="2023-10-24T08:55:06.779" v="650" actId="478"/>
          <ac:spMkLst>
            <pc:docMk/>
            <pc:sldMk cId="2858480387" sldId="297"/>
            <ac:spMk id="245" creationId="{04C9DEDE-F55E-5156-A63E-349759371CC9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246" creationId="{3D3E0BFD-E707-C142-DCF2-20CBACE74721}"/>
          </ac:spMkLst>
        </pc:spChg>
        <pc:spChg chg="add del mod">
          <ac:chgData name="Zhanpeng Hu" userId="d1fa4df9e5eb0c4e" providerId="LiveId" clId="{0FD91C04-A5C5-4E50-B467-803BDE2FBFBD}" dt="2023-10-24T09:01:07.329" v="780" actId="478"/>
          <ac:spMkLst>
            <pc:docMk/>
            <pc:sldMk cId="2858480387" sldId="297"/>
            <ac:spMk id="247" creationId="{F73EBAB9-9778-04A6-911E-CD0562B3F2EE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248" creationId="{087C4056-FF7C-4E0D-3B7C-7812556D9F80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249" creationId="{B054D9BD-1F4B-08D3-24D7-506FEAA3119D}"/>
          </ac:spMkLst>
        </pc:spChg>
        <pc:spChg chg="add del mod">
          <ac:chgData name="Zhanpeng Hu" userId="d1fa4df9e5eb0c4e" providerId="LiveId" clId="{0FD91C04-A5C5-4E50-B467-803BDE2FBFBD}" dt="2023-10-24T09:04:59.636" v="869" actId="478"/>
          <ac:spMkLst>
            <pc:docMk/>
            <pc:sldMk cId="2858480387" sldId="297"/>
            <ac:spMk id="250" creationId="{7E561AA0-7F87-4349-8EC3-EC34B05BD29B}"/>
          </ac:spMkLst>
        </pc:spChg>
        <pc:spChg chg="add del mod">
          <ac:chgData name="Zhanpeng Hu" userId="d1fa4df9e5eb0c4e" providerId="LiveId" clId="{0FD91C04-A5C5-4E50-B467-803BDE2FBFBD}" dt="2023-10-23T16:31:11.006" v="454" actId="478"/>
          <ac:spMkLst>
            <pc:docMk/>
            <pc:sldMk cId="2858480387" sldId="297"/>
            <ac:spMk id="284" creationId="{ED2306AD-A8A8-C1A3-A862-3236B4E2DDF6}"/>
          </ac:spMkLst>
        </pc:spChg>
        <pc:spChg chg="add del mod">
          <ac:chgData name="Zhanpeng Hu" userId="d1fa4df9e5eb0c4e" providerId="LiveId" clId="{0FD91C04-A5C5-4E50-B467-803BDE2FBFBD}" dt="2023-10-24T09:04:18.480" v="852" actId="478"/>
          <ac:spMkLst>
            <pc:docMk/>
            <pc:sldMk cId="2858480387" sldId="297"/>
            <ac:spMk id="285" creationId="{ED2306AD-A8A8-C1A3-A862-3236B4E2DDF6}"/>
          </ac:spMkLst>
        </pc:spChg>
        <pc:spChg chg="add del mod">
          <ac:chgData name="Zhanpeng Hu" userId="d1fa4df9e5eb0c4e" providerId="LiveId" clId="{0FD91C04-A5C5-4E50-B467-803BDE2FBFBD}" dt="2023-10-24T09:04:18.480" v="852" actId="478"/>
          <ac:spMkLst>
            <pc:docMk/>
            <pc:sldMk cId="2858480387" sldId="297"/>
            <ac:spMk id="286" creationId="{ED2306AD-A8A8-C1A3-A862-3236B4E2DDF6}"/>
          </ac:spMkLst>
        </pc:spChg>
        <pc:spChg chg="add del mod">
          <ac:chgData name="Zhanpeng Hu" userId="d1fa4df9e5eb0c4e" providerId="LiveId" clId="{0FD91C04-A5C5-4E50-B467-803BDE2FBFBD}" dt="2023-10-24T09:08:08.839" v="960" actId="478"/>
          <ac:spMkLst>
            <pc:docMk/>
            <pc:sldMk cId="2858480387" sldId="297"/>
            <ac:spMk id="299" creationId="{B59A4F19-6D9D-507A-E491-608AF38E44C3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00" creationId="{B59A4F19-6D9D-507A-E491-608AF38E44C3}"/>
          </ac:spMkLst>
        </pc:spChg>
        <pc:spChg chg="add del mod">
          <ac:chgData name="Zhanpeng Hu" userId="d1fa4df9e5eb0c4e" providerId="LiveId" clId="{0FD91C04-A5C5-4E50-B467-803BDE2FBFBD}" dt="2023-10-24T08:57:32.726" v="697" actId="478"/>
          <ac:spMkLst>
            <pc:docMk/>
            <pc:sldMk cId="2858480387" sldId="297"/>
            <ac:spMk id="301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8:57:32.726" v="697" actId="478"/>
          <ac:spMkLst>
            <pc:docMk/>
            <pc:sldMk cId="2858480387" sldId="297"/>
            <ac:spMk id="302" creationId="{FE78F9D9-BA05-21EB-E92F-10E2C5A9A617}"/>
          </ac:spMkLst>
        </pc:spChg>
        <pc:spChg chg="add del mod">
          <ac:chgData name="Zhanpeng Hu" userId="d1fa4df9e5eb0c4e" providerId="LiveId" clId="{0FD91C04-A5C5-4E50-B467-803BDE2FBFBD}" dt="2023-10-24T08:54:51.866" v="645" actId="478"/>
          <ac:spMkLst>
            <pc:docMk/>
            <pc:sldMk cId="2858480387" sldId="297"/>
            <ac:spMk id="303" creationId="{365122A5-5B40-8ABC-8D1D-661C579AA423}"/>
          </ac:spMkLst>
        </pc:spChg>
        <pc:spChg chg="add del mod">
          <ac:chgData name="Zhanpeng Hu" userId="d1fa4df9e5eb0c4e" providerId="LiveId" clId="{0FD91C04-A5C5-4E50-B467-803BDE2FBFBD}" dt="2023-10-24T08:59:29.855" v="745" actId="478"/>
          <ac:spMkLst>
            <pc:docMk/>
            <pc:sldMk cId="2858480387" sldId="297"/>
            <ac:spMk id="304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8:59:46.842" v="749" actId="478"/>
          <ac:spMkLst>
            <pc:docMk/>
            <pc:sldMk cId="2858480387" sldId="297"/>
            <ac:spMk id="305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1:00.781" v="777" actId="478"/>
          <ac:spMkLst>
            <pc:docMk/>
            <pc:sldMk cId="2858480387" sldId="297"/>
            <ac:spMk id="306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5:02.294" v="870" actId="478"/>
          <ac:spMkLst>
            <pc:docMk/>
            <pc:sldMk cId="2858480387" sldId="297"/>
            <ac:spMk id="307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4:14.732" v="851" actId="478"/>
          <ac:spMkLst>
            <pc:docMk/>
            <pc:sldMk cId="2858480387" sldId="297"/>
            <ac:spMk id="308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11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12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8:04.282" v="958" actId="478"/>
          <ac:spMkLst>
            <pc:docMk/>
            <pc:sldMk cId="2858480387" sldId="297"/>
            <ac:spMk id="313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9:04:14.732" v="851" actId="478"/>
          <ac:spMkLst>
            <pc:docMk/>
            <pc:sldMk cId="2858480387" sldId="297"/>
            <ac:spMk id="314" creationId="{928B53E1-B10F-D961-1284-9B9BDCD83BD4}"/>
          </ac:spMkLst>
        </pc:spChg>
        <pc:spChg chg="add mod">
          <ac:chgData name="Zhanpeng Hu" userId="d1fa4df9e5eb0c4e" providerId="LiveId" clId="{0FD91C04-A5C5-4E50-B467-803BDE2FBFBD}" dt="2023-10-23T16:34:07.425" v="483"/>
          <ac:spMkLst>
            <pc:docMk/>
            <pc:sldMk cId="2858480387" sldId="297"/>
            <ac:spMk id="323" creationId="{928B53E1-B10F-D961-1284-9B9BDCD83BD4}"/>
          </ac:spMkLst>
        </pc:spChg>
        <pc:spChg chg="add del mod">
          <ac:chgData name="Zhanpeng Hu" userId="d1fa4df9e5eb0c4e" providerId="LiveId" clId="{0FD91C04-A5C5-4E50-B467-803BDE2FBFBD}" dt="2023-10-24T08:57:50.615" v="704" actId="478"/>
          <ac:spMkLst>
            <pc:docMk/>
            <pc:sldMk cId="2858480387" sldId="297"/>
            <ac:spMk id="339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340" creationId="{D6B7A34C-6BEE-692F-9B21-54DD669F86B7}"/>
          </ac:spMkLst>
        </pc:spChg>
        <pc:spChg chg="add del mod">
          <ac:chgData name="Zhanpeng Hu" userId="d1fa4df9e5eb0c4e" providerId="LiveId" clId="{0FD91C04-A5C5-4E50-B467-803BDE2FBFBD}" dt="2023-10-23T16:37:43.210" v="525"/>
          <ac:spMkLst>
            <pc:docMk/>
            <pc:sldMk cId="2858480387" sldId="297"/>
            <ac:spMk id="341" creationId="{2F139E4C-1008-38F1-1FA1-C235EAC4878B}"/>
          </ac:spMkLst>
        </pc:spChg>
        <pc:spChg chg="add 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342" creationId="{BA8D937B-27C6-0132-5F55-088603D2F7CA}"/>
          </ac:spMkLst>
        </pc:spChg>
        <pc:spChg chg="add 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343" creationId="{F77EA507-9A71-F434-8660-60C27E69997A}"/>
          </ac:spMkLst>
        </pc:spChg>
        <pc:spChg chg="add 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344" creationId="{8C1F7022-49D2-A966-FB91-E84D78736B16}"/>
          </ac:spMkLst>
        </pc:spChg>
        <pc:spChg chg="add del mod">
          <ac:chgData name="Zhanpeng Hu" userId="d1fa4df9e5eb0c4e" providerId="LiveId" clId="{0FD91C04-A5C5-4E50-B467-803BDE2FBFBD}" dt="2023-10-24T08:57:57.522" v="707" actId="478"/>
          <ac:spMkLst>
            <pc:docMk/>
            <pc:sldMk cId="2858480387" sldId="297"/>
            <ac:spMk id="345" creationId="{6486404E-763D-E25B-57AD-4D7FA0499081}"/>
          </ac:spMkLst>
        </pc:spChg>
        <pc:spChg chg="add del mod">
          <ac:chgData name="Zhanpeng Hu" userId="d1fa4df9e5eb0c4e" providerId="LiveId" clId="{0FD91C04-A5C5-4E50-B467-803BDE2FBFBD}" dt="2023-10-24T08:56:33.460" v="684" actId="478"/>
          <ac:spMkLst>
            <pc:docMk/>
            <pc:sldMk cId="2858480387" sldId="297"/>
            <ac:spMk id="346" creationId="{C3CAEE41-6A88-F7F6-7A55-F0D799FE2611}"/>
          </ac:spMkLst>
        </pc:spChg>
        <pc:spChg chg="add del mod">
          <ac:chgData name="Zhanpeng Hu" userId="d1fa4df9e5eb0c4e" providerId="LiveId" clId="{0FD91C04-A5C5-4E50-B467-803BDE2FBFBD}" dt="2023-10-24T08:54:56.010" v="647" actId="478"/>
          <ac:spMkLst>
            <pc:docMk/>
            <pc:sldMk cId="2858480387" sldId="297"/>
            <ac:spMk id="347" creationId="{65A9B7A4-2BD9-936B-1BF7-9CDA648D80EB}"/>
          </ac:spMkLst>
        </pc:spChg>
        <pc:spChg chg="add mod">
          <ac:chgData name="Zhanpeng Hu" userId="d1fa4df9e5eb0c4e" providerId="LiveId" clId="{0FD91C04-A5C5-4E50-B467-803BDE2FBFBD}" dt="2023-11-03T04:09:36.482" v="1879" actId="20577"/>
          <ac:spMkLst>
            <pc:docMk/>
            <pc:sldMk cId="2858480387" sldId="297"/>
            <ac:spMk id="348" creationId="{1237E82F-FF5B-03D0-2BA1-94E68582DAB2}"/>
          </ac:spMkLst>
        </pc:spChg>
        <pc:spChg chg="add del mod">
          <ac:chgData name="Zhanpeng Hu" userId="d1fa4df9e5eb0c4e" providerId="LiveId" clId="{0FD91C04-A5C5-4E50-B467-803BDE2FBFBD}" dt="2023-10-24T08:59:48.735" v="750" actId="478"/>
          <ac:spMkLst>
            <pc:docMk/>
            <pc:sldMk cId="2858480387" sldId="297"/>
            <ac:spMk id="349" creationId="{BA4871D1-2462-F531-C333-89612C7AB3F1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350" creationId="{04E8031A-01B8-6DB6-B6D2-2E735F687DA4}"/>
          </ac:spMkLst>
        </pc:spChg>
        <pc:spChg chg="add del mod">
          <ac:chgData name="Zhanpeng Hu" userId="d1fa4df9e5eb0c4e" providerId="LiveId" clId="{0FD91C04-A5C5-4E50-B467-803BDE2FBFBD}" dt="2023-10-24T08:59:54.363" v="751" actId="478"/>
          <ac:spMkLst>
            <pc:docMk/>
            <pc:sldMk cId="2858480387" sldId="297"/>
            <ac:spMk id="351" creationId="{EEE3F941-4B14-55AE-B87F-7175DE9B051D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352" creationId="{9AA57E37-E944-F43B-7B25-020001558EB9}"/>
          </ac:spMkLst>
        </pc:spChg>
        <pc:spChg chg="add del mod">
          <ac:chgData name="Zhanpeng Hu" userId="d1fa4df9e5eb0c4e" providerId="LiveId" clId="{0FD91C04-A5C5-4E50-B467-803BDE2FBFBD}" dt="2023-10-24T08:59:56.158" v="752" actId="478"/>
          <ac:spMkLst>
            <pc:docMk/>
            <pc:sldMk cId="2858480387" sldId="297"/>
            <ac:spMk id="353" creationId="{160BED71-E3CB-ACBA-56FE-41F256239AB2}"/>
          </ac:spMkLst>
        </pc:spChg>
        <pc:spChg chg="add del mod">
          <ac:chgData name="Zhanpeng Hu" userId="d1fa4df9e5eb0c4e" providerId="LiveId" clId="{0FD91C04-A5C5-4E50-B467-803BDE2FBFBD}" dt="2023-10-24T08:59:44.645" v="748" actId="478"/>
          <ac:spMkLst>
            <pc:docMk/>
            <pc:sldMk cId="2858480387" sldId="297"/>
            <ac:spMk id="354" creationId="{09433A4F-F82A-055E-E578-9081DBF07621}"/>
          </ac:spMkLst>
        </pc:spChg>
        <pc:spChg chg="add mod">
          <ac:chgData name="Zhanpeng Hu" userId="d1fa4df9e5eb0c4e" providerId="LiveId" clId="{0FD91C04-A5C5-4E50-B467-803BDE2FBFBD}" dt="2023-11-03T03:46:54.747" v="1707" actId="1076"/>
          <ac:spMkLst>
            <pc:docMk/>
            <pc:sldMk cId="2858480387" sldId="297"/>
            <ac:spMk id="355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1:09.047" v="781" actId="478"/>
          <ac:spMkLst>
            <pc:docMk/>
            <pc:sldMk cId="2858480387" sldId="297"/>
            <ac:spMk id="356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1:00.781" v="777" actId="478"/>
          <ac:spMkLst>
            <pc:docMk/>
            <pc:sldMk cId="2858480387" sldId="297"/>
            <ac:spMk id="357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2:08.573" v="792" actId="478"/>
          <ac:spMkLst>
            <pc:docMk/>
            <pc:sldMk cId="2858480387" sldId="297"/>
            <ac:spMk id="358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1-02T13:06:15.206" v="1204" actId="478"/>
          <ac:spMkLst>
            <pc:docMk/>
            <pc:sldMk cId="2858480387" sldId="297"/>
            <ac:spMk id="359" creationId="{9AD80862-7B31-7972-0C10-920617E06AD2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360" creationId="{9AD80862-7B31-7972-0C10-920617E06AD2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361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12:14.897" v="980" actId="478"/>
          <ac:spMkLst>
            <pc:docMk/>
            <pc:sldMk cId="2858480387" sldId="297"/>
            <ac:spMk id="362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11:50.972" v="976" actId="478"/>
          <ac:spMkLst>
            <pc:docMk/>
            <pc:sldMk cId="2858480387" sldId="297"/>
            <ac:spMk id="363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8:14.628" v="962" actId="478"/>
          <ac:spMkLst>
            <pc:docMk/>
            <pc:sldMk cId="2858480387" sldId="297"/>
            <ac:spMk id="364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8:18.786" v="964" actId="478"/>
          <ac:spMkLst>
            <pc:docMk/>
            <pc:sldMk cId="2858480387" sldId="297"/>
            <ac:spMk id="365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44:42.909" v="1130" actId="478"/>
          <ac:spMkLst>
            <pc:docMk/>
            <pc:sldMk cId="2858480387" sldId="297"/>
            <ac:spMk id="366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44:38.237" v="1128" actId="478"/>
          <ac:spMkLst>
            <pc:docMk/>
            <pc:sldMk cId="2858480387" sldId="297"/>
            <ac:spMk id="367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23.380" v="854" actId="478"/>
          <ac:spMkLst>
            <pc:docMk/>
            <pc:sldMk cId="2858480387" sldId="297"/>
            <ac:spMk id="368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69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25.115" v="855" actId="478"/>
          <ac:spMkLst>
            <pc:docMk/>
            <pc:sldMk cId="2858480387" sldId="297"/>
            <ac:spMk id="370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3T16:40:42.080" v="593"/>
          <ac:spMkLst>
            <pc:docMk/>
            <pc:sldMk cId="2858480387" sldId="297"/>
            <ac:spMk id="371" creationId="{2409CAC0-EF0C-6AA9-16B8-F80BFA4191DC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72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27.727" v="856" actId="478"/>
          <ac:spMkLst>
            <pc:docMk/>
            <pc:sldMk cId="2858480387" sldId="297"/>
            <ac:spMk id="373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3T16:40:50.363" v="599"/>
          <ac:spMkLst>
            <pc:docMk/>
            <pc:sldMk cId="2858480387" sldId="297"/>
            <ac:spMk id="374" creationId="{79AFC2BF-4E59-636D-BDB8-F0AB9000A26C}"/>
          </ac:spMkLst>
        </pc:spChg>
        <pc:spChg chg="add del mod">
          <ac:chgData name="Zhanpeng Hu" userId="d1fa4df9e5eb0c4e" providerId="LiveId" clId="{0FD91C04-A5C5-4E50-B467-803BDE2FBFBD}" dt="2023-10-24T09:02:29.494" v="795" actId="478"/>
          <ac:spMkLst>
            <pc:docMk/>
            <pc:sldMk cId="2858480387" sldId="297"/>
            <ac:spMk id="375" creationId="{9AD80862-7B31-7972-0C10-920617E06AD2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376" creationId="{9AD80862-7B31-7972-0C10-920617E06AD2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377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55.765" v="867" actId="478"/>
          <ac:spMkLst>
            <pc:docMk/>
            <pc:sldMk cId="2858480387" sldId="297"/>
            <ac:spMk id="378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21.226" v="853" actId="478"/>
          <ac:spMkLst>
            <pc:docMk/>
            <pc:sldMk cId="2858480387" sldId="297"/>
            <ac:spMk id="379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56.926" v="868" actId="478"/>
          <ac:spMkLst>
            <pc:docMk/>
            <pc:sldMk cId="2858480387" sldId="297"/>
            <ac:spMk id="380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18.480" v="852" actId="478"/>
          <ac:spMkLst>
            <pc:docMk/>
            <pc:sldMk cId="2858480387" sldId="297"/>
            <ac:spMk id="381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5:10.220" v="873" actId="478"/>
          <ac:spMkLst>
            <pc:docMk/>
            <pc:sldMk cId="2858480387" sldId="297"/>
            <ac:spMk id="382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4:59.636" v="869" actId="478"/>
          <ac:spMkLst>
            <pc:docMk/>
            <pc:sldMk cId="2858480387" sldId="297"/>
            <ac:spMk id="383" creationId="{9AD80862-7B31-7972-0C10-920617E06AD2}"/>
          </ac:spMkLst>
        </pc:spChg>
        <pc:spChg chg="add mod">
          <ac:chgData name="Zhanpeng Hu" userId="d1fa4df9e5eb0c4e" providerId="LiveId" clId="{0FD91C04-A5C5-4E50-B467-803BDE2FBFBD}" dt="2023-11-02T13:06:57.855" v="1210" actId="1076"/>
          <ac:spMkLst>
            <pc:docMk/>
            <pc:sldMk cId="2858480387" sldId="297"/>
            <ac:spMk id="384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1-03T03:41:01.834" v="1587" actId="478"/>
          <ac:spMkLst>
            <pc:docMk/>
            <pc:sldMk cId="2858480387" sldId="297"/>
            <ac:spMk id="385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1-02T13:06:15.206" v="1204" actId="478"/>
          <ac:spMkLst>
            <pc:docMk/>
            <pc:sldMk cId="2858480387" sldId="297"/>
            <ac:spMk id="386" creationId="{9AD80862-7B31-7972-0C10-920617E06AD2}"/>
          </ac:spMkLst>
        </pc:spChg>
        <pc:spChg chg="add mod">
          <ac:chgData name="Zhanpeng Hu" userId="d1fa4df9e5eb0c4e" providerId="LiveId" clId="{0FD91C04-A5C5-4E50-B467-803BDE2FBFBD}" dt="2023-11-03T04:09:39.517" v="1881" actId="20577"/>
          <ac:spMkLst>
            <pc:docMk/>
            <pc:sldMk cId="2858480387" sldId="297"/>
            <ac:spMk id="387" creationId="{9AD80862-7B31-7972-0C10-920617E06AD2}"/>
          </ac:spMkLst>
        </pc:spChg>
        <pc:spChg chg="add mod">
          <ac:chgData name="Zhanpeng Hu" userId="d1fa4df9e5eb0c4e" providerId="LiveId" clId="{0FD91C04-A5C5-4E50-B467-803BDE2FBFBD}" dt="2023-11-03T03:46:51.074" v="1706" actId="1076"/>
          <ac:spMkLst>
            <pc:docMk/>
            <pc:sldMk cId="2858480387" sldId="297"/>
            <ac:spMk id="388" creationId="{9AD80862-7B31-7972-0C10-920617E06AD2}"/>
          </ac:spMkLst>
        </pc:spChg>
        <pc:spChg chg="add del mod">
          <ac:chgData name="Zhanpeng Hu" userId="d1fa4df9e5eb0c4e" providerId="LiveId" clId="{0FD91C04-A5C5-4E50-B467-803BDE2FBFBD}" dt="2023-10-24T09:02:04.975" v="791" actId="478"/>
          <ac:spMkLst>
            <pc:docMk/>
            <pc:sldMk cId="2858480387" sldId="297"/>
            <ac:spMk id="389" creationId="{9AD80862-7B31-7972-0C10-920617E06AD2}"/>
          </ac:spMkLst>
        </pc:spChg>
        <pc:graphicFrameChg chg="mod">
          <ac:chgData name="Zhanpeng Hu" userId="d1fa4df9e5eb0c4e" providerId="LiveId" clId="{0FD91C04-A5C5-4E50-B467-803BDE2FBFBD}" dt="2023-11-02T13:06:48.744" v="1209" actId="1076"/>
          <ac:graphicFrameMkLst>
            <pc:docMk/>
            <pc:sldMk cId="2858480387" sldId="297"/>
            <ac:graphicFrameMk id="16" creationId="{01B7FA79-5FAC-A50C-F788-4A4168E71574}"/>
          </ac:graphicFrameMkLst>
        </pc:graphicFrame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4" creationId="{D3A4AE2A-DA0B-AD77-55DE-B82489A5D70A}"/>
          </ac:cxnSpMkLst>
        </pc:cxnChg>
        <pc:cxnChg chg="add del mod">
          <ac:chgData name="Zhanpeng Hu" userId="d1fa4df9e5eb0c4e" providerId="LiveId" clId="{0FD91C04-A5C5-4E50-B467-803BDE2FBFBD}" dt="2023-11-02T13:06:17.608" v="1205" actId="478"/>
          <ac:cxnSpMkLst>
            <pc:docMk/>
            <pc:sldMk cId="2858480387" sldId="297"/>
            <ac:cxnSpMk id="8" creationId="{5193DCF5-5CA4-1AEC-23AA-D70AE259F99E}"/>
          </ac:cxnSpMkLst>
        </pc:cxnChg>
        <pc:cxnChg chg="mod">
          <ac:chgData name="Zhanpeng Hu" userId="d1fa4df9e5eb0c4e" providerId="LiveId" clId="{0FD91C04-A5C5-4E50-B467-803BDE2FBFBD}" dt="2023-11-02T13:06:48.744" v="1209" actId="1076"/>
          <ac:cxnSpMkLst>
            <pc:docMk/>
            <pc:sldMk cId="2858480387" sldId="297"/>
            <ac:cxnSpMk id="10" creationId="{57A2B33A-6C2E-5B2C-1D1D-D9A82BC8BB75}"/>
          </ac:cxnSpMkLst>
        </pc:cxnChg>
        <pc:cxnChg chg="mod">
          <ac:chgData name="Zhanpeng Hu" userId="d1fa4df9e5eb0c4e" providerId="LiveId" clId="{0FD91C04-A5C5-4E50-B467-803BDE2FBFBD}" dt="2023-11-02T13:06:48.744" v="1209" actId="1076"/>
          <ac:cxnSpMkLst>
            <pc:docMk/>
            <pc:sldMk cId="2858480387" sldId="297"/>
            <ac:cxnSpMk id="13" creationId="{97946604-2F26-DD32-3C6F-BB86A007F879}"/>
          </ac:cxnSpMkLst>
        </pc:cxnChg>
        <pc:cxnChg chg="add mod">
          <ac:chgData name="Zhanpeng Hu" userId="d1fa4df9e5eb0c4e" providerId="LiveId" clId="{0FD91C04-A5C5-4E50-B467-803BDE2FBFBD}" dt="2023-11-03T03:00:02.690" v="1419" actId="1076"/>
          <ac:cxnSpMkLst>
            <pc:docMk/>
            <pc:sldMk cId="2858480387" sldId="297"/>
            <ac:cxnSpMk id="19" creationId="{17EC4855-C59E-5C07-8B6B-07471EBDCC8E}"/>
          </ac:cxnSpMkLst>
        </pc:cxnChg>
        <pc:cxnChg chg="add mod">
          <ac:chgData name="Zhanpeng Hu" userId="d1fa4df9e5eb0c4e" providerId="LiveId" clId="{0FD91C04-A5C5-4E50-B467-803BDE2FBFBD}" dt="2023-11-03T03:00:18.015" v="1425" actId="14100"/>
          <ac:cxnSpMkLst>
            <pc:docMk/>
            <pc:sldMk cId="2858480387" sldId="297"/>
            <ac:cxnSpMk id="27" creationId="{C6303BCE-14EA-B152-505A-2A247B7C5897}"/>
          </ac:cxnSpMkLst>
        </pc:cxnChg>
        <pc:cxnChg chg="add del">
          <ac:chgData name="Zhanpeng Hu" userId="d1fa4df9e5eb0c4e" providerId="LiveId" clId="{0FD91C04-A5C5-4E50-B467-803BDE2FBFBD}" dt="2023-11-02T13:27:19.170" v="1332" actId="11529"/>
          <ac:cxnSpMkLst>
            <pc:docMk/>
            <pc:sldMk cId="2858480387" sldId="297"/>
            <ac:cxnSpMk id="30" creationId="{B8D6D9E3-9E9F-C440-C845-2D932BF4351C}"/>
          </ac:cxnSpMkLst>
        </pc:cxnChg>
        <pc:cxnChg chg="add mod">
          <ac:chgData name="Zhanpeng Hu" userId="d1fa4df9e5eb0c4e" providerId="LiveId" clId="{0FD91C04-A5C5-4E50-B467-803BDE2FBFBD}" dt="2023-11-03T03:47:01.669" v="1709" actId="1076"/>
          <ac:cxnSpMkLst>
            <pc:docMk/>
            <pc:sldMk cId="2858480387" sldId="297"/>
            <ac:cxnSpMk id="31" creationId="{B8D7065E-A96D-8651-F3D8-B40DD0797C80}"/>
          </ac:cxnSpMkLst>
        </pc:cxnChg>
        <pc:cxnChg chg="add mod">
          <ac:chgData name="Zhanpeng Hu" userId="d1fa4df9e5eb0c4e" providerId="LiveId" clId="{0FD91C04-A5C5-4E50-B467-803BDE2FBFBD}" dt="2023-11-03T03:00:58.300" v="1444" actId="14100"/>
          <ac:cxnSpMkLst>
            <pc:docMk/>
            <pc:sldMk cId="2858480387" sldId="297"/>
            <ac:cxnSpMk id="32" creationId="{9C94C20F-7FA5-30DB-E550-E28EB66D20A4}"/>
          </ac:cxnSpMkLst>
        </pc:cxnChg>
        <pc:cxnChg chg="add del mod">
          <ac:chgData name="Zhanpeng Hu" userId="d1fa4df9e5eb0c4e" providerId="LiveId" clId="{0FD91C04-A5C5-4E50-B467-803BDE2FBFBD}" dt="2023-11-03T03:04:49.546" v="1452"/>
          <ac:cxnSpMkLst>
            <pc:docMk/>
            <pc:sldMk cId="2858480387" sldId="297"/>
            <ac:cxnSpMk id="35" creationId="{F67BEC89-DBB7-CA21-48C8-B86E3C7FEBE7}"/>
          </ac:cxnSpMkLst>
        </pc:cxnChg>
        <pc:cxnChg chg="add mod">
          <ac:chgData name="Zhanpeng Hu" userId="d1fa4df9e5eb0c4e" providerId="LiveId" clId="{0FD91C04-A5C5-4E50-B467-803BDE2FBFBD}" dt="2023-11-03T03:46:47.569" v="1705" actId="1076"/>
          <ac:cxnSpMkLst>
            <pc:docMk/>
            <pc:sldMk cId="2858480387" sldId="297"/>
            <ac:cxnSpMk id="38" creationId="{6CB5E66A-EB48-8180-6498-7417C3D3205E}"/>
          </ac:cxnSpMkLst>
        </pc:cxnChg>
        <pc:cxnChg chg="add del mod">
          <ac:chgData name="Zhanpeng Hu" userId="d1fa4df9e5eb0c4e" providerId="LiveId" clId="{0FD91C04-A5C5-4E50-B467-803BDE2FBFBD}" dt="2023-10-24T08:57:57.522" v="707" actId="478"/>
          <ac:cxnSpMkLst>
            <pc:docMk/>
            <pc:sldMk cId="2858480387" sldId="297"/>
            <ac:cxnSpMk id="45" creationId="{18D80045-2515-168F-F4C7-070DC5190798}"/>
          </ac:cxnSpMkLst>
        </pc:cxnChg>
        <pc:cxnChg chg="add del mod">
          <ac:chgData name="Zhanpeng Hu" userId="d1fa4df9e5eb0c4e" providerId="LiveId" clId="{0FD91C04-A5C5-4E50-B467-803BDE2FBFBD}" dt="2023-11-03T03:41:00.769" v="1586" actId="478"/>
          <ac:cxnSpMkLst>
            <pc:docMk/>
            <pc:sldMk cId="2858480387" sldId="297"/>
            <ac:cxnSpMk id="45" creationId="{685A6542-3130-2924-81B2-6DC6B0629163}"/>
          </ac:cxnSpMkLst>
        </pc:cxnChg>
        <pc:cxnChg chg="add mod">
          <ac:chgData name="Zhanpeng Hu" userId="d1fa4df9e5eb0c4e" providerId="LiveId" clId="{0FD91C04-A5C5-4E50-B467-803BDE2FBFBD}" dt="2023-11-03T03:06:29.053" v="1480" actId="1076"/>
          <ac:cxnSpMkLst>
            <pc:docMk/>
            <pc:sldMk cId="2858480387" sldId="297"/>
            <ac:cxnSpMk id="46" creationId="{986399E2-9019-280B-D8AD-B58FE9A43698}"/>
          </ac:cxnSpMkLst>
        </pc:cxnChg>
        <pc:cxnChg chg="add del mod">
          <ac:chgData name="Zhanpeng Hu" userId="d1fa4df9e5eb0c4e" providerId="LiveId" clId="{0FD91C04-A5C5-4E50-B467-803BDE2FBFBD}" dt="2023-10-23T16:06:21.341" v="46" actId="11529"/>
          <ac:cxnSpMkLst>
            <pc:docMk/>
            <pc:sldMk cId="2858480387" sldId="297"/>
            <ac:cxnSpMk id="48" creationId="{B0AFFA11-5E50-3A6F-EA12-325E3D0AA57F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50" creationId="{723D0EF9-8995-19A3-4941-86FCFAF957B5}"/>
          </ac:cxnSpMkLst>
        </pc:cxnChg>
        <pc:cxnChg chg="add del mod">
          <ac:chgData name="Zhanpeng Hu" userId="d1fa4df9e5eb0c4e" providerId="LiveId" clId="{0FD91C04-A5C5-4E50-B467-803BDE2FBFBD}" dt="2023-10-23T16:06:41.639" v="49" actId="11529"/>
          <ac:cxnSpMkLst>
            <pc:docMk/>
            <pc:sldMk cId="2858480387" sldId="297"/>
            <ac:cxnSpMk id="52" creationId="{3FB08521-D877-6124-2735-8A4F577680E3}"/>
          </ac:cxnSpMkLst>
        </pc:cxnChg>
        <pc:cxnChg chg="add del mod">
          <ac:chgData name="Zhanpeng Hu" userId="d1fa4df9e5eb0c4e" providerId="LiveId" clId="{0FD91C04-A5C5-4E50-B467-803BDE2FBFBD}" dt="2023-10-23T16:16:16.262" v="184" actId="478"/>
          <ac:cxnSpMkLst>
            <pc:docMk/>
            <pc:sldMk cId="2858480387" sldId="297"/>
            <ac:cxnSpMk id="54" creationId="{0F79DA93-9C44-E51C-F3A6-6A395FFFECDE}"/>
          </ac:cxnSpMkLst>
        </pc:cxnChg>
        <pc:cxnChg chg="add del mod">
          <ac:chgData name="Zhanpeng Hu" userId="d1fa4df9e5eb0c4e" providerId="LiveId" clId="{0FD91C04-A5C5-4E50-B467-803BDE2FBFBD}" dt="2023-10-23T16:07:05.740" v="57" actId="11529"/>
          <ac:cxnSpMkLst>
            <pc:docMk/>
            <pc:sldMk cId="2858480387" sldId="297"/>
            <ac:cxnSpMk id="56" creationId="{819935AF-D477-0F74-7030-68F7E7BAF716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60" creationId="{E4E20802-CE86-6BB5-CC82-AFB722EF3475}"/>
          </ac:cxnSpMkLst>
        </pc:cxnChg>
        <pc:cxnChg chg="add mod">
          <ac:chgData name="Zhanpeng Hu" userId="d1fa4df9e5eb0c4e" providerId="LiveId" clId="{0FD91C04-A5C5-4E50-B467-803BDE2FBFBD}" dt="2023-11-03T03:47:45.322" v="1712" actId="1076"/>
          <ac:cxnSpMkLst>
            <pc:docMk/>
            <pc:sldMk cId="2858480387" sldId="297"/>
            <ac:cxnSpMk id="61" creationId="{FF485FED-44DF-B2F4-5E20-19EB56688AFC}"/>
          </ac:cxnSpMkLst>
        </pc:cxnChg>
        <pc:cxnChg chg="add del mod">
          <ac:chgData name="Zhanpeng Hu" userId="d1fa4df9e5eb0c4e" providerId="LiveId" clId="{0FD91C04-A5C5-4E50-B467-803BDE2FBFBD}" dt="2023-10-24T09:37:27.576" v="1048" actId="478"/>
          <ac:cxnSpMkLst>
            <pc:docMk/>
            <pc:sldMk cId="2858480387" sldId="297"/>
            <ac:cxnSpMk id="62" creationId="{0AF26B72-73A9-FF0E-15C8-84D5B90FA04E}"/>
          </ac:cxnSpMkLst>
        </pc:cxnChg>
        <pc:cxnChg chg="add mod">
          <ac:chgData name="Zhanpeng Hu" userId="d1fa4df9e5eb0c4e" providerId="LiveId" clId="{0FD91C04-A5C5-4E50-B467-803BDE2FBFBD}" dt="2023-11-03T03:11:24.710" v="1500" actId="1076"/>
          <ac:cxnSpMkLst>
            <pc:docMk/>
            <pc:sldMk cId="2858480387" sldId="297"/>
            <ac:cxnSpMk id="62" creationId="{A548F60E-8242-7A58-14CB-6A22EE5942AD}"/>
          </ac:cxnSpMkLst>
        </pc:cxnChg>
        <pc:cxnChg chg="add del mod">
          <ac:chgData name="Zhanpeng Hu" userId="d1fa4df9e5eb0c4e" providerId="LiveId" clId="{0FD91C04-A5C5-4E50-B467-803BDE2FBFBD}" dt="2023-10-23T16:16:06.743" v="181" actId="478"/>
          <ac:cxnSpMkLst>
            <pc:docMk/>
            <pc:sldMk cId="2858480387" sldId="297"/>
            <ac:cxnSpMk id="64" creationId="{7B470F97-B58C-7787-E483-ECDD4B5F8FC0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66" creationId="{A7A53314-1AF1-D275-5127-BF908756828D}"/>
          </ac:cxnSpMkLst>
        </pc:cxnChg>
        <pc:cxnChg chg="add del mod">
          <ac:chgData name="Zhanpeng Hu" userId="d1fa4df9e5eb0c4e" providerId="LiveId" clId="{0FD91C04-A5C5-4E50-B467-803BDE2FBFBD}" dt="2023-10-23T16:09:14.264" v="75" actId="478"/>
          <ac:cxnSpMkLst>
            <pc:docMk/>
            <pc:sldMk cId="2858480387" sldId="297"/>
            <ac:cxnSpMk id="73" creationId="{C661C215-C035-569B-DE6D-04504E014C79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74" creationId="{8DA27A06-E210-210F-A30C-81D053332DC4}"/>
          </ac:cxnSpMkLst>
        </pc:cxnChg>
        <pc:cxnChg chg="add del mod">
          <ac:chgData name="Zhanpeng Hu" userId="d1fa4df9e5eb0c4e" providerId="LiveId" clId="{0FD91C04-A5C5-4E50-B467-803BDE2FBFBD}" dt="2023-10-23T16:28:29.314" v="421" actId="478"/>
          <ac:cxnSpMkLst>
            <pc:docMk/>
            <pc:sldMk cId="2858480387" sldId="297"/>
            <ac:cxnSpMk id="75" creationId="{FDA72D3C-394E-E7C7-60B5-62F8E3D4EE99}"/>
          </ac:cxnSpMkLst>
        </pc:cxnChg>
        <pc:cxnChg chg="add del mod">
          <ac:chgData name="Zhanpeng Hu" userId="d1fa4df9e5eb0c4e" providerId="LiveId" clId="{0FD91C04-A5C5-4E50-B467-803BDE2FBFBD}" dt="2023-10-23T16:16:25.421" v="187" actId="478"/>
          <ac:cxnSpMkLst>
            <pc:docMk/>
            <pc:sldMk cId="2858480387" sldId="297"/>
            <ac:cxnSpMk id="81" creationId="{4011809E-E084-5C4B-7DAD-47607ED979EE}"/>
          </ac:cxnSpMkLst>
        </pc:cxnChg>
        <pc:cxnChg chg="add mod">
          <ac:chgData name="Zhanpeng Hu" userId="d1fa4df9e5eb0c4e" providerId="LiveId" clId="{0FD91C04-A5C5-4E50-B467-803BDE2FBFBD}" dt="2023-11-03T03:43:02.971" v="1654" actId="1076"/>
          <ac:cxnSpMkLst>
            <pc:docMk/>
            <pc:sldMk cId="2858480387" sldId="297"/>
            <ac:cxnSpMk id="85" creationId="{FB249BA2-ABA2-B813-0DDC-314096ED9924}"/>
          </ac:cxnSpMkLst>
        </pc:cxnChg>
        <pc:cxnChg chg="add del mod">
          <ac:chgData name="Zhanpeng Hu" userId="d1fa4df9e5eb0c4e" providerId="LiveId" clId="{0FD91C04-A5C5-4E50-B467-803BDE2FBFBD}" dt="2023-10-23T16:11:49.359" v="116" actId="11529"/>
          <ac:cxnSpMkLst>
            <pc:docMk/>
            <pc:sldMk cId="2858480387" sldId="297"/>
            <ac:cxnSpMk id="95" creationId="{177AD435-4D81-F2D0-6D0F-461DA8A515CC}"/>
          </ac:cxnSpMkLst>
        </pc:cxnChg>
        <pc:cxnChg chg="add del mod">
          <ac:chgData name="Zhanpeng Hu" userId="d1fa4df9e5eb0c4e" providerId="LiveId" clId="{0FD91C04-A5C5-4E50-B467-803BDE2FBFBD}" dt="2023-10-23T16:26:54.976" v="397" actId="478"/>
          <ac:cxnSpMkLst>
            <pc:docMk/>
            <pc:sldMk cId="2858480387" sldId="297"/>
            <ac:cxnSpMk id="97" creationId="{ADD60304-FBB3-4A26-75F5-19BD569C9C2F}"/>
          </ac:cxnSpMkLst>
        </pc:cxnChg>
        <pc:cxnChg chg="add del mod">
          <ac:chgData name="Zhanpeng Hu" userId="d1fa4df9e5eb0c4e" providerId="LiveId" clId="{0FD91C04-A5C5-4E50-B467-803BDE2FBFBD}" dt="2023-10-23T16:13:04.930" v="131" actId="478"/>
          <ac:cxnSpMkLst>
            <pc:docMk/>
            <pc:sldMk cId="2858480387" sldId="297"/>
            <ac:cxnSpMk id="99" creationId="{C1800C66-C0C6-EBC9-2B21-583EB3591968}"/>
          </ac:cxnSpMkLst>
        </pc:cxnChg>
        <pc:cxnChg chg="add mod">
          <ac:chgData name="Zhanpeng Hu" userId="d1fa4df9e5eb0c4e" providerId="LiveId" clId="{0FD91C04-A5C5-4E50-B467-803BDE2FBFBD}" dt="2023-11-03T03:50:36.902" v="1735" actId="1076"/>
          <ac:cxnSpMkLst>
            <pc:docMk/>
            <pc:sldMk cId="2858480387" sldId="297"/>
            <ac:cxnSpMk id="100" creationId="{548FD436-0529-78C1-9FDF-2025ABE78AA5}"/>
          </ac:cxnSpMkLst>
        </pc:cxnChg>
        <pc:cxnChg chg="add del mod">
          <ac:chgData name="Zhanpeng Hu" userId="d1fa4df9e5eb0c4e" providerId="LiveId" clId="{0FD91C04-A5C5-4E50-B467-803BDE2FBFBD}" dt="2023-10-23T16:13:50.524" v="140" actId="478"/>
          <ac:cxnSpMkLst>
            <pc:docMk/>
            <pc:sldMk cId="2858480387" sldId="297"/>
            <ac:cxnSpMk id="101" creationId="{C4317241-8993-AF07-BCFA-0E96995B0EA5}"/>
          </ac:cxnSpMkLst>
        </pc:cxnChg>
        <pc:cxnChg chg="add mod">
          <ac:chgData name="Zhanpeng Hu" userId="d1fa4df9e5eb0c4e" providerId="LiveId" clId="{0FD91C04-A5C5-4E50-B467-803BDE2FBFBD}" dt="2023-11-03T03:50:36.902" v="1735" actId="1076"/>
          <ac:cxnSpMkLst>
            <pc:docMk/>
            <pc:sldMk cId="2858480387" sldId="297"/>
            <ac:cxnSpMk id="102" creationId="{C6E4F0D9-F095-3D7A-2786-BDF41C4E923B}"/>
          </ac:cxnSpMkLst>
        </pc:cxnChg>
        <pc:cxnChg chg="add del mod">
          <ac:chgData name="Zhanpeng Hu" userId="d1fa4df9e5eb0c4e" providerId="LiveId" clId="{0FD91C04-A5C5-4E50-B467-803BDE2FBFBD}" dt="2023-10-23T16:16:57.952" v="196" actId="478"/>
          <ac:cxnSpMkLst>
            <pc:docMk/>
            <pc:sldMk cId="2858480387" sldId="297"/>
            <ac:cxnSpMk id="103" creationId="{B2E7AEF8-0AF8-347C-AE6B-2C06B6839050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03" creationId="{CA623DEA-D7C3-03DD-684F-423C892B92D1}"/>
          </ac:cxnSpMkLst>
        </pc:cxnChg>
        <pc:cxnChg chg="add mod">
          <ac:chgData name="Zhanpeng Hu" userId="d1fa4df9e5eb0c4e" providerId="LiveId" clId="{0FD91C04-A5C5-4E50-B467-803BDE2FBFBD}" dt="2023-11-03T03:44:45.122" v="1681" actId="1076"/>
          <ac:cxnSpMkLst>
            <pc:docMk/>
            <pc:sldMk cId="2858480387" sldId="297"/>
            <ac:cxnSpMk id="105" creationId="{22037192-3DC2-A9D6-8DC9-351757EDD36C}"/>
          </ac:cxnSpMkLst>
        </pc:cxnChg>
        <pc:cxnChg chg="add del mod">
          <ac:chgData name="Zhanpeng Hu" userId="d1fa4df9e5eb0c4e" providerId="LiveId" clId="{0FD91C04-A5C5-4E50-B467-803BDE2FBFBD}" dt="2023-10-23T16:16:45.988" v="193" actId="478"/>
          <ac:cxnSpMkLst>
            <pc:docMk/>
            <pc:sldMk cId="2858480387" sldId="297"/>
            <ac:cxnSpMk id="105" creationId="{614D536F-DA08-EF0A-F83C-8CF61CC25BF8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06" creationId="{FDAC2F40-5D6E-BDF8-9127-26A4FAEC0887}"/>
          </ac:cxnSpMkLst>
        </pc:cxnChg>
        <pc:cxnChg chg="add del mod">
          <ac:chgData name="Zhanpeng Hu" userId="d1fa4df9e5eb0c4e" providerId="LiveId" clId="{0FD91C04-A5C5-4E50-B467-803BDE2FBFBD}" dt="2023-10-23T16:16:38.017" v="190" actId="478"/>
          <ac:cxnSpMkLst>
            <pc:docMk/>
            <pc:sldMk cId="2858480387" sldId="297"/>
            <ac:cxnSpMk id="107" creationId="{68534FF4-8B64-8EDC-C101-DA806E1ECA9A}"/>
          </ac:cxnSpMkLst>
        </pc:cxnChg>
        <pc:cxnChg chg="add del mod">
          <ac:chgData name="Zhanpeng Hu" userId="d1fa4df9e5eb0c4e" providerId="LiveId" clId="{0FD91C04-A5C5-4E50-B467-803BDE2FBFBD}" dt="2023-11-03T03:44:24.964" v="1674" actId="478"/>
          <ac:cxnSpMkLst>
            <pc:docMk/>
            <pc:sldMk cId="2858480387" sldId="297"/>
            <ac:cxnSpMk id="111" creationId="{B82B012A-6C70-9D1E-4FE0-63B0899025AF}"/>
          </ac:cxnSpMkLst>
        </pc:cxnChg>
        <pc:cxnChg chg="add del">
          <ac:chgData name="Zhanpeng Hu" userId="d1fa4df9e5eb0c4e" providerId="LiveId" clId="{0FD91C04-A5C5-4E50-B467-803BDE2FBFBD}" dt="2023-10-23T16:13:11.884" v="133" actId="11529"/>
          <ac:cxnSpMkLst>
            <pc:docMk/>
            <pc:sldMk cId="2858480387" sldId="297"/>
            <ac:cxnSpMk id="111" creationId="{DB2A1EF7-ADAA-0630-FA13-FAF9A06EA86D}"/>
          </ac:cxnSpMkLst>
        </pc:cxnChg>
        <pc:cxnChg chg="add del mod">
          <ac:chgData name="Zhanpeng Hu" userId="d1fa4df9e5eb0c4e" providerId="LiveId" clId="{0FD91C04-A5C5-4E50-B467-803BDE2FBFBD}" dt="2023-10-24T09:02:04.975" v="791" actId="478"/>
          <ac:cxnSpMkLst>
            <pc:docMk/>
            <pc:sldMk cId="2858480387" sldId="297"/>
            <ac:cxnSpMk id="113" creationId="{E96A7C70-030A-21AF-E74A-86844296A473}"/>
          </ac:cxnSpMkLst>
        </pc:cxnChg>
        <pc:cxnChg chg="add mod">
          <ac:chgData name="Zhanpeng Hu" userId="d1fa4df9e5eb0c4e" providerId="LiveId" clId="{0FD91C04-A5C5-4E50-B467-803BDE2FBFBD}" dt="2023-11-03T04:02:11.645" v="1845" actId="1076"/>
          <ac:cxnSpMkLst>
            <pc:docMk/>
            <pc:sldMk cId="2858480387" sldId="297"/>
            <ac:cxnSpMk id="115" creationId="{CCB4D494-B189-B470-1256-D82702E5469A}"/>
          </ac:cxnSpMkLst>
        </pc:cxnChg>
        <pc:cxnChg chg="add del mod">
          <ac:chgData name="Zhanpeng Hu" userId="d1fa4df9e5eb0c4e" providerId="LiveId" clId="{0FD91C04-A5C5-4E50-B467-803BDE2FBFBD}" dt="2023-10-24T09:01:00.781" v="777" actId="478"/>
          <ac:cxnSpMkLst>
            <pc:docMk/>
            <pc:sldMk cId="2858480387" sldId="297"/>
            <ac:cxnSpMk id="120" creationId="{529EC7E0-29F8-3896-9074-F4100C619909}"/>
          </ac:cxnSpMkLst>
        </pc:cxnChg>
        <pc:cxnChg chg="add mod">
          <ac:chgData name="Zhanpeng Hu" userId="d1fa4df9e5eb0c4e" providerId="LiveId" clId="{0FD91C04-A5C5-4E50-B467-803BDE2FBFBD}" dt="2023-11-03T03:47:01.669" v="1709" actId="1076"/>
          <ac:cxnSpMkLst>
            <pc:docMk/>
            <pc:sldMk cId="2858480387" sldId="297"/>
            <ac:cxnSpMk id="122" creationId="{8EC9DFDD-F621-1C45-C975-4A9CC9B8CDF6}"/>
          </ac:cxnSpMkLst>
        </pc:cxnChg>
        <pc:cxnChg chg="add del mod">
          <ac:chgData name="Zhanpeng Hu" userId="d1fa4df9e5eb0c4e" providerId="LiveId" clId="{0FD91C04-A5C5-4E50-B467-803BDE2FBFBD}" dt="2023-10-24T08:59:44.645" v="748" actId="478"/>
          <ac:cxnSpMkLst>
            <pc:docMk/>
            <pc:sldMk cId="2858480387" sldId="297"/>
            <ac:cxnSpMk id="124" creationId="{B31033F1-AB79-A9BE-BDD4-07FDB5514B14}"/>
          </ac:cxnSpMkLst>
        </pc:cxnChg>
        <pc:cxnChg chg="add del mod">
          <ac:chgData name="Zhanpeng Hu" userId="d1fa4df9e5eb0c4e" providerId="LiveId" clId="{0FD91C04-A5C5-4E50-B467-803BDE2FBFBD}" dt="2023-10-24T08:59:44.645" v="748" actId="478"/>
          <ac:cxnSpMkLst>
            <pc:docMk/>
            <pc:sldMk cId="2858480387" sldId="297"/>
            <ac:cxnSpMk id="126" creationId="{CACA39FA-5343-AFDB-C38C-F382E787E8C7}"/>
          </ac:cxnSpMkLst>
        </pc:cxnChg>
        <pc:cxnChg chg="add mod">
          <ac:chgData name="Zhanpeng Hu" userId="d1fa4df9e5eb0c4e" providerId="LiveId" clId="{0FD91C04-A5C5-4E50-B467-803BDE2FBFBD}" dt="2023-11-03T03:47:01.669" v="1709" actId="1076"/>
          <ac:cxnSpMkLst>
            <pc:docMk/>
            <pc:sldMk cId="2858480387" sldId="297"/>
            <ac:cxnSpMk id="128" creationId="{1383549E-DD04-0BFA-E47B-9B982BAAC865}"/>
          </ac:cxnSpMkLst>
        </pc:cxnChg>
        <pc:cxnChg chg="add del mod">
          <ac:chgData name="Zhanpeng Hu" userId="d1fa4df9e5eb0c4e" providerId="LiveId" clId="{0FD91C04-A5C5-4E50-B467-803BDE2FBFBD}" dt="2023-10-24T08:59:44.645" v="748" actId="478"/>
          <ac:cxnSpMkLst>
            <pc:docMk/>
            <pc:sldMk cId="2858480387" sldId="297"/>
            <ac:cxnSpMk id="130" creationId="{C16885EF-891E-C527-A75C-B5DB4449B122}"/>
          </ac:cxnSpMkLst>
        </pc:cxnChg>
        <pc:cxnChg chg="add mod">
          <ac:chgData name="Zhanpeng Hu" userId="d1fa4df9e5eb0c4e" providerId="LiveId" clId="{0FD91C04-A5C5-4E50-B467-803BDE2FBFBD}" dt="2023-11-03T03:47:01.669" v="1709" actId="1076"/>
          <ac:cxnSpMkLst>
            <pc:docMk/>
            <pc:sldMk cId="2858480387" sldId="297"/>
            <ac:cxnSpMk id="132" creationId="{9E435F23-DF5B-C7E9-26EB-C7219629DD04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35" creationId="{A66E13E3-8EAD-75DE-FEDB-E12007986D32}"/>
          </ac:cxnSpMkLst>
        </pc:cxnChg>
        <pc:cxnChg chg="add del mod">
          <ac:chgData name="Zhanpeng Hu" userId="d1fa4df9e5eb0c4e" providerId="LiveId" clId="{0FD91C04-A5C5-4E50-B467-803BDE2FBFBD}" dt="2023-10-24T09:02:29.494" v="795" actId="478"/>
          <ac:cxnSpMkLst>
            <pc:docMk/>
            <pc:sldMk cId="2858480387" sldId="297"/>
            <ac:cxnSpMk id="137" creationId="{F4E9077C-2439-4E8B-F3B7-8C1937FC299B}"/>
          </ac:cxnSpMkLst>
        </pc:cxnChg>
        <pc:cxnChg chg="add del mod">
          <ac:chgData name="Zhanpeng Hu" userId="d1fa4df9e5eb0c4e" providerId="LiveId" clId="{0FD91C04-A5C5-4E50-B467-803BDE2FBFBD}" dt="2023-10-24T09:13:57.969" v="984" actId="478"/>
          <ac:cxnSpMkLst>
            <pc:docMk/>
            <pc:sldMk cId="2858480387" sldId="297"/>
            <ac:cxnSpMk id="139" creationId="{E25FA529-D5C1-4AB1-BF07-1DD23E90412D}"/>
          </ac:cxnSpMkLst>
        </pc:cxnChg>
        <pc:cxnChg chg="add del mod">
          <ac:chgData name="Zhanpeng Hu" userId="d1fa4df9e5eb0c4e" providerId="LiveId" clId="{0FD91C04-A5C5-4E50-B467-803BDE2FBFBD}" dt="2023-10-24T09:02:29.494" v="795" actId="478"/>
          <ac:cxnSpMkLst>
            <pc:docMk/>
            <pc:sldMk cId="2858480387" sldId="297"/>
            <ac:cxnSpMk id="141" creationId="{4FE3E95B-D546-1492-6632-05DE6B948364}"/>
          </ac:cxnSpMkLst>
        </pc:cxnChg>
        <pc:cxnChg chg="add del mod">
          <ac:chgData name="Zhanpeng Hu" userId="d1fa4df9e5eb0c4e" providerId="LiveId" clId="{0FD91C04-A5C5-4E50-B467-803BDE2FBFBD}" dt="2023-10-24T09:41:36.535" v="1092" actId="478"/>
          <ac:cxnSpMkLst>
            <pc:docMk/>
            <pc:sldMk cId="2858480387" sldId="297"/>
            <ac:cxnSpMk id="143" creationId="{A66A2647-B803-ED04-8638-7BEBE49C39E8}"/>
          </ac:cxnSpMkLst>
        </pc:cxnChg>
        <pc:cxnChg chg="add del mod">
          <ac:chgData name="Zhanpeng Hu" userId="d1fa4df9e5eb0c4e" providerId="LiveId" clId="{0FD91C04-A5C5-4E50-B467-803BDE2FBFBD}" dt="2023-10-24T09:02:29.494" v="795" actId="478"/>
          <ac:cxnSpMkLst>
            <pc:docMk/>
            <pc:sldMk cId="2858480387" sldId="297"/>
            <ac:cxnSpMk id="145" creationId="{81D523A7-800F-C95C-9CC5-0E87416E21E8}"/>
          </ac:cxnSpMkLst>
        </pc:cxnChg>
        <pc:cxnChg chg="add mod">
          <ac:chgData name="Zhanpeng Hu" userId="d1fa4df9e5eb0c4e" providerId="LiveId" clId="{0FD91C04-A5C5-4E50-B467-803BDE2FBFBD}" dt="2023-11-03T03:55:20.790" v="1763" actId="1076"/>
          <ac:cxnSpMkLst>
            <pc:docMk/>
            <pc:sldMk cId="2858480387" sldId="297"/>
            <ac:cxnSpMk id="146" creationId="{355D450C-461F-556E-FF67-112546865DE2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47" creationId="{E5D3A10F-1C22-E24B-3D49-A025D0A2232C}"/>
          </ac:cxnSpMkLst>
        </pc:cxnChg>
        <pc:cxnChg chg="add del mod">
          <ac:chgData name="Zhanpeng Hu" userId="d1fa4df9e5eb0c4e" providerId="LiveId" clId="{0FD91C04-A5C5-4E50-B467-803BDE2FBFBD}" dt="2023-10-24T09:04:18.480" v="852" actId="478"/>
          <ac:cxnSpMkLst>
            <pc:docMk/>
            <pc:sldMk cId="2858480387" sldId="297"/>
            <ac:cxnSpMk id="149" creationId="{084A77B8-D882-CACF-9D66-736B2FAC5E5D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51" creationId="{D88B49BD-9DCE-A802-200D-E38548E086F5}"/>
          </ac:cxnSpMkLst>
        </pc:cxnChg>
        <pc:cxnChg chg="add mod">
          <ac:chgData name="Zhanpeng Hu" userId="d1fa4df9e5eb0c4e" providerId="LiveId" clId="{0FD91C04-A5C5-4E50-B467-803BDE2FBFBD}" dt="2023-11-03T03:55:20.790" v="1763" actId="1076"/>
          <ac:cxnSpMkLst>
            <pc:docMk/>
            <pc:sldMk cId="2858480387" sldId="297"/>
            <ac:cxnSpMk id="152" creationId="{20FA3A01-5029-1F55-8968-E43E3056991D}"/>
          </ac:cxnSpMkLst>
        </pc:cxnChg>
        <pc:cxnChg chg="add del mod">
          <ac:chgData name="Zhanpeng Hu" userId="d1fa4df9e5eb0c4e" providerId="LiveId" clId="{0FD91C04-A5C5-4E50-B467-803BDE2FBFBD}" dt="2023-10-24T09:04:18.480" v="852" actId="478"/>
          <ac:cxnSpMkLst>
            <pc:docMk/>
            <pc:sldMk cId="2858480387" sldId="297"/>
            <ac:cxnSpMk id="153" creationId="{09220770-030B-5020-9442-190DF8B6B026}"/>
          </ac:cxnSpMkLst>
        </pc:cxnChg>
        <pc:cxnChg chg="add mod">
          <ac:chgData name="Zhanpeng Hu" userId="d1fa4df9e5eb0c4e" providerId="LiveId" clId="{0FD91C04-A5C5-4E50-B467-803BDE2FBFBD}" dt="2023-11-03T03:50:35.354" v="1734" actId="1076"/>
          <ac:cxnSpMkLst>
            <pc:docMk/>
            <pc:sldMk cId="2858480387" sldId="297"/>
            <ac:cxnSpMk id="155" creationId="{2D602243-8851-2D06-5463-C955DC518A1B}"/>
          </ac:cxnSpMkLst>
        </pc:cxnChg>
        <pc:cxnChg chg="add del mod">
          <ac:chgData name="Zhanpeng Hu" userId="d1fa4df9e5eb0c4e" providerId="LiveId" clId="{0FD91C04-A5C5-4E50-B467-803BDE2FBFBD}" dt="2023-10-24T09:04:59.636" v="869" actId="478"/>
          <ac:cxnSpMkLst>
            <pc:docMk/>
            <pc:sldMk cId="2858480387" sldId="297"/>
            <ac:cxnSpMk id="157" creationId="{049BF29B-807F-38DF-1944-B9E5E32F33F2}"/>
          </ac:cxnSpMkLst>
        </pc:cxnChg>
        <pc:cxnChg chg="add del mod">
          <ac:chgData name="Zhanpeng Hu" userId="d1fa4df9e5eb0c4e" providerId="LiveId" clId="{0FD91C04-A5C5-4E50-B467-803BDE2FBFBD}" dt="2023-10-24T08:57:57.522" v="707" actId="478"/>
          <ac:cxnSpMkLst>
            <pc:docMk/>
            <pc:sldMk cId="2858480387" sldId="297"/>
            <ac:cxnSpMk id="163" creationId="{B8314D85-466A-2C98-CB17-DBF9AF7A565C}"/>
          </ac:cxnSpMkLst>
        </pc:cxnChg>
        <pc:cxnChg chg="add del mod">
          <ac:chgData name="Zhanpeng Hu" userId="d1fa4df9e5eb0c4e" providerId="LiveId" clId="{0FD91C04-A5C5-4E50-B467-803BDE2FBFBD}" dt="2023-10-24T08:57:57.522" v="707" actId="478"/>
          <ac:cxnSpMkLst>
            <pc:docMk/>
            <pc:sldMk cId="2858480387" sldId="297"/>
            <ac:cxnSpMk id="165" creationId="{CE3213E8-F33C-23A9-2F58-A69783D344CD}"/>
          </ac:cxnSpMkLst>
        </pc:cxnChg>
        <pc:cxnChg chg="add del mod">
          <ac:chgData name="Zhanpeng Hu" userId="d1fa4df9e5eb0c4e" providerId="LiveId" clId="{0FD91C04-A5C5-4E50-B467-803BDE2FBFBD}" dt="2023-10-24T08:54:54.348" v="646" actId="478"/>
          <ac:cxnSpMkLst>
            <pc:docMk/>
            <pc:sldMk cId="2858480387" sldId="297"/>
            <ac:cxnSpMk id="167" creationId="{4018F6D8-5139-63AA-7376-EBD0ECCD245E}"/>
          </ac:cxnSpMkLst>
        </pc:cxnChg>
        <pc:cxnChg chg="add mod">
          <ac:chgData name="Zhanpeng Hu" userId="d1fa4df9e5eb0c4e" providerId="LiveId" clId="{0FD91C04-A5C5-4E50-B467-803BDE2FBFBD}" dt="2023-11-03T03:56:42.970" v="1769" actId="1076"/>
          <ac:cxnSpMkLst>
            <pc:docMk/>
            <pc:sldMk cId="2858480387" sldId="297"/>
            <ac:cxnSpMk id="167" creationId="{A8677684-078D-C04A-70EE-B1340E1F7A21}"/>
          </ac:cxnSpMkLst>
        </pc:cxnChg>
        <pc:cxnChg chg="add mod">
          <ac:chgData name="Zhanpeng Hu" userId="d1fa4df9e5eb0c4e" providerId="LiveId" clId="{0FD91C04-A5C5-4E50-B467-803BDE2FBFBD}" dt="2023-11-03T03:56:50.147" v="1771" actId="1076"/>
          <ac:cxnSpMkLst>
            <pc:docMk/>
            <pc:sldMk cId="2858480387" sldId="297"/>
            <ac:cxnSpMk id="168" creationId="{AFACCC67-FABE-8103-B898-359FE279D722}"/>
          </ac:cxnSpMkLst>
        </pc:cxnChg>
        <pc:cxnChg chg="add mod">
          <ac:chgData name="Zhanpeng Hu" userId="d1fa4df9e5eb0c4e" providerId="LiveId" clId="{0FD91C04-A5C5-4E50-B467-803BDE2FBFBD}" dt="2023-11-03T03:51:10.325" v="1752" actId="14100"/>
          <ac:cxnSpMkLst>
            <pc:docMk/>
            <pc:sldMk cId="2858480387" sldId="297"/>
            <ac:cxnSpMk id="169" creationId="{9181E2E9-306D-4636-92FA-01ACAB61152E}"/>
          </ac:cxnSpMkLst>
        </pc:cxnChg>
        <pc:cxnChg chg="add mod">
          <ac:chgData name="Zhanpeng Hu" userId="d1fa4df9e5eb0c4e" providerId="LiveId" clId="{0FD91C04-A5C5-4E50-B467-803BDE2FBFBD}" dt="2023-11-03T03:57:41.404" v="1773" actId="1076"/>
          <ac:cxnSpMkLst>
            <pc:docMk/>
            <pc:sldMk cId="2858480387" sldId="297"/>
            <ac:cxnSpMk id="170" creationId="{81C08774-5AF5-605E-526B-710205486CCC}"/>
          </ac:cxnSpMkLst>
        </pc:cxnChg>
        <pc:cxnChg chg="add mod">
          <ac:chgData name="Zhanpeng Hu" userId="d1fa4df9e5eb0c4e" providerId="LiveId" clId="{0FD91C04-A5C5-4E50-B467-803BDE2FBFBD}" dt="2023-11-03T03:51:10.325" v="1752" actId="14100"/>
          <ac:cxnSpMkLst>
            <pc:docMk/>
            <pc:sldMk cId="2858480387" sldId="297"/>
            <ac:cxnSpMk id="171" creationId="{9505D930-2668-4D34-EB68-2AA1FEDA0ADE}"/>
          </ac:cxnSpMkLst>
        </pc:cxnChg>
        <pc:cxnChg chg="add del mod">
          <ac:chgData name="Zhanpeng Hu" userId="d1fa4df9e5eb0c4e" providerId="LiveId" clId="{0FD91C04-A5C5-4E50-B467-803BDE2FBFBD}" dt="2023-10-24T09:01:00.781" v="777" actId="478"/>
          <ac:cxnSpMkLst>
            <pc:docMk/>
            <pc:sldMk cId="2858480387" sldId="297"/>
            <ac:cxnSpMk id="173" creationId="{23AB00C3-9715-7714-B170-FE6B919B7854}"/>
          </ac:cxnSpMkLst>
        </pc:cxnChg>
        <pc:cxnChg chg="add mod">
          <ac:chgData name="Zhanpeng Hu" userId="d1fa4df9e5eb0c4e" providerId="LiveId" clId="{0FD91C04-A5C5-4E50-B467-803BDE2FBFBD}" dt="2023-11-03T04:04:34.514" v="1860" actId="14100"/>
          <ac:cxnSpMkLst>
            <pc:docMk/>
            <pc:sldMk cId="2858480387" sldId="297"/>
            <ac:cxnSpMk id="178" creationId="{CFB3AD03-B4CA-B60E-B158-EAF322D382F0}"/>
          </ac:cxnSpMkLst>
        </pc:cxnChg>
        <pc:cxnChg chg="add del mod">
          <ac:chgData name="Zhanpeng Hu" userId="d1fa4df9e5eb0c4e" providerId="LiveId" clId="{0FD91C04-A5C5-4E50-B467-803BDE2FBFBD}" dt="2023-11-03T04:04:36.164" v="1861" actId="478"/>
          <ac:cxnSpMkLst>
            <pc:docMk/>
            <pc:sldMk cId="2858480387" sldId="297"/>
            <ac:cxnSpMk id="183" creationId="{0CD1B5D5-73FD-C2CF-ADDB-2660C7AFED3C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86" creationId="{FC21E3D9-D8AE-D07C-2DFE-AC6978BE90F7}"/>
          </ac:cxnSpMkLst>
        </pc:cxnChg>
        <pc:cxnChg chg="add del mod">
          <ac:chgData name="Zhanpeng Hu" userId="d1fa4df9e5eb0c4e" providerId="LiveId" clId="{0FD91C04-A5C5-4E50-B467-803BDE2FBFBD}" dt="2023-11-03T03:30:27.499" v="1538" actId="478"/>
          <ac:cxnSpMkLst>
            <pc:docMk/>
            <pc:sldMk cId="2858480387" sldId="297"/>
            <ac:cxnSpMk id="188" creationId="{364EBA98-7B04-0E11-957A-5E0DC6B79CC0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90" creationId="{F5CE971E-CC10-0920-7B7C-C2481BAD5BED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192" creationId="{D2098578-0A75-12A2-5271-CC7DF1C81FF6}"/>
          </ac:cxnSpMkLst>
        </pc:cxnChg>
        <pc:cxnChg chg="add mod">
          <ac:chgData name="Zhanpeng Hu" userId="d1fa4df9e5eb0c4e" providerId="LiveId" clId="{0FD91C04-A5C5-4E50-B467-803BDE2FBFBD}" dt="2023-11-03T04:05:20.433" v="1876" actId="1076"/>
          <ac:cxnSpMkLst>
            <pc:docMk/>
            <pc:sldMk cId="2858480387" sldId="297"/>
            <ac:cxnSpMk id="193" creationId="{31EC0FE0-E8CC-26BE-A95D-4D33BC74A971}"/>
          </ac:cxnSpMkLst>
        </pc:cxnChg>
        <pc:cxnChg chg="add del mod">
          <ac:chgData name="Zhanpeng Hu" userId="d1fa4df9e5eb0c4e" providerId="LiveId" clId="{0FD91C04-A5C5-4E50-B467-803BDE2FBFBD}" dt="2023-11-03T04:05:16.979" v="1873"/>
          <ac:cxnSpMkLst>
            <pc:docMk/>
            <pc:sldMk cId="2858480387" sldId="297"/>
            <ac:cxnSpMk id="198" creationId="{30660DF7-BE4D-876D-957E-85D63DAF5F94}"/>
          </ac:cxnSpMkLst>
        </pc:cxnChg>
        <pc:cxnChg chg="add mod">
          <ac:chgData name="Zhanpeng Hu" userId="d1fa4df9e5eb0c4e" providerId="LiveId" clId="{0FD91C04-A5C5-4E50-B467-803BDE2FBFBD}" dt="2023-11-03T04:05:25.331" v="1877" actId="1076"/>
          <ac:cxnSpMkLst>
            <pc:docMk/>
            <pc:sldMk cId="2858480387" sldId="297"/>
            <ac:cxnSpMk id="199" creationId="{36C2D91C-8F0B-3CB0-5EB8-63963249A81B}"/>
          </ac:cxnSpMkLst>
        </pc:cxnChg>
        <pc:cxnChg chg="add del mod">
          <ac:chgData name="Zhanpeng Hu" userId="d1fa4df9e5eb0c4e" providerId="LiveId" clId="{0FD91C04-A5C5-4E50-B467-803BDE2FBFBD}" dt="2023-10-24T09:08:15.849" v="963" actId="478"/>
          <ac:cxnSpMkLst>
            <pc:docMk/>
            <pc:sldMk cId="2858480387" sldId="297"/>
            <ac:cxnSpMk id="215" creationId="{9956DDBF-BC3D-7CA8-49F7-1D1C827306B0}"/>
          </ac:cxnSpMkLst>
        </pc:cxnChg>
        <pc:cxnChg chg="add del mod">
          <ac:chgData name="Zhanpeng Hu" userId="d1fa4df9e5eb0c4e" providerId="LiveId" clId="{0FD91C04-A5C5-4E50-B467-803BDE2FBFBD}" dt="2023-10-24T09:42:03.072" v="1097" actId="478"/>
          <ac:cxnSpMkLst>
            <pc:docMk/>
            <pc:sldMk cId="2858480387" sldId="297"/>
            <ac:cxnSpMk id="217" creationId="{6B032876-82A8-2CF7-8576-D085ADFFC568}"/>
          </ac:cxnSpMkLst>
        </pc:cxnChg>
        <pc:cxnChg chg="add del mod">
          <ac:chgData name="Zhanpeng Hu" userId="d1fa4df9e5eb0c4e" providerId="LiveId" clId="{0FD91C04-A5C5-4E50-B467-803BDE2FBFBD}" dt="2023-10-24T09:43:41.428" v="1121" actId="478"/>
          <ac:cxnSpMkLst>
            <pc:docMk/>
            <pc:sldMk cId="2858480387" sldId="297"/>
            <ac:cxnSpMk id="219" creationId="{363BB96B-994C-54FD-CF86-8A53529047F8}"/>
          </ac:cxnSpMkLst>
        </pc:cxnChg>
        <pc:cxnChg chg="add del mod">
          <ac:chgData name="Zhanpeng Hu" userId="d1fa4df9e5eb0c4e" providerId="LiveId" clId="{0FD91C04-A5C5-4E50-B467-803BDE2FBFBD}" dt="2023-10-24T09:42:05.465" v="1099" actId="478"/>
          <ac:cxnSpMkLst>
            <pc:docMk/>
            <pc:sldMk cId="2858480387" sldId="297"/>
            <ac:cxnSpMk id="221" creationId="{80BED194-D212-D4D1-19DC-ADD254C06AD0}"/>
          </ac:cxnSpMkLst>
        </pc:cxnChg>
        <pc:cxnChg chg="add del mod">
          <ac:chgData name="Zhanpeng Hu" userId="d1fa4df9e5eb0c4e" providerId="LiveId" clId="{0FD91C04-A5C5-4E50-B467-803BDE2FBFBD}" dt="2023-11-02T13:06:20.033" v="1207" actId="478"/>
          <ac:cxnSpMkLst>
            <pc:docMk/>
            <pc:sldMk cId="2858480387" sldId="297"/>
            <ac:cxnSpMk id="229" creationId="{DF8834CD-A953-4D6B-5F98-12EDDE07ED84}"/>
          </ac:cxnSpMkLst>
        </pc:cxnChg>
        <pc:cxnChg chg="add del mod">
          <ac:chgData name="Zhanpeng Hu" userId="d1fa4df9e5eb0c4e" providerId="LiveId" clId="{0FD91C04-A5C5-4E50-B467-803BDE2FBFBD}" dt="2023-11-02T13:06:18.589" v="1206" actId="478"/>
          <ac:cxnSpMkLst>
            <pc:docMk/>
            <pc:sldMk cId="2858480387" sldId="297"/>
            <ac:cxnSpMk id="231" creationId="{B8126EEF-84F5-AFBC-BE6C-DB55FA711A74}"/>
          </ac:cxnSpMkLst>
        </pc:cxnChg>
        <pc:cxnChg chg="add del mod">
          <ac:chgData name="Zhanpeng Hu" userId="d1fa4df9e5eb0c4e" providerId="LiveId" clId="{0FD91C04-A5C5-4E50-B467-803BDE2FBFBD}" dt="2023-10-24T09:11:52.611" v="977" actId="478"/>
          <ac:cxnSpMkLst>
            <pc:docMk/>
            <pc:sldMk cId="2858480387" sldId="297"/>
            <ac:cxnSpMk id="233" creationId="{FEFEA389-7967-795D-521B-60188EEE8511}"/>
          </ac:cxnSpMkLst>
        </pc:cxnChg>
        <pc:cxnChg chg="add del mod">
          <ac:chgData name="Zhanpeng Hu" userId="d1fa4df9e5eb0c4e" providerId="LiveId" clId="{0FD91C04-A5C5-4E50-B467-803BDE2FBFBD}" dt="2023-10-24T09:11:55.798" v="979" actId="478"/>
          <ac:cxnSpMkLst>
            <pc:docMk/>
            <pc:sldMk cId="2858480387" sldId="297"/>
            <ac:cxnSpMk id="235" creationId="{1E015E70-84A8-075C-2F50-BC63194EEA30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237" creationId="{AC29CDE9-886C-07D3-F623-62872601C3C8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239" creationId="{AD954ED0-B8E1-D214-8765-E33E894E0EDE}"/>
          </ac:cxnSpMkLst>
        </pc:cxnChg>
        <pc:cxnChg chg="add mod">
          <ac:chgData name="Zhanpeng Hu" userId="d1fa4df9e5eb0c4e" providerId="LiveId" clId="{0FD91C04-A5C5-4E50-B467-803BDE2FBFBD}" dt="2023-11-03T03:42:02.694" v="1606" actId="1076"/>
          <ac:cxnSpMkLst>
            <pc:docMk/>
            <pc:sldMk cId="2858480387" sldId="297"/>
            <ac:cxnSpMk id="241" creationId="{5A21580B-DEB6-F474-D4A1-B9B9AD0E3858}"/>
          </ac:cxnSpMkLst>
        </pc:cxnChg>
        <pc:cxnChg chg="add del mod">
          <ac:chgData name="Zhanpeng Hu" userId="d1fa4df9e5eb0c4e" providerId="LiveId" clId="{0FD91C04-A5C5-4E50-B467-803BDE2FBFBD}" dt="2023-11-03T03:40:44.748" v="1582" actId="478"/>
          <ac:cxnSpMkLst>
            <pc:docMk/>
            <pc:sldMk cId="2858480387" sldId="297"/>
            <ac:cxnSpMk id="243" creationId="{566FFEFE-613E-6644-A9A1-6A1ABF638333}"/>
          </ac:cxnSpMkLst>
        </pc:cxnChg>
        <pc:cxnChg chg="add mod">
          <ac:chgData name="Zhanpeng Hu" userId="d1fa4df9e5eb0c4e" providerId="LiveId" clId="{0FD91C04-A5C5-4E50-B467-803BDE2FBFBD}" dt="2023-11-03T03:48:04.272" v="1723" actId="1076"/>
          <ac:cxnSpMkLst>
            <pc:docMk/>
            <pc:sldMk cId="2858480387" sldId="297"/>
            <ac:cxnSpMk id="278" creationId="{6B03CAF4-D5D9-8755-CEC7-21E290BF1996}"/>
          </ac:cxnSpMkLst>
        </pc:cxnChg>
        <pc:cxnChg chg="add mod">
          <ac:chgData name="Zhanpeng Hu" userId="d1fa4df9e5eb0c4e" providerId="LiveId" clId="{0FD91C04-A5C5-4E50-B467-803BDE2FBFBD}" dt="2023-11-02T13:06:57.855" v="1210" actId="1076"/>
          <ac:cxnSpMkLst>
            <pc:docMk/>
            <pc:sldMk cId="2858480387" sldId="297"/>
            <ac:cxnSpMk id="297" creationId="{652C6A4F-90C8-00B6-25A9-41DDFC533C64}"/>
          </ac:cxnSpMkLst>
        </pc:cxnChg>
        <pc:cxnChg chg="add del mod">
          <ac:chgData name="Zhanpeng Hu" userId="d1fa4df9e5eb0c4e" providerId="LiveId" clId="{0FD91C04-A5C5-4E50-B467-803BDE2FBFBD}" dt="2023-10-24T08:54:58.552" v="648" actId="478"/>
          <ac:cxnSpMkLst>
            <pc:docMk/>
            <pc:sldMk cId="2858480387" sldId="297"/>
            <ac:cxnSpMk id="316" creationId="{8C3397E9-CEA6-F881-3ECE-6AF5D8A0F5FF}"/>
          </ac:cxnSpMkLst>
        </pc:cxnChg>
        <pc:cxnChg chg="add del">
          <ac:chgData name="Zhanpeng Hu" userId="d1fa4df9e5eb0c4e" providerId="LiveId" clId="{0FD91C04-A5C5-4E50-B467-803BDE2FBFBD}" dt="2023-10-23T16:34:03.330" v="481" actId="11529"/>
          <ac:cxnSpMkLst>
            <pc:docMk/>
            <pc:sldMk cId="2858480387" sldId="297"/>
            <ac:cxnSpMk id="322" creationId="{198856C1-7211-1457-400C-46FC51924962}"/>
          </ac:cxnSpMkLst>
        </pc:cxnChg>
        <pc:cxnChg chg="add del mod">
          <ac:chgData name="Zhanpeng Hu" userId="d1fa4df9e5eb0c4e" providerId="LiveId" clId="{0FD91C04-A5C5-4E50-B467-803BDE2FBFBD}" dt="2023-10-24T09:37:00.946" v="1039" actId="478"/>
          <ac:cxnSpMkLst>
            <pc:docMk/>
            <pc:sldMk cId="2858480387" sldId="297"/>
            <ac:cxnSpMk id="324" creationId="{FDC95731-A4CF-377E-CF17-F5A428A0F5D6}"/>
          </ac:cxnSpMkLst>
        </pc:cxnChg>
        <pc:cxnChg chg="add del mod">
          <ac:chgData name="Zhanpeng Hu" userId="d1fa4df9e5eb0c4e" providerId="LiveId" clId="{0FD91C04-A5C5-4E50-B467-803BDE2FBFBD}" dt="2023-10-24T09:37:08.033" v="1042" actId="478"/>
          <ac:cxnSpMkLst>
            <pc:docMk/>
            <pc:sldMk cId="2858480387" sldId="297"/>
            <ac:cxnSpMk id="325" creationId="{2DB49EB7-BA56-E985-4753-FAFA9293F6B8}"/>
          </ac:cxnSpMkLst>
        </pc:cxnChg>
        <pc:cxnChg chg="add mod">
          <ac:chgData name="Zhanpeng Hu" userId="d1fa4df9e5eb0c4e" providerId="LiveId" clId="{0FD91C04-A5C5-4E50-B467-803BDE2FBFBD}" dt="2023-11-03T03:47:01.669" v="1709" actId="1076"/>
          <ac:cxnSpMkLst>
            <pc:docMk/>
            <pc:sldMk cId="2858480387" sldId="297"/>
            <ac:cxnSpMk id="326" creationId="{6022A87F-4280-84BE-85FF-B258A993882A}"/>
          </ac:cxnSpMkLst>
        </pc:cxnChg>
        <pc:cxnChg chg="add del mod">
          <ac:chgData name="Zhanpeng Hu" userId="d1fa4df9e5eb0c4e" providerId="LiveId" clId="{0FD91C04-A5C5-4E50-B467-803BDE2FBFBD}" dt="2023-10-24T09:37:19.816" v="1045" actId="478"/>
          <ac:cxnSpMkLst>
            <pc:docMk/>
            <pc:sldMk cId="2858480387" sldId="297"/>
            <ac:cxnSpMk id="327" creationId="{AA6A2D12-3C86-EB52-4118-9833CCA95156}"/>
          </ac:cxnSpMkLst>
        </pc:cxnChg>
        <pc:cxnChg chg="add del mod">
          <ac:chgData name="Zhanpeng Hu" userId="d1fa4df9e5eb0c4e" providerId="LiveId" clId="{0FD91C04-A5C5-4E50-B467-803BDE2FBFBD}" dt="2023-10-23T16:35:02.406" v="497"/>
          <ac:cxnSpMkLst>
            <pc:docMk/>
            <pc:sldMk cId="2858480387" sldId="297"/>
            <ac:cxnSpMk id="328" creationId="{135E9200-EFE8-D343-E099-4AFC51A27A80}"/>
          </ac:cxnSpMkLst>
        </pc:cxnChg>
        <pc:cxnChg chg="add mod">
          <ac:chgData name="Zhanpeng Hu" userId="d1fa4df9e5eb0c4e" providerId="LiveId" clId="{0FD91C04-A5C5-4E50-B467-803BDE2FBFBD}" dt="2023-10-23T16:34:59.589" v="496"/>
          <ac:cxnSpMkLst>
            <pc:docMk/>
            <pc:sldMk cId="2858480387" sldId="297"/>
            <ac:cxnSpMk id="329" creationId="{8EC9DFDD-F621-1C45-C975-4A9CC9B8CDF6}"/>
          </ac:cxnSpMkLst>
        </pc:cxnChg>
        <pc:cxnChg chg="add del mod">
          <ac:chgData name="Zhanpeng Hu" userId="d1fa4df9e5eb0c4e" providerId="LiveId" clId="{0FD91C04-A5C5-4E50-B467-803BDE2FBFBD}" dt="2023-10-24T09:37:24.518" v="1047" actId="478"/>
          <ac:cxnSpMkLst>
            <pc:docMk/>
            <pc:sldMk cId="2858480387" sldId="297"/>
            <ac:cxnSpMk id="330" creationId="{7451FB4F-37CB-FA8D-A69D-2EC5710CD435}"/>
          </ac:cxnSpMkLst>
        </pc:cxnChg>
        <pc:cxnChg chg="add del mod">
          <ac:chgData name="Zhanpeng Hu" userId="d1fa4df9e5eb0c4e" providerId="LiveId" clId="{0FD91C04-A5C5-4E50-B467-803BDE2FBFBD}" dt="2023-10-24T09:01:00.781" v="777" actId="478"/>
          <ac:cxnSpMkLst>
            <pc:docMk/>
            <pc:sldMk cId="2858480387" sldId="297"/>
            <ac:cxnSpMk id="331" creationId="{57D3C3C2-2B67-43EE-9D8F-BD199F88AD46}"/>
          </ac:cxnSpMkLst>
        </pc:cxnChg>
        <pc:cxnChg chg="add del mod">
          <ac:chgData name="Zhanpeng Hu" userId="d1fa4df9e5eb0c4e" providerId="LiveId" clId="{0FD91C04-A5C5-4E50-B467-803BDE2FBFBD}" dt="2023-10-24T09:42:04.499" v="1098" actId="478"/>
          <ac:cxnSpMkLst>
            <pc:docMk/>
            <pc:sldMk cId="2858480387" sldId="297"/>
            <ac:cxnSpMk id="332" creationId="{156C8539-0A45-B399-981F-BEEA5248DC9C}"/>
          </ac:cxnSpMkLst>
        </pc:cxnChg>
        <pc:cxnChg chg="add del mod">
          <ac:chgData name="Zhanpeng Hu" userId="d1fa4df9e5eb0c4e" providerId="LiveId" clId="{0FD91C04-A5C5-4E50-B467-803BDE2FBFBD}" dt="2023-10-24T09:40:38.128" v="1089" actId="478"/>
          <ac:cxnSpMkLst>
            <pc:docMk/>
            <pc:sldMk cId="2858480387" sldId="297"/>
            <ac:cxnSpMk id="333" creationId="{B7505AEC-C372-D801-79A3-8F82E4D1B085}"/>
          </ac:cxnSpMkLst>
        </pc:cxnChg>
        <pc:cxnChg chg="add del mod">
          <ac:chgData name="Zhanpeng Hu" userId="d1fa4df9e5eb0c4e" providerId="LiveId" clId="{0FD91C04-A5C5-4E50-B467-803BDE2FBFBD}" dt="2023-10-24T09:38:01.249" v="1062" actId="478"/>
          <ac:cxnSpMkLst>
            <pc:docMk/>
            <pc:sldMk cId="2858480387" sldId="297"/>
            <ac:cxnSpMk id="334" creationId="{FDF02C0E-3757-EB52-1330-813CDD7C9C1B}"/>
          </ac:cxnSpMkLst>
        </pc:cxnChg>
        <pc:cxnChg chg="add del mod">
          <ac:chgData name="Zhanpeng Hu" userId="d1fa4df9e5eb0c4e" providerId="LiveId" clId="{0FD91C04-A5C5-4E50-B467-803BDE2FBFBD}" dt="2023-10-24T09:13:55.070" v="983" actId="478"/>
          <ac:cxnSpMkLst>
            <pc:docMk/>
            <pc:sldMk cId="2858480387" sldId="297"/>
            <ac:cxnSpMk id="335" creationId="{86042E2D-B244-04A5-5AE0-2FB3E1C32F9E}"/>
          </ac:cxnSpMkLst>
        </pc:cxnChg>
        <pc:cxnChg chg="add del mod">
          <ac:chgData name="Zhanpeng Hu" userId="d1fa4df9e5eb0c4e" providerId="LiveId" clId="{0FD91C04-A5C5-4E50-B467-803BDE2FBFBD}" dt="2023-10-24T09:37:49.421" v="1057" actId="478"/>
          <ac:cxnSpMkLst>
            <pc:docMk/>
            <pc:sldMk cId="2858480387" sldId="297"/>
            <ac:cxnSpMk id="336" creationId="{2C2315F6-575A-0FA2-B717-D01595BD0B53}"/>
          </ac:cxnSpMkLst>
        </pc:cxnChg>
        <pc:cxnChg chg="add del mod">
          <ac:chgData name="Zhanpeng Hu" userId="d1fa4df9e5eb0c4e" providerId="LiveId" clId="{0FD91C04-A5C5-4E50-B467-803BDE2FBFBD}" dt="2023-10-24T09:11:54.859" v="978" actId="478"/>
          <ac:cxnSpMkLst>
            <pc:docMk/>
            <pc:sldMk cId="2858480387" sldId="297"/>
            <ac:cxnSpMk id="337" creationId="{BA6BB782-8C0C-6E08-C16A-5097ECBCBC05}"/>
          </ac:cxnSpMkLst>
        </pc:cxnChg>
      </pc:sldChg>
    </pc:docChg>
  </pc:docChgLst>
  <pc:docChgLst>
    <pc:chgData name="Zhanpeng Hu" userId="d1fa4df9e5eb0c4e" providerId="LiveId" clId="{E3B13F46-FF01-4E30-8F6D-C74AF5B6191D}"/>
    <pc:docChg chg="undo custSel addSld delSld modSld">
      <pc:chgData name="Zhanpeng Hu" userId="d1fa4df9e5eb0c4e" providerId="LiveId" clId="{E3B13F46-FF01-4E30-8F6D-C74AF5B6191D}" dt="2023-10-23T15:54:38.486" v="389" actId="20577"/>
      <pc:docMkLst>
        <pc:docMk/>
      </pc:docMkLst>
      <pc:sldChg chg="modSp mod">
        <pc:chgData name="Zhanpeng Hu" userId="d1fa4df9e5eb0c4e" providerId="LiveId" clId="{E3B13F46-FF01-4E30-8F6D-C74AF5B6191D}" dt="2023-10-23T15:11:14.873" v="95" actId="20577"/>
        <pc:sldMkLst>
          <pc:docMk/>
          <pc:sldMk cId="1791780026" sldId="257"/>
        </pc:sldMkLst>
        <pc:spChg chg="mod">
          <ac:chgData name="Zhanpeng Hu" userId="d1fa4df9e5eb0c4e" providerId="LiveId" clId="{E3B13F46-FF01-4E30-8F6D-C74AF5B6191D}" dt="2023-10-23T15:11:14.873" v="95" actId="20577"/>
          <ac:spMkLst>
            <pc:docMk/>
            <pc:sldMk cId="1791780026" sldId="257"/>
            <ac:spMk id="3" creationId="{3EB88C3D-4A30-BBBE-F8FD-6095757AF817}"/>
          </ac:spMkLst>
        </pc:spChg>
      </pc:sldChg>
      <pc:sldChg chg="del">
        <pc:chgData name="Zhanpeng Hu" userId="d1fa4df9e5eb0c4e" providerId="LiveId" clId="{E3B13F46-FF01-4E30-8F6D-C74AF5B6191D}" dt="2023-10-23T15:10:19.556" v="39" actId="47"/>
        <pc:sldMkLst>
          <pc:docMk/>
          <pc:sldMk cId="2153215046" sldId="258"/>
        </pc:sldMkLst>
      </pc:sldChg>
      <pc:sldChg chg="del">
        <pc:chgData name="Zhanpeng Hu" userId="d1fa4df9e5eb0c4e" providerId="LiveId" clId="{E3B13F46-FF01-4E30-8F6D-C74AF5B6191D}" dt="2023-10-23T15:10:20.806" v="40" actId="47"/>
        <pc:sldMkLst>
          <pc:docMk/>
          <pc:sldMk cId="1671802552" sldId="259"/>
        </pc:sldMkLst>
      </pc:sldChg>
      <pc:sldChg chg="del">
        <pc:chgData name="Zhanpeng Hu" userId="d1fa4df9e5eb0c4e" providerId="LiveId" clId="{E3B13F46-FF01-4E30-8F6D-C74AF5B6191D}" dt="2023-10-23T15:10:21.398" v="41" actId="47"/>
        <pc:sldMkLst>
          <pc:docMk/>
          <pc:sldMk cId="2735667775" sldId="260"/>
        </pc:sldMkLst>
      </pc:sldChg>
      <pc:sldChg chg="delSp modSp add del mod">
        <pc:chgData name="Zhanpeng Hu" userId="d1fa4df9e5eb0c4e" providerId="LiveId" clId="{E3B13F46-FF01-4E30-8F6D-C74AF5B6191D}" dt="2023-10-23T15:11:04.403" v="90"/>
        <pc:sldMkLst>
          <pc:docMk/>
          <pc:sldMk cId="3282672972" sldId="262"/>
        </pc:sldMkLst>
        <pc:spChg chg="mod">
          <ac:chgData name="Zhanpeng Hu" userId="d1fa4df9e5eb0c4e" providerId="LiveId" clId="{E3B13F46-FF01-4E30-8F6D-C74AF5B6191D}" dt="2023-10-23T15:11:04.403" v="90"/>
          <ac:spMkLst>
            <pc:docMk/>
            <pc:sldMk cId="3282672972" sldId="262"/>
            <ac:spMk id="2" creationId="{95945038-43D8-17D8-0BFE-CD7D97C26BE1}"/>
          </ac:spMkLst>
        </pc:spChg>
        <pc:spChg chg="del">
          <ac:chgData name="Zhanpeng Hu" userId="d1fa4df9e5eb0c4e" providerId="LiveId" clId="{E3B13F46-FF01-4E30-8F6D-C74AF5B6191D}" dt="2023-10-23T15:10:51.583" v="55" actId="478"/>
          <ac:spMkLst>
            <pc:docMk/>
            <pc:sldMk cId="3282672972" sldId="262"/>
            <ac:spMk id="6" creationId="{DC286F6E-CCAD-240F-2176-EF194CBFFB54}"/>
          </ac:spMkLst>
        </pc:spChg>
      </pc:sldChg>
      <pc:sldChg chg="del">
        <pc:chgData name="Zhanpeng Hu" userId="d1fa4df9e5eb0c4e" providerId="LiveId" clId="{E3B13F46-FF01-4E30-8F6D-C74AF5B6191D}" dt="2023-10-23T15:10:27.876" v="50" actId="47"/>
        <pc:sldMkLst>
          <pc:docMk/>
          <pc:sldMk cId="1358855811" sldId="263"/>
        </pc:sldMkLst>
      </pc:sldChg>
      <pc:sldChg chg="del">
        <pc:chgData name="Zhanpeng Hu" userId="d1fa4df9e5eb0c4e" providerId="LiveId" clId="{E3B13F46-FF01-4E30-8F6D-C74AF5B6191D}" dt="2023-10-23T15:10:28.368" v="51" actId="47"/>
        <pc:sldMkLst>
          <pc:docMk/>
          <pc:sldMk cId="4226091477" sldId="264"/>
        </pc:sldMkLst>
      </pc:sldChg>
      <pc:sldChg chg="del">
        <pc:chgData name="Zhanpeng Hu" userId="d1fa4df9e5eb0c4e" providerId="LiveId" clId="{E3B13F46-FF01-4E30-8F6D-C74AF5B6191D}" dt="2023-10-23T15:10:28.893" v="52" actId="47"/>
        <pc:sldMkLst>
          <pc:docMk/>
          <pc:sldMk cId="4127366288" sldId="265"/>
        </pc:sldMkLst>
      </pc:sldChg>
      <pc:sldChg chg="del">
        <pc:chgData name="Zhanpeng Hu" userId="d1fa4df9e5eb0c4e" providerId="LiveId" clId="{E3B13F46-FF01-4E30-8F6D-C74AF5B6191D}" dt="2023-10-23T15:10:22.290" v="42" actId="47"/>
        <pc:sldMkLst>
          <pc:docMk/>
          <pc:sldMk cId="464550808" sldId="297"/>
        </pc:sldMkLst>
      </pc:sldChg>
      <pc:sldChg chg="addSp delSp modSp add mod">
        <pc:chgData name="Zhanpeng Hu" userId="d1fa4df9e5eb0c4e" providerId="LiveId" clId="{E3B13F46-FF01-4E30-8F6D-C74AF5B6191D}" dt="2023-10-23T15:54:38.486" v="389" actId="20577"/>
        <pc:sldMkLst>
          <pc:docMk/>
          <pc:sldMk cId="2858480387" sldId="297"/>
        </pc:sldMkLst>
        <pc:spChg chg="mod">
          <ac:chgData name="Zhanpeng Hu" userId="d1fa4df9e5eb0c4e" providerId="LiveId" clId="{E3B13F46-FF01-4E30-8F6D-C74AF5B6191D}" dt="2023-10-23T15:11:24.115" v="112"/>
          <ac:spMkLst>
            <pc:docMk/>
            <pc:sldMk cId="2858480387" sldId="297"/>
            <ac:spMk id="2" creationId="{95945038-43D8-17D8-0BFE-CD7D97C26BE1}"/>
          </ac:spMkLst>
        </pc:spChg>
        <pc:spChg chg="add mod">
          <ac:chgData name="Zhanpeng Hu" userId="d1fa4df9e5eb0c4e" providerId="LiveId" clId="{E3B13F46-FF01-4E30-8F6D-C74AF5B6191D}" dt="2023-10-23T15:49:25.409" v="135" actId="1076"/>
          <ac:spMkLst>
            <pc:docMk/>
            <pc:sldMk cId="2858480387" sldId="297"/>
            <ac:spMk id="3" creationId="{5584D1C2-1F3A-EF65-FB0E-A963A08866DC}"/>
          </ac:spMkLst>
        </pc:spChg>
        <pc:spChg chg="del">
          <ac:chgData name="Zhanpeng Hu" userId="d1fa4df9e5eb0c4e" providerId="LiveId" clId="{E3B13F46-FF01-4E30-8F6D-C74AF5B6191D}" dt="2023-10-23T15:11:26.818" v="113" actId="478"/>
          <ac:spMkLst>
            <pc:docMk/>
            <pc:sldMk cId="2858480387" sldId="297"/>
            <ac:spMk id="4" creationId="{8C8E6204-CF97-22BE-8C25-1722E2419BB9}"/>
          </ac:spMkLst>
        </pc:spChg>
        <pc:spChg chg="add mod">
          <ac:chgData name="Zhanpeng Hu" userId="d1fa4df9e5eb0c4e" providerId="LiveId" clId="{E3B13F46-FF01-4E30-8F6D-C74AF5B6191D}" dt="2023-10-23T15:49:55.303" v="173" actId="20577"/>
          <ac:spMkLst>
            <pc:docMk/>
            <pc:sldMk cId="2858480387" sldId="297"/>
            <ac:spMk id="6" creationId="{2BDC1B90-FD28-81BD-49AB-E6351A6B5A45}"/>
          </ac:spMkLst>
        </pc:spChg>
        <pc:spChg chg="add mod">
          <ac:chgData name="Zhanpeng Hu" userId="d1fa4df9e5eb0c4e" providerId="LiveId" clId="{E3B13F46-FF01-4E30-8F6D-C74AF5B6191D}" dt="2023-10-23T15:50:37.590" v="206" actId="1076"/>
          <ac:spMkLst>
            <pc:docMk/>
            <pc:sldMk cId="2858480387" sldId="297"/>
            <ac:spMk id="7" creationId="{D6057413-29F4-772D-7EB2-B8C93A8C5958}"/>
          </ac:spMkLst>
        </pc:spChg>
        <pc:spChg chg="del">
          <ac:chgData name="Zhanpeng Hu" userId="d1fa4df9e5eb0c4e" providerId="LiveId" clId="{E3B13F46-FF01-4E30-8F6D-C74AF5B6191D}" dt="2023-10-23T15:11:26.818" v="113" actId="478"/>
          <ac:spMkLst>
            <pc:docMk/>
            <pc:sldMk cId="2858480387" sldId="297"/>
            <ac:spMk id="8" creationId="{F5020B96-5563-DB24-3668-532301FC4BCB}"/>
          </ac:spMkLst>
        </pc:spChg>
        <pc:spChg chg="add mod">
          <ac:chgData name="Zhanpeng Hu" userId="d1fa4df9e5eb0c4e" providerId="LiveId" clId="{E3B13F46-FF01-4E30-8F6D-C74AF5B6191D}" dt="2023-10-23T15:49:46.771" v="156" actId="1076"/>
          <ac:spMkLst>
            <pc:docMk/>
            <pc:sldMk cId="2858480387" sldId="297"/>
            <ac:spMk id="11" creationId="{BEF5809E-83EF-C50A-B419-E1E2B1D7EDF9}"/>
          </ac:spMkLst>
        </pc:spChg>
        <pc:spChg chg="add mod">
          <ac:chgData name="Zhanpeng Hu" userId="d1fa4df9e5eb0c4e" providerId="LiveId" clId="{E3B13F46-FF01-4E30-8F6D-C74AF5B6191D}" dt="2023-10-23T15:50:42.098" v="207" actId="1076"/>
          <ac:spMkLst>
            <pc:docMk/>
            <pc:sldMk cId="2858480387" sldId="297"/>
            <ac:spMk id="12" creationId="{FF562E06-A5D3-DF4F-778E-BD073977A123}"/>
          </ac:spMkLst>
        </pc:spChg>
        <pc:spChg chg="add mod">
          <ac:chgData name="Zhanpeng Hu" userId="d1fa4df9e5eb0c4e" providerId="LiveId" clId="{E3B13F46-FF01-4E30-8F6D-C74AF5B6191D}" dt="2023-10-23T15:50:45.366" v="208" actId="1076"/>
          <ac:spMkLst>
            <pc:docMk/>
            <pc:sldMk cId="2858480387" sldId="297"/>
            <ac:spMk id="14" creationId="{4546F480-9C88-CF01-3F88-A9D51A698BD7}"/>
          </ac:spMkLst>
        </pc:spChg>
        <pc:spChg chg="add del mod">
          <ac:chgData name="Zhanpeng Hu" userId="d1fa4df9e5eb0c4e" providerId="LiveId" clId="{E3B13F46-FF01-4E30-8F6D-C74AF5B6191D}" dt="2023-10-23T15:51:39.823" v="235" actId="478"/>
          <ac:spMkLst>
            <pc:docMk/>
            <pc:sldMk cId="2858480387" sldId="297"/>
            <ac:spMk id="15" creationId="{E19223C9-46CF-A50C-1F74-69D63824EFBB}"/>
          </ac:spMkLst>
        </pc:spChg>
        <pc:spChg chg="add del mod">
          <ac:chgData name="Zhanpeng Hu" userId="d1fa4df9e5eb0c4e" providerId="LiveId" clId="{E3B13F46-FF01-4E30-8F6D-C74AF5B6191D}" dt="2023-10-23T15:51:39.320" v="234" actId="478"/>
          <ac:spMkLst>
            <pc:docMk/>
            <pc:sldMk cId="2858480387" sldId="297"/>
            <ac:spMk id="18" creationId="{DAF06B6D-5897-B3A0-1965-88EFD4A494D5}"/>
          </ac:spMkLst>
        </pc:spChg>
        <pc:spChg chg="add del mod">
          <ac:chgData name="Zhanpeng Hu" userId="d1fa4df9e5eb0c4e" providerId="LiveId" clId="{E3B13F46-FF01-4E30-8F6D-C74AF5B6191D}" dt="2023-10-23T15:51:38.801" v="233" actId="478"/>
          <ac:spMkLst>
            <pc:docMk/>
            <pc:sldMk cId="2858480387" sldId="297"/>
            <ac:spMk id="19" creationId="{7760F8C8-3E32-6C00-CE8E-A51AEDF49EA7}"/>
          </ac:spMkLst>
        </pc:spChg>
        <pc:spChg chg="add del mod">
          <ac:chgData name="Zhanpeng Hu" userId="d1fa4df9e5eb0c4e" providerId="LiveId" clId="{E3B13F46-FF01-4E30-8F6D-C74AF5B6191D}" dt="2023-10-23T15:51:37.615" v="231" actId="478"/>
          <ac:spMkLst>
            <pc:docMk/>
            <pc:sldMk cId="2858480387" sldId="297"/>
            <ac:spMk id="20" creationId="{E9D5EBF6-761A-D7EF-286D-77BEE4ED4949}"/>
          </ac:spMkLst>
        </pc:spChg>
        <pc:spChg chg="add del mod">
          <ac:chgData name="Zhanpeng Hu" userId="d1fa4df9e5eb0c4e" providerId="LiveId" clId="{E3B13F46-FF01-4E30-8F6D-C74AF5B6191D}" dt="2023-10-23T15:51:38.248" v="232" actId="478"/>
          <ac:spMkLst>
            <pc:docMk/>
            <pc:sldMk cId="2858480387" sldId="297"/>
            <ac:spMk id="21" creationId="{0786A1D5-1EEE-DB65-F141-F65B9CA35FA8}"/>
          </ac:spMkLst>
        </pc:spChg>
        <pc:spChg chg="add del mod">
          <ac:chgData name="Zhanpeng Hu" userId="d1fa4df9e5eb0c4e" providerId="LiveId" clId="{E3B13F46-FF01-4E30-8F6D-C74AF5B6191D}" dt="2023-10-23T15:51:42.321" v="237" actId="21"/>
          <ac:spMkLst>
            <pc:docMk/>
            <pc:sldMk cId="2858480387" sldId="297"/>
            <ac:spMk id="24" creationId="{B9A241DE-F310-9B34-1891-936DD21B2C85}"/>
          </ac:spMkLst>
        </pc:spChg>
        <pc:spChg chg="add mod">
          <ac:chgData name="Zhanpeng Hu" userId="d1fa4df9e5eb0c4e" providerId="LiveId" clId="{E3B13F46-FF01-4E30-8F6D-C74AF5B6191D}" dt="2023-10-23T15:51:53.241" v="246" actId="1076"/>
          <ac:spMkLst>
            <pc:docMk/>
            <pc:sldMk cId="2858480387" sldId="297"/>
            <ac:spMk id="25" creationId="{A8D315EF-701F-BCDC-C029-B2826BD44D0C}"/>
          </ac:spMkLst>
        </pc:spChg>
        <pc:spChg chg="add mod">
          <ac:chgData name="Zhanpeng Hu" userId="d1fa4df9e5eb0c4e" providerId="LiveId" clId="{E3B13F46-FF01-4E30-8F6D-C74AF5B6191D}" dt="2023-10-23T15:52:03.377" v="259" actId="20577"/>
          <ac:spMkLst>
            <pc:docMk/>
            <pc:sldMk cId="2858480387" sldId="297"/>
            <ac:spMk id="26" creationId="{907373E2-9E33-2654-BA05-3C344B5D508A}"/>
          </ac:spMkLst>
        </pc:spChg>
        <pc:spChg chg="add mod">
          <ac:chgData name="Zhanpeng Hu" userId="d1fa4df9e5eb0c4e" providerId="LiveId" clId="{E3B13F46-FF01-4E30-8F6D-C74AF5B6191D}" dt="2023-10-23T15:52:42.715" v="288" actId="1076"/>
          <ac:spMkLst>
            <pc:docMk/>
            <pc:sldMk cId="2858480387" sldId="297"/>
            <ac:spMk id="27" creationId="{9E422E5E-6446-DD73-5584-50EF569A1706}"/>
          </ac:spMkLst>
        </pc:spChg>
        <pc:spChg chg="add mod">
          <ac:chgData name="Zhanpeng Hu" userId="d1fa4df9e5eb0c4e" providerId="LiveId" clId="{E3B13F46-FF01-4E30-8F6D-C74AF5B6191D}" dt="2023-10-23T15:52:29.163" v="287" actId="14100"/>
          <ac:spMkLst>
            <pc:docMk/>
            <pc:sldMk cId="2858480387" sldId="297"/>
            <ac:spMk id="28" creationId="{F168BD1C-1A9F-D0FD-A317-21A46CD2AFA4}"/>
          </ac:spMkLst>
        </pc:spChg>
        <pc:spChg chg="add mod">
          <ac:chgData name="Zhanpeng Hu" userId="d1fa4df9e5eb0c4e" providerId="LiveId" clId="{E3B13F46-FF01-4E30-8F6D-C74AF5B6191D}" dt="2023-10-23T15:52:46.135" v="289" actId="1076"/>
          <ac:spMkLst>
            <pc:docMk/>
            <pc:sldMk cId="2858480387" sldId="297"/>
            <ac:spMk id="29" creationId="{3736580C-7907-716D-912B-BA56F0B969B0}"/>
          </ac:spMkLst>
        </pc:spChg>
        <pc:spChg chg="add mod">
          <ac:chgData name="Zhanpeng Hu" userId="d1fa4df9e5eb0c4e" providerId="LiveId" clId="{E3B13F46-FF01-4E30-8F6D-C74AF5B6191D}" dt="2023-10-23T15:52:54.709" v="295" actId="1076"/>
          <ac:spMkLst>
            <pc:docMk/>
            <pc:sldMk cId="2858480387" sldId="297"/>
            <ac:spMk id="30" creationId="{46D8C5C7-856A-394B-83AC-1E5E95B27EF6}"/>
          </ac:spMkLst>
        </pc:spChg>
        <pc:spChg chg="add mod">
          <ac:chgData name="Zhanpeng Hu" userId="d1fa4df9e5eb0c4e" providerId="LiveId" clId="{E3B13F46-FF01-4E30-8F6D-C74AF5B6191D}" dt="2023-10-23T15:53:56.682" v="347" actId="1076"/>
          <ac:spMkLst>
            <pc:docMk/>
            <pc:sldMk cId="2858480387" sldId="297"/>
            <ac:spMk id="31" creationId="{4B5F1BE5-0BE4-625C-55E6-E51EB82F8DD2}"/>
          </ac:spMkLst>
        </pc:spChg>
        <pc:spChg chg="add mod">
          <ac:chgData name="Zhanpeng Hu" userId="d1fa4df9e5eb0c4e" providerId="LiveId" clId="{E3B13F46-FF01-4E30-8F6D-C74AF5B6191D}" dt="2023-10-23T15:53:25.479" v="317" actId="1076"/>
          <ac:spMkLst>
            <pc:docMk/>
            <pc:sldMk cId="2858480387" sldId="297"/>
            <ac:spMk id="32" creationId="{4471C435-E7CE-E300-1207-C2C72279D726}"/>
          </ac:spMkLst>
        </pc:spChg>
        <pc:spChg chg="add mod">
          <ac:chgData name="Zhanpeng Hu" userId="d1fa4df9e5eb0c4e" providerId="LiveId" clId="{E3B13F46-FF01-4E30-8F6D-C74AF5B6191D}" dt="2023-10-23T15:53:58.657" v="352" actId="20577"/>
          <ac:spMkLst>
            <pc:docMk/>
            <pc:sldMk cId="2858480387" sldId="297"/>
            <ac:spMk id="33" creationId="{1A939884-F46D-2B06-59C8-4E0377366956}"/>
          </ac:spMkLst>
        </pc:spChg>
        <pc:spChg chg="add mod">
          <ac:chgData name="Zhanpeng Hu" userId="d1fa4df9e5eb0c4e" providerId="LiveId" clId="{E3B13F46-FF01-4E30-8F6D-C74AF5B6191D}" dt="2023-10-23T15:53:37.503" v="333" actId="20577"/>
          <ac:spMkLst>
            <pc:docMk/>
            <pc:sldMk cId="2858480387" sldId="297"/>
            <ac:spMk id="34" creationId="{607B62EA-69C4-E19D-1F78-F4FE89A3E80E}"/>
          </ac:spMkLst>
        </pc:spChg>
        <pc:spChg chg="add mod">
          <ac:chgData name="Zhanpeng Hu" userId="d1fa4df9e5eb0c4e" providerId="LiveId" clId="{E3B13F46-FF01-4E30-8F6D-C74AF5B6191D}" dt="2023-10-23T15:53:15.006" v="313" actId="20577"/>
          <ac:spMkLst>
            <pc:docMk/>
            <pc:sldMk cId="2858480387" sldId="297"/>
            <ac:spMk id="35" creationId="{258D7646-254C-0F82-84E0-03C8F7ED9945}"/>
          </ac:spMkLst>
        </pc:spChg>
        <pc:spChg chg="add mod">
          <ac:chgData name="Zhanpeng Hu" userId="d1fa4df9e5eb0c4e" providerId="LiveId" clId="{E3B13F46-FF01-4E30-8F6D-C74AF5B6191D}" dt="2023-10-23T15:53:07.672" v="306" actId="20577"/>
          <ac:spMkLst>
            <pc:docMk/>
            <pc:sldMk cId="2858480387" sldId="297"/>
            <ac:spMk id="36" creationId="{07B01F98-02E1-6B5A-0836-161391C564C2}"/>
          </ac:spMkLst>
        </pc:spChg>
        <pc:spChg chg="add mod">
          <ac:chgData name="Zhanpeng Hu" userId="d1fa4df9e5eb0c4e" providerId="LiveId" clId="{E3B13F46-FF01-4E30-8F6D-C74AF5B6191D}" dt="2023-10-23T15:53:47.443" v="345" actId="14100"/>
          <ac:spMkLst>
            <pc:docMk/>
            <pc:sldMk cId="2858480387" sldId="297"/>
            <ac:spMk id="37" creationId="{56314D14-8863-F52B-32BA-861F26A54C2D}"/>
          </ac:spMkLst>
        </pc:spChg>
        <pc:spChg chg="add mod">
          <ac:chgData name="Zhanpeng Hu" userId="d1fa4df9e5eb0c4e" providerId="LiveId" clId="{E3B13F46-FF01-4E30-8F6D-C74AF5B6191D}" dt="2023-10-23T15:54:16.314" v="364" actId="1076"/>
          <ac:spMkLst>
            <pc:docMk/>
            <pc:sldMk cId="2858480387" sldId="297"/>
            <ac:spMk id="38" creationId="{52CFC88C-DA06-71DD-2D62-1C6625544F78}"/>
          </ac:spMkLst>
        </pc:spChg>
        <pc:spChg chg="add mod">
          <ac:chgData name="Zhanpeng Hu" userId="d1fa4df9e5eb0c4e" providerId="LiveId" clId="{E3B13F46-FF01-4E30-8F6D-C74AF5B6191D}" dt="2023-10-23T15:54:00.795" v="354"/>
          <ac:spMkLst>
            <pc:docMk/>
            <pc:sldMk cId="2858480387" sldId="297"/>
            <ac:spMk id="39" creationId="{6872F9E2-876D-1338-C7BC-752351C30691}"/>
          </ac:spMkLst>
        </pc:spChg>
        <pc:spChg chg="add mod">
          <ac:chgData name="Zhanpeng Hu" userId="d1fa4df9e5eb0c4e" providerId="LiveId" clId="{E3B13F46-FF01-4E30-8F6D-C74AF5B6191D}" dt="2023-10-23T15:54:31.415" v="378" actId="20577"/>
          <ac:spMkLst>
            <pc:docMk/>
            <pc:sldMk cId="2858480387" sldId="297"/>
            <ac:spMk id="40" creationId="{C14A88D5-FA6A-5692-BA6F-6CF9DE6ECA8E}"/>
          </ac:spMkLst>
        </pc:spChg>
        <pc:spChg chg="add mod">
          <ac:chgData name="Zhanpeng Hu" userId="d1fa4df9e5eb0c4e" providerId="LiveId" clId="{E3B13F46-FF01-4E30-8F6D-C74AF5B6191D}" dt="2023-10-23T15:54:38.486" v="389" actId="20577"/>
          <ac:spMkLst>
            <pc:docMk/>
            <pc:sldMk cId="2858480387" sldId="297"/>
            <ac:spMk id="41" creationId="{AFBF6BDE-BB89-B670-D6B4-44D1CB1D9029}"/>
          </ac:spMkLst>
        </pc:spChg>
      </pc:sldChg>
      <pc:sldChg chg="del">
        <pc:chgData name="Zhanpeng Hu" userId="d1fa4df9e5eb0c4e" providerId="LiveId" clId="{E3B13F46-FF01-4E30-8F6D-C74AF5B6191D}" dt="2023-10-23T15:10:22.694" v="43" actId="47"/>
        <pc:sldMkLst>
          <pc:docMk/>
          <pc:sldMk cId="3924144265" sldId="298"/>
        </pc:sldMkLst>
      </pc:sldChg>
      <pc:sldChg chg="del">
        <pc:chgData name="Zhanpeng Hu" userId="d1fa4df9e5eb0c4e" providerId="LiveId" clId="{E3B13F46-FF01-4E30-8F6D-C74AF5B6191D}" dt="2023-10-23T15:10:23.034" v="44" actId="47"/>
        <pc:sldMkLst>
          <pc:docMk/>
          <pc:sldMk cId="2658402752" sldId="299"/>
        </pc:sldMkLst>
      </pc:sldChg>
      <pc:sldChg chg="del">
        <pc:chgData name="Zhanpeng Hu" userId="d1fa4df9e5eb0c4e" providerId="LiveId" clId="{E3B13F46-FF01-4E30-8F6D-C74AF5B6191D}" dt="2023-10-23T15:10:23.360" v="45" actId="47"/>
        <pc:sldMkLst>
          <pc:docMk/>
          <pc:sldMk cId="1830044307" sldId="300"/>
        </pc:sldMkLst>
      </pc:sldChg>
      <pc:sldChg chg="del">
        <pc:chgData name="Zhanpeng Hu" userId="d1fa4df9e5eb0c4e" providerId="LiveId" clId="{E3B13F46-FF01-4E30-8F6D-C74AF5B6191D}" dt="2023-10-23T15:10:23.699" v="46" actId="47"/>
        <pc:sldMkLst>
          <pc:docMk/>
          <pc:sldMk cId="3506298884" sldId="301"/>
        </pc:sldMkLst>
      </pc:sldChg>
      <pc:sldChg chg="del">
        <pc:chgData name="Zhanpeng Hu" userId="d1fa4df9e5eb0c4e" providerId="LiveId" clId="{E3B13F46-FF01-4E30-8F6D-C74AF5B6191D}" dt="2023-10-23T15:10:24.012" v="47" actId="47"/>
        <pc:sldMkLst>
          <pc:docMk/>
          <pc:sldMk cId="1199055256" sldId="302"/>
        </pc:sldMkLst>
      </pc:sldChg>
      <pc:sldChg chg="del">
        <pc:chgData name="Zhanpeng Hu" userId="d1fa4df9e5eb0c4e" providerId="LiveId" clId="{E3B13F46-FF01-4E30-8F6D-C74AF5B6191D}" dt="2023-10-23T15:10:32.271" v="54" actId="47"/>
        <pc:sldMkLst>
          <pc:docMk/>
          <pc:sldMk cId="2054475140" sldId="303"/>
        </pc:sldMkLst>
      </pc:sldChg>
      <pc:sldChg chg="del">
        <pc:chgData name="Zhanpeng Hu" userId="d1fa4df9e5eb0c4e" providerId="LiveId" clId="{E3B13F46-FF01-4E30-8F6D-C74AF5B6191D}" dt="2023-10-23T15:10:31.047" v="53" actId="47"/>
        <pc:sldMkLst>
          <pc:docMk/>
          <pc:sldMk cId="914859758" sldId="305"/>
        </pc:sldMkLst>
      </pc:sldChg>
    </pc:docChg>
  </pc:docChgLst>
  <pc:docChgLst>
    <pc:chgData name="Zhanpeng Hu" userId="d1fa4df9e5eb0c4e" providerId="LiveId" clId="{44519491-103A-4CC8-ABE2-92357CB531EB}"/>
    <pc:docChg chg="undo custSel delSld modSld">
      <pc:chgData name="Zhanpeng Hu" userId="d1fa4df9e5eb0c4e" providerId="LiveId" clId="{44519491-103A-4CC8-ABE2-92357CB531EB}" dt="2023-10-16T07:20:26.599" v="719" actId="47"/>
      <pc:docMkLst>
        <pc:docMk/>
      </pc:docMkLst>
      <pc:sldChg chg="modSp mod">
        <pc:chgData name="Zhanpeng Hu" userId="d1fa4df9e5eb0c4e" providerId="LiveId" clId="{44519491-103A-4CC8-ABE2-92357CB531EB}" dt="2023-10-16T06:56:50.631" v="67" actId="20577"/>
        <pc:sldMkLst>
          <pc:docMk/>
          <pc:sldMk cId="2735667775" sldId="260"/>
        </pc:sldMkLst>
        <pc:spChg chg="mod">
          <ac:chgData name="Zhanpeng Hu" userId="d1fa4df9e5eb0c4e" providerId="LiveId" clId="{44519491-103A-4CC8-ABE2-92357CB531EB}" dt="2023-10-16T06:56:50.631" v="67" actId="20577"/>
          <ac:spMkLst>
            <pc:docMk/>
            <pc:sldMk cId="2735667775" sldId="260"/>
            <ac:spMk id="7" creationId="{3846854D-4A93-7636-B9B2-D5F41E28E1CD}"/>
          </ac:spMkLst>
        </pc:spChg>
      </pc:sldChg>
      <pc:sldChg chg="addSp delSp modSp mod">
        <pc:chgData name="Zhanpeng Hu" userId="d1fa4df9e5eb0c4e" providerId="LiveId" clId="{44519491-103A-4CC8-ABE2-92357CB531EB}" dt="2023-10-16T07:12:15.172" v="514" actId="403"/>
        <pc:sldMkLst>
          <pc:docMk/>
          <pc:sldMk cId="3282672972" sldId="262"/>
        </pc:sldMkLst>
        <pc:spChg chg="add mod">
          <ac:chgData name="Zhanpeng Hu" userId="d1fa4df9e5eb0c4e" providerId="LiveId" clId="{44519491-103A-4CC8-ABE2-92357CB531EB}" dt="2023-10-16T06:57:24.902" v="68"/>
          <ac:spMkLst>
            <pc:docMk/>
            <pc:sldMk cId="3282672972" sldId="262"/>
            <ac:spMk id="2" creationId="{95945038-43D8-17D8-0BFE-CD7D97C26BE1}"/>
          </ac:spMkLst>
        </pc:spChg>
        <pc:spChg chg="add mod">
          <ac:chgData name="Zhanpeng Hu" userId="d1fa4df9e5eb0c4e" providerId="LiveId" clId="{44519491-103A-4CC8-ABE2-92357CB531EB}" dt="2023-10-16T07:12:15.172" v="514" actId="403"/>
          <ac:spMkLst>
            <pc:docMk/>
            <pc:sldMk cId="3282672972" sldId="262"/>
            <ac:spMk id="4" creationId="{8C8E6204-CF97-22BE-8C25-1722E2419BB9}"/>
          </ac:spMkLst>
        </pc:spChg>
        <pc:spChg chg="add mod">
          <ac:chgData name="Zhanpeng Hu" userId="d1fa4df9e5eb0c4e" providerId="LiveId" clId="{44519491-103A-4CC8-ABE2-92357CB531EB}" dt="2023-10-16T07:02:25.694" v="115"/>
          <ac:spMkLst>
            <pc:docMk/>
            <pc:sldMk cId="3282672972" sldId="262"/>
            <ac:spMk id="6" creationId="{DC286F6E-CCAD-240F-2176-EF194CBFFB54}"/>
          </ac:spMkLst>
        </pc:spChg>
        <pc:spChg chg="add del mod">
          <ac:chgData name="Zhanpeng Hu" userId="d1fa4df9e5eb0c4e" providerId="LiveId" clId="{44519491-103A-4CC8-ABE2-92357CB531EB}" dt="2023-10-16T07:02:55.052" v="120"/>
          <ac:spMkLst>
            <pc:docMk/>
            <pc:sldMk cId="3282672972" sldId="262"/>
            <ac:spMk id="7" creationId="{5981352A-EFAC-619F-A885-DAA52FDA39D3}"/>
          </ac:spMkLst>
        </pc:spChg>
        <pc:spChg chg="add mod">
          <ac:chgData name="Zhanpeng Hu" userId="d1fa4df9e5eb0c4e" providerId="LiveId" clId="{44519491-103A-4CC8-ABE2-92357CB531EB}" dt="2023-10-16T07:12:08.381" v="513" actId="403"/>
          <ac:spMkLst>
            <pc:docMk/>
            <pc:sldMk cId="3282672972" sldId="262"/>
            <ac:spMk id="8" creationId="{F5020B96-5563-DB24-3668-532301FC4BCB}"/>
          </ac:spMkLst>
        </pc:spChg>
        <pc:cxnChg chg="mod">
          <ac:chgData name="Zhanpeng Hu" userId="d1fa4df9e5eb0c4e" providerId="LiveId" clId="{44519491-103A-4CC8-ABE2-92357CB531EB}" dt="2023-10-16T07:03:01.434" v="124" actId="1076"/>
          <ac:cxnSpMkLst>
            <pc:docMk/>
            <pc:sldMk cId="3282672972" sldId="262"/>
            <ac:cxnSpMk id="13" creationId="{97946604-2F26-DD32-3C6F-BB86A007F879}"/>
          </ac:cxnSpMkLst>
        </pc:cxnChg>
      </pc:sldChg>
      <pc:sldChg chg="addSp modSp mod">
        <pc:chgData name="Zhanpeng Hu" userId="d1fa4df9e5eb0c4e" providerId="LiveId" clId="{44519491-103A-4CC8-ABE2-92357CB531EB}" dt="2023-10-16T07:17:09.316" v="626"/>
        <pc:sldMkLst>
          <pc:docMk/>
          <pc:sldMk cId="1358855811" sldId="263"/>
        </pc:sldMkLst>
        <pc:spChg chg="add mod">
          <ac:chgData name="Zhanpeng Hu" userId="d1fa4df9e5eb0c4e" providerId="LiveId" clId="{44519491-103A-4CC8-ABE2-92357CB531EB}" dt="2023-10-16T07:12:40.335" v="515"/>
          <ac:spMkLst>
            <pc:docMk/>
            <pc:sldMk cId="1358855811" sldId="263"/>
            <ac:spMk id="2" creationId="{A6AA347D-0D1C-CA60-9A08-1533C40BA79D}"/>
          </ac:spMkLst>
        </pc:spChg>
        <pc:spChg chg="add mod">
          <ac:chgData name="Zhanpeng Hu" userId="d1fa4df9e5eb0c4e" providerId="LiveId" clId="{44519491-103A-4CC8-ABE2-92357CB531EB}" dt="2023-10-16T07:13:28.715" v="565"/>
          <ac:spMkLst>
            <pc:docMk/>
            <pc:sldMk cId="1358855811" sldId="263"/>
            <ac:spMk id="3" creationId="{02E48C0C-6E96-86FA-B29E-A077F4CB099C}"/>
          </ac:spMkLst>
        </pc:spChg>
        <pc:spChg chg="add mod">
          <ac:chgData name="Zhanpeng Hu" userId="d1fa4df9e5eb0c4e" providerId="LiveId" clId="{44519491-103A-4CC8-ABE2-92357CB531EB}" dt="2023-10-16T07:16:56.355" v="599" actId="1076"/>
          <ac:spMkLst>
            <pc:docMk/>
            <pc:sldMk cId="1358855811" sldId="263"/>
            <ac:spMk id="4" creationId="{ABCB0DE4-CA16-206B-8F3B-B2090A0B1238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7" creationId="{57FF03B5-03F0-7484-7ACA-8C5CC4D1497D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14" creationId="{A095695A-6D63-0144-2AB2-38742B8A0320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15" creationId="{96D6DC41-633B-127A-9B1A-774D30D9A9E5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18" creationId="{F1E459C5-78FA-74D9-792D-09969F0506C5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19" creationId="{134C8AF9-9DA9-10D9-77F3-C777FFF2821A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20" creationId="{78714DE2-9F81-717B-DC53-F2CE2782FB55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25" creationId="{48FF5F0A-00B2-B8A1-6368-F11AA3B61A91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26" creationId="{25FF3410-458F-95F6-7331-16B7D9B76581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29" creationId="{7F69A018-461D-DE00-1B0E-C376D6D14C16}"/>
          </ac:spMkLst>
        </pc:spChg>
        <pc:spChg chg="add mod">
          <ac:chgData name="Zhanpeng Hu" userId="d1fa4df9e5eb0c4e" providerId="LiveId" clId="{44519491-103A-4CC8-ABE2-92357CB531EB}" dt="2023-10-16T07:13:09.667" v="556"/>
          <ac:spMkLst>
            <pc:docMk/>
            <pc:sldMk cId="1358855811" sldId="263"/>
            <ac:spMk id="34" creationId="{9434A200-5BC1-B86C-0396-B1198754DE26}"/>
          </ac:spMkLst>
        </pc:spChg>
        <pc:spChg chg="add mod">
          <ac:chgData name="Zhanpeng Hu" userId="d1fa4df9e5eb0c4e" providerId="LiveId" clId="{44519491-103A-4CC8-ABE2-92357CB531EB}" dt="2023-10-16T07:13:34.518" v="568" actId="1076"/>
          <ac:spMkLst>
            <pc:docMk/>
            <pc:sldMk cId="1358855811" sldId="263"/>
            <ac:spMk id="36" creationId="{5BD76630-0236-F9AD-1C16-A09876E54F71}"/>
          </ac:spMkLst>
        </pc:spChg>
        <pc:spChg chg="add mod">
          <ac:chgData name="Zhanpeng Hu" userId="d1fa4df9e5eb0c4e" providerId="LiveId" clId="{44519491-103A-4CC8-ABE2-92357CB531EB}" dt="2023-10-16T07:13:39.742" v="570" actId="14100"/>
          <ac:spMkLst>
            <pc:docMk/>
            <pc:sldMk cId="1358855811" sldId="263"/>
            <ac:spMk id="37" creationId="{30B2CE1D-35AC-3844-2204-06955AB74ED6}"/>
          </ac:spMkLst>
        </pc:spChg>
        <pc:spChg chg="add mod">
          <ac:chgData name="Zhanpeng Hu" userId="d1fa4df9e5eb0c4e" providerId="LiveId" clId="{44519491-103A-4CC8-ABE2-92357CB531EB}" dt="2023-10-16T07:17:09.316" v="626"/>
          <ac:spMkLst>
            <pc:docMk/>
            <pc:sldMk cId="1358855811" sldId="263"/>
            <ac:spMk id="40" creationId="{8B42AB9B-075B-ADFC-B9CE-62DA4F04088D}"/>
          </ac:spMkLst>
        </pc:spChg>
        <pc:graphicFrameChg chg="mod">
          <ac:chgData name="Zhanpeng Hu" userId="d1fa4df9e5eb0c4e" providerId="LiveId" clId="{44519491-103A-4CC8-ABE2-92357CB531EB}" dt="2023-10-16T07:13:31.890" v="567" actId="1076"/>
          <ac:graphicFrameMkLst>
            <pc:docMk/>
            <pc:sldMk cId="1358855811" sldId="263"/>
            <ac:graphicFrameMk id="16" creationId="{01B7FA79-5FAC-A50C-F788-4A4168E71574}"/>
          </ac:graphicFrameMkLst>
        </pc:graphicFrameChg>
        <pc:picChg chg="add mod">
          <ac:chgData name="Zhanpeng Hu" userId="d1fa4df9e5eb0c4e" providerId="LiveId" clId="{44519491-103A-4CC8-ABE2-92357CB531EB}" dt="2023-10-16T07:16:52.802" v="596" actId="14100"/>
          <ac:picMkLst>
            <pc:docMk/>
            <pc:sldMk cId="1358855811" sldId="263"/>
            <ac:picMk id="8" creationId="{1AA2274E-1761-D0E8-1303-9639080434ED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11" creationId="{9DA4744C-281B-AB22-CC7C-C7377BF67E8D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12" creationId="{47E8BC6D-5E04-A4C2-EE48-C61994FDACFB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24" creationId="{0DA16D86-15CA-D8F3-34E8-99DB97F93A96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28" creationId="{8152E8EF-7AC2-5FE0-88D8-2C95D6730515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30" creationId="{39161901-9C8D-0D2C-E5A6-925CC0AE08D7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31" creationId="{FA470595-0545-9F94-2B7D-E803BAA960F7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32" creationId="{25097D19-506C-3E90-0AAC-F18B9746B537}"/>
          </ac:picMkLst>
        </pc:picChg>
        <pc:picChg chg="add mod">
          <ac:chgData name="Zhanpeng Hu" userId="d1fa4df9e5eb0c4e" providerId="LiveId" clId="{44519491-103A-4CC8-ABE2-92357CB531EB}" dt="2023-10-16T07:13:09.667" v="556"/>
          <ac:picMkLst>
            <pc:docMk/>
            <pc:sldMk cId="1358855811" sldId="263"/>
            <ac:picMk id="33" creationId="{6C68D3A4-FA98-EF98-F916-3CE0AC64BD4B}"/>
          </ac:picMkLst>
        </pc:picChg>
        <pc:picChg chg="add mod">
          <ac:chgData name="Zhanpeng Hu" userId="d1fa4df9e5eb0c4e" providerId="LiveId" clId="{44519491-103A-4CC8-ABE2-92357CB531EB}" dt="2023-10-16T07:16:41.673" v="594" actId="1076"/>
          <ac:picMkLst>
            <pc:docMk/>
            <pc:sldMk cId="1358855811" sldId="263"/>
            <ac:picMk id="39" creationId="{54EEA33C-1BEC-2B92-3F9F-83427F0E4AED}"/>
          </ac:picMkLst>
        </pc:picChg>
        <pc:cxnChg chg="add mod">
          <ac:chgData name="Zhanpeng Hu" userId="d1fa4df9e5eb0c4e" providerId="LiveId" clId="{44519491-103A-4CC8-ABE2-92357CB531EB}" dt="2023-10-16T07:13:09.667" v="556"/>
          <ac:cxnSpMkLst>
            <pc:docMk/>
            <pc:sldMk cId="1358855811" sldId="263"/>
            <ac:cxnSpMk id="6" creationId="{FF07BE5C-2FF1-7E97-43E5-9D7B2844C511}"/>
          </ac:cxnSpMkLst>
        </pc:cxnChg>
        <pc:cxnChg chg="add mod">
          <ac:chgData name="Zhanpeng Hu" userId="d1fa4df9e5eb0c4e" providerId="LiveId" clId="{44519491-103A-4CC8-ABE2-92357CB531EB}" dt="2023-10-16T07:13:09.667" v="556"/>
          <ac:cxnSpMkLst>
            <pc:docMk/>
            <pc:sldMk cId="1358855811" sldId="263"/>
            <ac:cxnSpMk id="21" creationId="{54072483-3486-A454-2C8C-C237CC6A814C}"/>
          </ac:cxnSpMkLst>
        </pc:cxnChg>
        <pc:cxnChg chg="add mod">
          <ac:chgData name="Zhanpeng Hu" userId="d1fa4df9e5eb0c4e" providerId="LiveId" clId="{44519491-103A-4CC8-ABE2-92357CB531EB}" dt="2023-10-16T07:13:09.667" v="556"/>
          <ac:cxnSpMkLst>
            <pc:docMk/>
            <pc:sldMk cId="1358855811" sldId="263"/>
            <ac:cxnSpMk id="27" creationId="{6C79BC79-2C1F-4BFE-CB3F-F86E9624AE31}"/>
          </ac:cxnSpMkLst>
        </pc:cxnChg>
        <pc:cxnChg chg="add mod">
          <ac:chgData name="Zhanpeng Hu" userId="d1fa4df9e5eb0c4e" providerId="LiveId" clId="{44519491-103A-4CC8-ABE2-92357CB531EB}" dt="2023-10-16T07:13:09.667" v="556"/>
          <ac:cxnSpMkLst>
            <pc:docMk/>
            <pc:sldMk cId="1358855811" sldId="263"/>
            <ac:cxnSpMk id="35" creationId="{BBB16B13-6293-5275-A420-6F32E7E19ED4}"/>
          </ac:cxnSpMkLst>
        </pc:cxnChg>
        <pc:cxnChg chg="add mod">
          <ac:chgData name="Zhanpeng Hu" userId="d1fa4df9e5eb0c4e" providerId="LiveId" clId="{44519491-103A-4CC8-ABE2-92357CB531EB}" dt="2023-10-16T07:13:22.037" v="557"/>
          <ac:cxnSpMkLst>
            <pc:docMk/>
            <pc:sldMk cId="1358855811" sldId="263"/>
            <ac:cxnSpMk id="38" creationId="{6EA75F75-FE67-22EE-3112-FEA20931086F}"/>
          </ac:cxnSpMkLst>
        </pc:cxnChg>
      </pc:sldChg>
      <pc:sldChg chg="addSp delSp modSp mod">
        <pc:chgData name="Zhanpeng Hu" userId="d1fa4df9e5eb0c4e" providerId="LiveId" clId="{44519491-103A-4CC8-ABE2-92357CB531EB}" dt="2023-10-16T07:20:03.630" v="711" actId="1076"/>
        <pc:sldMkLst>
          <pc:docMk/>
          <pc:sldMk cId="4226091477" sldId="264"/>
        </pc:sldMkLst>
        <pc:spChg chg="add mod">
          <ac:chgData name="Zhanpeng Hu" userId="d1fa4df9e5eb0c4e" providerId="LiveId" clId="{44519491-103A-4CC8-ABE2-92357CB531EB}" dt="2023-10-16T07:13:48.845" v="571"/>
          <ac:spMkLst>
            <pc:docMk/>
            <pc:sldMk cId="4226091477" sldId="264"/>
            <ac:spMk id="2" creationId="{E071FC01-CE14-F447-8598-45179961DC92}"/>
          </ac:spMkLst>
        </pc:spChg>
        <pc:spChg chg="add mod">
          <ac:chgData name="Zhanpeng Hu" userId="d1fa4df9e5eb0c4e" providerId="LiveId" clId="{44519491-103A-4CC8-ABE2-92357CB531EB}" dt="2023-10-16T07:13:51.071" v="572"/>
          <ac:spMkLst>
            <pc:docMk/>
            <pc:sldMk cId="4226091477" sldId="264"/>
            <ac:spMk id="3" creationId="{B1078438-3D3D-2FA2-42DE-E53824840A62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4" creationId="{BE2DA281-493C-1366-1053-AF987386D5A3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6" creationId="{5F3315DC-52A8-D0E0-0BEC-F915A68AB33D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8" creationId="{83BA96FB-2B4E-88FD-0534-EBE4AF84D32C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11" creationId="{94DE22E4-5E18-9A9E-0092-3D6F9550D02A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14" creationId="{4A901FD9-83E3-DF2D-4FCE-EB1CA8C130D8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15" creationId="{4F7EFD2A-C028-0F80-090F-38047515AD78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18" creationId="{9FFE23AC-33CF-989E-A366-862CF851A330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21" creationId="{AB4490FF-A82C-62BE-52AE-97FF42AA3E11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24" creationId="{9B6AA9B9-3CE8-C973-CA8C-BA2CE1DFD556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25" creationId="{73B5B291-8538-1D59-59E2-010730463E67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27" creationId="{C01AB42F-4BBF-2829-CFCB-F054871532C0}"/>
          </ac:spMkLst>
        </pc:spChg>
        <pc:spChg chg="add del mod">
          <ac:chgData name="Zhanpeng Hu" userId="d1fa4df9e5eb0c4e" providerId="LiveId" clId="{44519491-103A-4CC8-ABE2-92357CB531EB}" dt="2023-10-16T07:17:39.320" v="627" actId="478"/>
          <ac:spMkLst>
            <pc:docMk/>
            <pc:sldMk cId="4226091477" sldId="264"/>
            <ac:spMk id="28" creationId="{53D3B9C6-D055-72A2-3CC4-22924806DECB}"/>
          </ac:spMkLst>
        </pc:spChg>
        <pc:spChg chg="add del mod">
          <ac:chgData name="Zhanpeng Hu" userId="d1fa4df9e5eb0c4e" providerId="LiveId" clId="{44519491-103A-4CC8-ABE2-92357CB531EB}" dt="2023-10-16T07:17:41.527" v="628" actId="478"/>
          <ac:spMkLst>
            <pc:docMk/>
            <pc:sldMk cId="4226091477" sldId="264"/>
            <ac:spMk id="30" creationId="{D5D5C4DB-BBD7-7918-3FB3-6FEB08335BE2}"/>
          </ac:spMkLst>
        </pc:spChg>
        <pc:spChg chg="add del mod">
          <ac:chgData name="Zhanpeng Hu" userId="d1fa4df9e5eb0c4e" providerId="LiveId" clId="{44519491-103A-4CC8-ABE2-92357CB531EB}" dt="2023-10-16T07:17:41.527" v="628" actId="478"/>
          <ac:spMkLst>
            <pc:docMk/>
            <pc:sldMk cId="4226091477" sldId="264"/>
            <ac:spMk id="34" creationId="{5ADAD095-F6BD-BD3E-93A4-215073308610}"/>
          </ac:spMkLst>
        </pc:spChg>
        <pc:spChg chg="add del mod">
          <ac:chgData name="Zhanpeng Hu" userId="d1fa4df9e5eb0c4e" providerId="LiveId" clId="{44519491-103A-4CC8-ABE2-92357CB531EB}" dt="2023-10-16T07:17:41.527" v="628" actId="478"/>
          <ac:spMkLst>
            <pc:docMk/>
            <pc:sldMk cId="4226091477" sldId="264"/>
            <ac:spMk id="35" creationId="{68515E20-81CC-5311-AAA3-D0EB85F144AD}"/>
          </ac:spMkLst>
        </pc:spChg>
        <pc:spChg chg="add del mod">
          <ac:chgData name="Zhanpeng Hu" userId="d1fa4df9e5eb0c4e" providerId="LiveId" clId="{44519491-103A-4CC8-ABE2-92357CB531EB}" dt="2023-10-16T07:17:41.527" v="628" actId="478"/>
          <ac:spMkLst>
            <pc:docMk/>
            <pc:sldMk cId="4226091477" sldId="264"/>
            <ac:spMk id="36" creationId="{87B2A0AC-1ED1-8A01-535D-7F588E3FEE18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37" creationId="{164C442C-6C23-D753-8DCD-1A8A8E3D68CB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39" creationId="{A1EC414F-2586-7BC5-779D-CA607161D315}"/>
          </ac:spMkLst>
        </pc:spChg>
        <pc:spChg chg="add mod">
          <ac:chgData name="Zhanpeng Hu" userId="d1fa4df9e5eb0c4e" providerId="LiveId" clId="{44519491-103A-4CC8-ABE2-92357CB531EB}" dt="2023-10-16T07:14:10.896" v="573"/>
          <ac:spMkLst>
            <pc:docMk/>
            <pc:sldMk cId="4226091477" sldId="264"/>
            <ac:spMk id="40" creationId="{35F0F334-90C7-C57C-F482-7AB5A5856AD0}"/>
          </ac:spMkLst>
        </pc:spChg>
        <pc:spChg chg="add mod">
          <ac:chgData name="Zhanpeng Hu" userId="d1fa4df9e5eb0c4e" providerId="LiveId" clId="{44519491-103A-4CC8-ABE2-92357CB531EB}" dt="2023-10-16T07:19:39.491" v="692"/>
          <ac:spMkLst>
            <pc:docMk/>
            <pc:sldMk cId="4226091477" sldId="264"/>
            <ac:spMk id="42" creationId="{C01AB42F-4BBF-2829-CFCB-F054871532C0}"/>
          </ac:spMkLst>
        </pc:spChg>
        <pc:spChg chg="add mod">
          <ac:chgData name="Zhanpeng Hu" userId="d1fa4df9e5eb0c4e" providerId="LiveId" clId="{44519491-103A-4CC8-ABE2-92357CB531EB}" dt="2023-10-16T07:19:39.491" v="692"/>
          <ac:spMkLst>
            <pc:docMk/>
            <pc:sldMk cId="4226091477" sldId="264"/>
            <ac:spMk id="43" creationId="{164C442C-6C23-D753-8DCD-1A8A8E3D68CB}"/>
          </ac:spMkLst>
        </pc:spChg>
        <pc:spChg chg="add mod">
          <ac:chgData name="Zhanpeng Hu" userId="d1fa4df9e5eb0c4e" providerId="LiveId" clId="{44519491-103A-4CC8-ABE2-92357CB531EB}" dt="2023-10-16T07:20:03.630" v="711" actId="1076"/>
          <ac:spMkLst>
            <pc:docMk/>
            <pc:sldMk cId="4226091477" sldId="264"/>
            <ac:spMk id="44" creationId="{AA814DF8-5504-CF53-CB43-684A7C807B85}"/>
          </ac:spMkLst>
        </pc:spChg>
        <pc:spChg chg="add mod">
          <ac:chgData name="Zhanpeng Hu" userId="d1fa4df9e5eb0c4e" providerId="LiveId" clId="{44519491-103A-4CC8-ABE2-92357CB531EB}" dt="2023-10-16T07:19:56.795" v="709"/>
          <ac:spMkLst>
            <pc:docMk/>
            <pc:sldMk cId="4226091477" sldId="264"/>
            <ac:spMk id="45" creationId="{3B4844E1-CA3C-7DBC-D1E5-1C441EFFFB12}"/>
          </ac:spMkLst>
        </pc:spChg>
        <pc:picChg chg="add mod">
          <ac:chgData name="Zhanpeng Hu" userId="d1fa4df9e5eb0c4e" providerId="LiveId" clId="{44519491-103A-4CC8-ABE2-92357CB531EB}" dt="2023-10-16T07:14:10.896" v="573"/>
          <ac:picMkLst>
            <pc:docMk/>
            <pc:sldMk cId="4226091477" sldId="264"/>
            <ac:picMk id="12" creationId="{DD484352-3D64-0030-1868-626B077DA9B1}"/>
          </ac:picMkLst>
        </pc:picChg>
        <pc:picChg chg="add mod">
          <ac:chgData name="Zhanpeng Hu" userId="d1fa4df9e5eb0c4e" providerId="LiveId" clId="{44519491-103A-4CC8-ABE2-92357CB531EB}" dt="2023-10-16T07:14:10.896" v="573"/>
          <ac:picMkLst>
            <pc:docMk/>
            <pc:sldMk cId="4226091477" sldId="264"/>
            <ac:picMk id="20" creationId="{8BC32F0F-0A74-A8C9-3DBE-A94D448C3224}"/>
          </ac:picMkLst>
        </pc:picChg>
        <pc:picChg chg="add mod">
          <ac:chgData name="Zhanpeng Hu" userId="d1fa4df9e5eb0c4e" providerId="LiveId" clId="{44519491-103A-4CC8-ABE2-92357CB531EB}" dt="2023-10-16T07:14:10.896" v="573"/>
          <ac:picMkLst>
            <pc:docMk/>
            <pc:sldMk cId="4226091477" sldId="264"/>
            <ac:picMk id="26" creationId="{A0621A12-C9CA-EA01-0B98-678F5B9EBD3A}"/>
          </ac:picMkLst>
        </pc:picChg>
        <pc:picChg chg="add del mod">
          <ac:chgData name="Zhanpeng Hu" userId="d1fa4df9e5eb0c4e" providerId="LiveId" clId="{44519491-103A-4CC8-ABE2-92357CB531EB}" dt="2023-10-16T07:17:42.984" v="630" actId="478"/>
          <ac:picMkLst>
            <pc:docMk/>
            <pc:sldMk cId="4226091477" sldId="264"/>
            <ac:picMk id="31" creationId="{2078C8C6-A6EB-E5AC-472E-48AD43454045}"/>
          </ac:picMkLst>
        </pc:picChg>
        <pc:picChg chg="add del mod">
          <ac:chgData name="Zhanpeng Hu" userId="d1fa4df9e5eb0c4e" providerId="LiveId" clId="{44519491-103A-4CC8-ABE2-92357CB531EB}" dt="2023-10-16T07:17:41.527" v="628" actId="478"/>
          <ac:picMkLst>
            <pc:docMk/>
            <pc:sldMk cId="4226091477" sldId="264"/>
            <ac:picMk id="32" creationId="{CBA945FD-12D0-C9F5-7462-2C05FB043B55}"/>
          </ac:picMkLst>
        </pc:picChg>
        <pc:picChg chg="add del mod">
          <ac:chgData name="Zhanpeng Hu" userId="d1fa4df9e5eb0c4e" providerId="LiveId" clId="{44519491-103A-4CC8-ABE2-92357CB531EB}" dt="2023-10-16T07:17:42.575" v="629" actId="478"/>
          <ac:picMkLst>
            <pc:docMk/>
            <pc:sldMk cId="4226091477" sldId="264"/>
            <ac:picMk id="33" creationId="{11DCCF52-5FBC-E550-BCAF-CCD0FD99CF24}"/>
          </ac:picMkLst>
        </pc:picChg>
        <pc:picChg chg="add mod">
          <ac:chgData name="Zhanpeng Hu" userId="d1fa4df9e5eb0c4e" providerId="LiveId" clId="{44519491-103A-4CC8-ABE2-92357CB531EB}" dt="2023-10-16T07:14:10.896" v="573"/>
          <ac:picMkLst>
            <pc:docMk/>
            <pc:sldMk cId="4226091477" sldId="264"/>
            <ac:picMk id="38" creationId="{0DC78499-5BBC-9476-9987-E05865EF7912}"/>
          </ac:picMkLst>
        </pc:picChg>
        <pc:picChg chg="add mod">
          <ac:chgData name="Zhanpeng Hu" userId="d1fa4df9e5eb0c4e" providerId="LiveId" clId="{44519491-103A-4CC8-ABE2-92357CB531EB}" dt="2023-10-16T07:19:39.491" v="692"/>
          <ac:picMkLst>
            <pc:docMk/>
            <pc:sldMk cId="4226091477" sldId="264"/>
            <ac:picMk id="41" creationId="{A0621A12-C9CA-EA01-0B98-678F5B9EBD3A}"/>
          </ac:picMkLst>
        </pc:picChg>
        <pc:picChg chg="add mod">
          <ac:chgData name="Zhanpeng Hu" userId="d1fa4df9e5eb0c4e" providerId="LiveId" clId="{44519491-103A-4CC8-ABE2-92357CB531EB}" dt="2023-10-16T07:19:48.470" v="694" actId="1076"/>
          <ac:picMkLst>
            <pc:docMk/>
            <pc:sldMk cId="4226091477" sldId="264"/>
            <ac:picMk id="46" creationId="{99991C67-2A26-C565-E0A7-DC3F3E819D67}"/>
          </ac:picMkLst>
        </pc:picChg>
        <pc:picChg chg="add mod">
          <ac:chgData name="Zhanpeng Hu" userId="d1fa4df9e5eb0c4e" providerId="LiveId" clId="{44519491-103A-4CC8-ABE2-92357CB531EB}" dt="2023-10-16T07:19:48.470" v="694" actId="1076"/>
          <ac:picMkLst>
            <pc:docMk/>
            <pc:sldMk cId="4226091477" sldId="264"/>
            <ac:picMk id="47" creationId="{80789293-11BC-D6B1-65CA-E4F0F959ED4F}"/>
          </ac:picMkLst>
        </pc:picChg>
        <pc:picChg chg="add mod">
          <ac:chgData name="Zhanpeng Hu" userId="d1fa4df9e5eb0c4e" providerId="LiveId" clId="{44519491-103A-4CC8-ABE2-92357CB531EB}" dt="2023-10-16T07:19:48.470" v="694" actId="1076"/>
          <ac:picMkLst>
            <pc:docMk/>
            <pc:sldMk cId="4226091477" sldId="264"/>
            <ac:picMk id="48" creationId="{3BBAACF9-B498-4CC8-5DA4-14E15CF1472C}"/>
          </ac:picMkLst>
        </pc:picChg>
        <pc:picChg chg="add mod">
          <ac:chgData name="Zhanpeng Hu" userId="d1fa4df9e5eb0c4e" providerId="LiveId" clId="{44519491-103A-4CC8-ABE2-92357CB531EB}" dt="2023-10-16T07:19:48.470" v="694" actId="1076"/>
          <ac:picMkLst>
            <pc:docMk/>
            <pc:sldMk cId="4226091477" sldId="264"/>
            <ac:picMk id="49" creationId="{4C39307A-39F0-5F3F-134B-D27933C16E87}"/>
          </ac:picMkLst>
        </pc:picChg>
        <pc:picChg chg="add mod">
          <ac:chgData name="Zhanpeng Hu" userId="d1fa4df9e5eb0c4e" providerId="LiveId" clId="{44519491-103A-4CC8-ABE2-92357CB531EB}" dt="2023-10-16T07:19:48.470" v="694" actId="1076"/>
          <ac:picMkLst>
            <pc:docMk/>
            <pc:sldMk cId="4226091477" sldId="264"/>
            <ac:picMk id="50" creationId="{5749457D-451E-841F-1016-880F0A50D5EB}"/>
          </ac:picMkLst>
        </pc:picChg>
        <pc:cxnChg chg="add mod">
          <ac:chgData name="Zhanpeng Hu" userId="d1fa4df9e5eb0c4e" providerId="LiveId" clId="{44519491-103A-4CC8-ABE2-92357CB531EB}" dt="2023-10-16T07:14:10.896" v="573"/>
          <ac:cxnSpMkLst>
            <pc:docMk/>
            <pc:sldMk cId="4226091477" sldId="264"/>
            <ac:cxnSpMk id="7" creationId="{01163540-4AD7-5F95-B298-3DFC16B603D6}"/>
          </ac:cxnSpMkLst>
        </pc:cxnChg>
        <pc:cxnChg chg="add mod">
          <ac:chgData name="Zhanpeng Hu" userId="d1fa4df9e5eb0c4e" providerId="LiveId" clId="{44519491-103A-4CC8-ABE2-92357CB531EB}" dt="2023-10-16T07:14:10.896" v="573"/>
          <ac:cxnSpMkLst>
            <pc:docMk/>
            <pc:sldMk cId="4226091477" sldId="264"/>
            <ac:cxnSpMk id="19" creationId="{BAF5E84D-1DCB-D60F-1DF2-77E98ADE0C7B}"/>
          </ac:cxnSpMkLst>
        </pc:cxnChg>
        <pc:cxnChg chg="add del mod">
          <ac:chgData name="Zhanpeng Hu" userId="d1fa4df9e5eb0c4e" providerId="LiveId" clId="{44519491-103A-4CC8-ABE2-92357CB531EB}" dt="2023-10-16T07:17:43.543" v="631" actId="478"/>
          <ac:cxnSpMkLst>
            <pc:docMk/>
            <pc:sldMk cId="4226091477" sldId="264"/>
            <ac:cxnSpMk id="29" creationId="{8D632AF0-6C1C-02AF-EA27-C885C828B502}"/>
          </ac:cxnSpMkLst>
        </pc:cxnChg>
      </pc:sldChg>
      <pc:sldChg chg="addSp delSp modSp mod">
        <pc:chgData name="Zhanpeng Hu" userId="d1fa4df9e5eb0c4e" providerId="LiveId" clId="{44519491-103A-4CC8-ABE2-92357CB531EB}" dt="2023-10-16T07:19:04.369" v="690" actId="1076"/>
        <pc:sldMkLst>
          <pc:docMk/>
          <pc:sldMk cId="4127366288" sldId="265"/>
        </pc:sldMkLst>
        <pc:spChg chg="add mod">
          <ac:chgData name="Zhanpeng Hu" userId="d1fa4df9e5eb0c4e" providerId="LiveId" clId="{44519491-103A-4CC8-ABE2-92357CB531EB}" dt="2023-10-16T07:14:19.873" v="574"/>
          <ac:spMkLst>
            <pc:docMk/>
            <pc:sldMk cId="4127366288" sldId="265"/>
            <ac:spMk id="2" creationId="{A9571EA8-923C-D264-6FF3-8C3AF2CD18F9}"/>
          </ac:spMkLst>
        </pc:spChg>
        <pc:spChg chg="add mod">
          <ac:chgData name="Zhanpeng Hu" userId="d1fa4df9e5eb0c4e" providerId="LiveId" clId="{44519491-103A-4CC8-ABE2-92357CB531EB}" dt="2023-10-16T07:14:22.759" v="575"/>
          <ac:spMkLst>
            <pc:docMk/>
            <pc:sldMk cId="4127366288" sldId="265"/>
            <ac:spMk id="3" creationId="{B0CE8313-3196-89B2-3B0F-8F59088DFC5A}"/>
          </ac:spMkLst>
        </pc:spChg>
        <pc:spChg chg="add mod">
          <ac:chgData name="Zhanpeng Hu" userId="d1fa4df9e5eb0c4e" providerId="LiveId" clId="{44519491-103A-4CC8-ABE2-92357CB531EB}" dt="2023-10-16T07:14:46.695" v="576"/>
          <ac:spMkLst>
            <pc:docMk/>
            <pc:sldMk cId="4127366288" sldId="265"/>
            <ac:spMk id="4" creationId="{A406CDB4-F51B-8A19-ECBE-1DA07F3E3E6F}"/>
          </ac:spMkLst>
        </pc:spChg>
        <pc:spChg chg="add mod">
          <ac:chgData name="Zhanpeng Hu" userId="d1fa4df9e5eb0c4e" providerId="LiveId" clId="{44519491-103A-4CC8-ABE2-92357CB531EB}" dt="2023-10-16T07:14:46.695" v="576"/>
          <ac:spMkLst>
            <pc:docMk/>
            <pc:sldMk cId="4127366288" sldId="265"/>
            <ac:spMk id="6" creationId="{E6087997-C178-9299-BFB7-59FFB8204F4E}"/>
          </ac:spMkLst>
        </pc:spChg>
        <pc:spChg chg="add mod">
          <ac:chgData name="Zhanpeng Hu" userId="d1fa4df9e5eb0c4e" providerId="LiveId" clId="{44519491-103A-4CC8-ABE2-92357CB531EB}" dt="2023-10-16T07:14:46.695" v="576"/>
          <ac:spMkLst>
            <pc:docMk/>
            <pc:sldMk cId="4127366288" sldId="265"/>
            <ac:spMk id="7" creationId="{F0F75DD5-C6D2-9D66-19F2-5CC8CAB44C02}"/>
          </ac:spMkLst>
        </pc:spChg>
        <pc:spChg chg="add mod">
          <ac:chgData name="Zhanpeng Hu" userId="d1fa4df9e5eb0c4e" providerId="LiveId" clId="{44519491-103A-4CC8-ABE2-92357CB531EB}" dt="2023-10-16T07:14:46.695" v="576"/>
          <ac:spMkLst>
            <pc:docMk/>
            <pc:sldMk cId="4127366288" sldId="265"/>
            <ac:spMk id="8" creationId="{E322F1B1-ABB4-8736-B49B-6049FC5B9F3A}"/>
          </ac:spMkLst>
        </pc:spChg>
        <pc:spChg chg="add mod">
          <ac:chgData name="Zhanpeng Hu" userId="d1fa4df9e5eb0c4e" providerId="LiveId" clId="{44519491-103A-4CC8-ABE2-92357CB531EB}" dt="2023-10-16T07:14:46.695" v="576"/>
          <ac:spMkLst>
            <pc:docMk/>
            <pc:sldMk cId="4127366288" sldId="265"/>
            <ac:spMk id="12" creationId="{ECAF23CA-B643-0B38-FE23-7CBBD4BD8161}"/>
          </ac:spMkLst>
        </pc:spChg>
        <pc:spChg chg="add mod">
          <ac:chgData name="Zhanpeng Hu" userId="d1fa4df9e5eb0c4e" providerId="LiveId" clId="{44519491-103A-4CC8-ABE2-92357CB531EB}" dt="2023-10-16T07:15:26.228" v="584" actId="1076"/>
          <ac:spMkLst>
            <pc:docMk/>
            <pc:sldMk cId="4127366288" sldId="265"/>
            <ac:spMk id="14" creationId="{4F3A1426-5298-5023-C8A9-CAB4D3D2E46F}"/>
          </ac:spMkLst>
        </pc:spChg>
        <pc:spChg chg="add mod">
          <ac:chgData name="Zhanpeng Hu" userId="d1fa4df9e5eb0c4e" providerId="LiveId" clId="{44519491-103A-4CC8-ABE2-92357CB531EB}" dt="2023-10-16T07:14:46.695" v="576"/>
          <ac:spMkLst>
            <pc:docMk/>
            <pc:sldMk cId="4127366288" sldId="265"/>
            <ac:spMk id="15" creationId="{7D1DA680-9E59-0E12-DA1E-FC6DD04C0687}"/>
          </ac:spMkLst>
        </pc:spChg>
        <pc:spChg chg="add del mod">
          <ac:chgData name="Zhanpeng Hu" userId="d1fa4df9e5eb0c4e" providerId="LiveId" clId="{44519491-103A-4CC8-ABE2-92357CB531EB}" dt="2023-10-16T07:17:46.336" v="632" actId="478"/>
          <ac:spMkLst>
            <pc:docMk/>
            <pc:sldMk cId="4127366288" sldId="265"/>
            <ac:spMk id="18" creationId="{E062C686-16DE-2E5B-90C0-A116F416A415}"/>
          </ac:spMkLst>
        </pc:spChg>
        <pc:spChg chg="add del mod">
          <ac:chgData name="Zhanpeng Hu" userId="d1fa4df9e5eb0c4e" providerId="LiveId" clId="{44519491-103A-4CC8-ABE2-92357CB531EB}" dt="2023-10-16T07:17:46.969" v="633" actId="478"/>
          <ac:spMkLst>
            <pc:docMk/>
            <pc:sldMk cId="4127366288" sldId="265"/>
            <ac:spMk id="21" creationId="{3FF92C8A-E883-703D-AEA7-ED3FC2DB923F}"/>
          </ac:spMkLst>
        </pc:spChg>
        <pc:spChg chg="add del mod">
          <ac:chgData name="Zhanpeng Hu" userId="d1fa4df9e5eb0c4e" providerId="LiveId" clId="{44519491-103A-4CC8-ABE2-92357CB531EB}" dt="2023-10-16T07:17:52.802" v="642" actId="478"/>
          <ac:spMkLst>
            <pc:docMk/>
            <pc:sldMk cId="4127366288" sldId="265"/>
            <ac:spMk id="29" creationId="{9852E148-AC84-43F8-16FA-4D57DFF3410A}"/>
          </ac:spMkLst>
        </pc:spChg>
        <pc:spChg chg="add del mod">
          <ac:chgData name="Zhanpeng Hu" userId="d1fa4df9e5eb0c4e" providerId="LiveId" clId="{44519491-103A-4CC8-ABE2-92357CB531EB}" dt="2023-10-16T07:17:51.432" v="639" actId="478"/>
          <ac:spMkLst>
            <pc:docMk/>
            <pc:sldMk cId="4127366288" sldId="265"/>
            <ac:spMk id="31" creationId="{09A27102-0AEC-FEE1-9F92-BA10D3E337BD}"/>
          </ac:spMkLst>
        </pc:spChg>
        <pc:spChg chg="add del mod">
          <ac:chgData name="Zhanpeng Hu" userId="d1fa4df9e5eb0c4e" providerId="LiveId" clId="{44519491-103A-4CC8-ABE2-92357CB531EB}" dt="2023-10-16T07:17:50.464" v="638" actId="478"/>
          <ac:spMkLst>
            <pc:docMk/>
            <pc:sldMk cId="4127366288" sldId="265"/>
            <ac:spMk id="33" creationId="{2411A9EC-C644-3CAB-0B94-04C7C680AD61}"/>
          </ac:spMkLst>
        </pc:spChg>
        <pc:spChg chg="add mod">
          <ac:chgData name="Zhanpeng Hu" userId="d1fa4df9e5eb0c4e" providerId="LiveId" clId="{44519491-103A-4CC8-ABE2-92357CB531EB}" dt="2023-10-16T07:18:16.057" v="644" actId="1076"/>
          <ac:spMkLst>
            <pc:docMk/>
            <pc:sldMk cId="4127366288" sldId="265"/>
            <ac:spMk id="34" creationId="{03083310-A5E6-4D6B-15D9-3DCCB54BDD57}"/>
          </ac:spMkLst>
        </pc:spChg>
        <pc:spChg chg="add mod">
          <ac:chgData name="Zhanpeng Hu" userId="d1fa4df9e5eb0c4e" providerId="LiveId" clId="{44519491-103A-4CC8-ABE2-92357CB531EB}" dt="2023-10-16T07:18:24.940" v="670"/>
          <ac:spMkLst>
            <pc:docMk/>
            <pc:sldMk cId="4127366288" sldId="265"/>
            <ac:spMk id="35" creationId="{40653A21-D661-4C4A-6791-94706FB4543B}"/>
          </ac:spMkLst>
        </pc:spChg>
        <pc:spChg chg="add mod">
          <ac:chgData name="Zhanpeng Hu" userId="d1fa4df9e5eb0c4e" providerId="LiveId" clId="{44519491-103A-4CC8-ABE2-92357CB531EB}" dt="2023-10-16T07:18:30.391" v="672" actId="1076"/>
          <ac:spMkLst>
            <pc:docMk/>
            <pc:sldMk cId="4127366288" sldId="265"/>
            <ac:spMk id="36" creationId="{7DB2583B-24CE-28A0-496C-60D2FE35D9A9}"/>
          </ac:spMkLst>
        </pc:spChg>
        <pc:spChg chg="add mod">
          <ac:chgData name="Zhanpeng Hu" userId="d1fa4df9e5eb0c4e" providerId="LiveId" clId="{44519491-103A-4CC8-ABE2-92357CB531EB}" dt="2023-10-16T07:18:38.419" v="688"/>
          <ac:spMkLst>
            <pc:docMk/>
            <pc:sldMk cId="4127366288" sldId="265"/>
            <ac:spMk id="37" creationId="{3F72FFB2-7D67-D30A-6584-C622A7985761}"/>
          </ac:spMkLst>
        </pc:spChg>
        <pc:spChg chg="add mod">
          <ac:chgData name="Zhanpeng Hu" userId="d1fa4df9e5eb0c4e" providerId="LiveId" clId="{44519491-103A-4CC8-ABE2-92357CB531EB}" dt="2023-10-16T07:19:04.369" v="690" actId="1076"/>
          <ac:spMkLst>
            <pc:docMk/>
            <pc:sldMk cId="4127366288" sldId="265"/>
            <ac:spMk id="39" creationId="{11677C37-0BBD-DE8C-D2B3-AE7CDBFD20B1}"/>
          </ac:spMkLst>
        </pc:spChg>
        <pc:spChg chg="add mod">
          <ac:chgData name="Zhanpeng Hu" userId="d1fa4df9e5eb0c4e" providerId="LiveId" clId="{44519491-103A-4CC8-ABE2-92357CB531EB}" dt="2023-10-16T07:19:04.369" v="690" actId="1076"/>
          <ac:spMkLst>
            <pc:docMk/>
            <pc:sldMk cId="4127366288" sldId="265"/>
            <ac:spMk id="40" creationId="{5EAAA729-C81B-01CE-FDF7-2E41D9E63B8F}"/>
          </ac:spMkLst>
        </pc:spChg>
        <pc:picChg chg="add mod">
          <ac:chgData name="Zhanpeng Hu" userId="d1fa4df9e5eb0c4e" providerId="LiveId" clId="{44519491-103A-4CC8-ABE2-92357CB531EB}" dt="2023-10-16T07:14:46.695" v="576"/>
          <ac:picMkLst>
            <pc:docMk/>
            <pc:sldMk cId="4127366288" sldId="265"/>
            <ac:picMk id="11" creationId="{D76CFDE5-08A8-E7B7-B339-D4ACF258A9CD}"/>
          </ac:picMkLst>
        </pc:picChg>
        <pc:picChg chg="add del mod">
          <ac:chgData name="Zhanpeng Hu" userId="d1fa4df9e5eb0c4e" providerId="LiveId" clId="{44519491-103A-4CC8-ABE2-92357CB531EB}" dt="2023-10-16T07:17:47.319" v="634" actId="478"/>
          <ac:picMkLst>
            <pc:docMk/>
            <pc:sldMk cId="4127366288" sldId="265"/>
            <ac:picMk id="20" creationId="{F735266E-C253-4101-864D-9D219DF45891}"/>
          </ac:picMkLst>
        </pc:picChg>
        <pc:picChg chg="add mod">
          <ac:chgData name="Zhanpeng Hu" userId="d1fa4df9e5eb0c4e" providerId="LiveId" clId="{44519491-103A-4CC8-ABE2-92357CB531EB}" dt="2023-10-16T07:14:46.695" v="576"/>
          <ac:picMkLst>
            <pc:docMk/>
            <pc:sldMk cId="4127366288" sldId="265"/>
            <ac:picMk id="24" creationId="{E59CC5F0-F791-6FFE-2DFE-DDF8631493F2}"/>
          </ac:picMkLst>
        </pc:picChg>
        <pc:picChg chg="add mod">
          <ac:chgData name="Zhanpeng Hu" userId="d1fa4df9e5eb0c4e" providerId="LiveId" clId="{44519491-103A-4CC8-ABE2-92357CB531EB}" dt="2023-10-16T07:14:54.023" v="577"/>
          <ac:picMkLst>
            <pc:docMk/>
            <pc:sldMk cId="4127366288" sldId="265"/>
            <ac:picMk id="25" creationId="{347EFDA8-64A7-3090-7153-6F4943C6909E}"/>
          </ac:picMkLst>
        </pc:picChg>
        <pc:picChg chg="add mod">
          <ac:chgData name="Zhanpeng Hu" userId="d1fa4df9e5eb0c4e" providerId="LiveId" clId="{44519491-103A-4CC8-ABE2-92357CB531EB}" dt="2023-10-16T07:14:59.505" v="578"/>
          <ac:picMkLst>
            <pc:docMk/>
            <pc:sldMk cId="4127366288" sldId="265"/>
            <ac:picMk id="26" creationId="{69D49618-4158-1C9B-1CD5-F130CD76EFAC}"/>
          </ac:picMkLst>
        </pc:picChg>
        <pc:picChg chg="add mod">
          <ac:chgData name="Zhanpeng Hu" userId="d1fa4df9e5eb0c4e" providerId="LiveId" clId="{44519491-103A-4CC8-ABE2-92357CB531EB}" dt="2023-10-16T07:15:30.077" v="585" actId="1076"/>
          <ac:picMkLst>
            <pc:docMk/>
            <pc:sldMk cId="4127366288" sldId="265"/>
            <ac:picMk id="27" creationId="{908F57E9-CC2A-82DB-E691-20460BE06741}"/>
          </ac:picMkLst>
        </pc:picChg>
        <pc:picChg chg="add mod">
          <ac:chgData name="Zhanpeng Hu" userId="d1fa4df9e5eb0c4e" providerId="LiveId" clId="{44519491-103A-4CC8-ABE2-92357CB531EB}" dt="2023-10-16T07:15:38.479" v="586" actId="1076"/>
          <ac:picMkLst>
            <pc:docMk/>
            <pc:sldMk cId="4127366288" sldId="265"/>
            <ac:picMk id="28" creationId="{8C80787B-3E9B-3917-ADD1-E318302B99FD}"/>
          </ac:picMkLst>
        </pc:picChg>
        <pc:picChg chg="add del mod">
          <ac:chgData name="Zhanpeng Hu" userId="d1fa4df9e5eb0c4e" providerId="LiveId" clId="{44519491-103A-4CC8-ABE2-92357CB531EB}" dt="2023-10-16T07:17:48.040" v="635" actId="478"/>
          <ac:picMkLst>
            <pc:docMk/>
            <pc:sldMk cId="4127366288" sldId="265"/>
            <ac:picMk id="30" creationId="{94E66F48-342E-A130-CE9D-32D4222064C4}"/>
          </ac:picMkLst>
        </pc:picChg>
        <pc:picChg chg="add del mod">
          <ac:chgData name="Zhanpeng Hu" userId="d1fa4df9e5eb0c4e" providerId="LiveId" clId="{44519491-103A-4CC8-ABE2-92357CB531EB}" dt="2023-10-16T07:17:49.151" v="637" actId="478"/>
          <ac:picMkLst>
            <pc:docMk/>
            <pc:sldMk cId="4127366288" sldId="265"/>
            <ac:picMk id="32" creationId="{C2965256-DC5D-7C22-CECA-C3EDCAEEF5DD}"/>
          </ac:picMkLst>
        </pc:picChg>
        <pc:picChg chg="add mod">
          <ac:chgData name="Zhanpeng Hu" userId="d1fa4df9e5eb0c4e" providerId="LiveId" clId="{44519491-103A-4CC8-ABE2-92357CB531EB}" dt="2023-10-16T07:19:04.369" v="690" actId="1076"/>
          <ac:picMkLst>
            <pc:docMk/>
            <pc:sldMk cId="4127366288" sldId="265"/>
            <ac:picMk id="38" creationId="{FE9FB861-D9B9-EA4B-6ED9-34FD44E1A0FF}"/>
          </ac:picMkLst>
        </pc:picChg>
        <pc:cxnChg chg="add del mod">
          <ac:chgData name="Zhanpeng Hu" userId="d1fa4df9e5eb0c4e" providerId="LiveId" clId="{44519491-103A-4CC8-ABE2-92357CB531EB}" dt="2023-10-16T07:17:51.887" v="640" actId="478"/>
          <ac:cxnSpMkLst>
            <pc:docMk/>
            <pc:sldMk cId="4127366288" sldId="265"/>
            <ac:cxnSpMk id="19" creationId="{5BDA4679-450B-DC35-E6B0-5899B718E72E}"/>
          </ac:cxnSpMkLst>
        </pc:cxnChg>
      </pc:sldChg>
      <pc:sldChg chg="del">
        <pc:chgData name="Zhanpeng Hu" userId="d1fa4df9e5eb0c4e" providerId="LiveId" clId="{44519491-103A-4CC8-ABE2-92357CB531EB}" dt="2023-10-16T07:20:22.494" v="712" actId="47"/>
        <pc:sldMkLst>
          <pc:docMk/>
          <pc:sldMk cId="1279943729" sldId="266"/>
        </pc:sldMkLst>
      </pc:sldChg>
      <pc:sldChg chg="del">
        <pc:chgData name="Zhanpeng Hu" userId="d1fa4df9e5eb0c4e" providerId="LiveId" clId="{44519491-103A-4CC8-ABE2-92357CB531EB}" dt="2023-10-16T07:20:24.214" v="713" actId="47"/>
        <pc:sldMkLst>
          <pc:docMk/>
          <pc:sldMk cId="455950449" sldId="267"/>
        </pc:sldMkLst>
      </pc:sldChg>
      <pc:sldChg chg="del">
        <pc:chgData name="Zhanpeng Hu" userId="d1fa4df9e5eb0c4e" providerId="LiveId" clId="{44519491-103A-4CC8-ABE2-92357CB531EB}" dt="2023-10-16T07:20:24.390" v="714" actId="47"/>
        <pc:sldMkLst>
          <pc:docMk/>
          <pc:sldMk cId="1391598865" sldId="268"/>
        </pc:sldMkLst>
      </pc:sldChg>
      <pc:sldChg chg="del">
        <pc:chgData name="Zhanpeng Hu" userId="d1fa4df9e5eb0c4e" providerId="LiveId" clId="{44519491-103A-4CC8-ABE2-92357CB531EB}" dt="2023-10-16T07:20:24.565" v="715" actId="47"/>
        <pc:sldMkLst>
          <pc:docMk/>
          <pc:sldMk cId="1994264296" sldId="269"/>
        </pc:sldMkLst>
      </pc:sldChg>
      <pc:sldChg chg="del">
        <pc:chgData name="Zhanpeng Hu" userId="d1fa4df9e5eb0c4e" providerId="LiveId" clId="{44519491-103A-4CC8-ABE2-92357CB531EB}" dt="2023-10-16T07:20:25.207" v="716" actId="47"/>
        <pc:sldMkLst>
          <pc:docMk/>
          <pc:sldMk cId="3255381500" sldId="270"/>
        </pc:sldMkLst>
      </pc:sldChg>
      <pc:sldChg chg="del">
        <pc:chgData name="Zhanpeng Hu" userId="d1fa4df9e5eb0c4e" providerId="LiveId" clId="{44519491-103A-4CC8-ABE2-92357CB531EB}" dt="2023-10-16T07:20:25.477" v="717" actId="47"/>
        <pc:sldMkLst>
          <pc:docMk/>
          <pc:sldMk cId="3000701407" sldId="271"/>
        </pc:sldMkLst>
      </pc:sldChg>
      <pc:sldChg chg="del">
        <pc:chgData name="Zhanpeng Hu" userId="d1fa4df9e5eb0c4e" providerId="LiveId" clId="{44519491-103A-4CC8-ABE2-92357CB531EB}" dt="2023-10-16T07:20:25.806" v="718" actId="47"/>
        <pc:sldMkLst>
          <pc:docMk/>
          <pc:sldMk cId="3535333549" sldId="272"/>
        </pc:sldMkLst>
      </pc:sldChg>
      <pc:sldChg chg="del">
        <pc:chgData name="Zhanpeng Hu" userId="d1fa4df9e5eb0c4e" providerId="LiveId" clId="{44519491-103A-4CC8-ABE2-92357CB531EB}" dt="2023-10-16T07:20:26.599" v="719" actId="47"/>
        <pc:sldMkLst>
          <pc:docMk/>
          <pc:sldMk cId="207458484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5910D-B350-4B7E-A649-389A8BE1122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09773-F1EA-4D6C-A593-73B5C1D36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FFD0-D1A6-7D1D-554C-0506D261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D996A-9DBD-82DB-D04D-71C2EB7D1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B792B-34E5-A4F2-7C4B-BBB5A0E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5206-A51C-45EF-810C-1DC779BB19C4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12C0A-E956-6FDF-B8AE-74A9EEAE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E2CE5-AFF4-11DA-513A-5253D55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3508-DCC2-F7D0-F8DD-1E3746A5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C7B16-C930-3138-8D41-CD8C9933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99283-1CC7-2071-D918-45C0D403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89D8-5671-4C00-BD96-0EECE97F6433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3C917-4B4B-FECD-B435-00149158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593B5-FEE9-0799-9B26-9D4B56B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9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2AA904-85E5-62D6-8700-B48773822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CEA8B-8330-96EA-2FED-4530D51BF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6E107-038A-9399-0B52-7E8B74E3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32B8-9880-4710-83D5-C6793EC8F497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C046-7BF5-3F4D-AB6E-488723B8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4334F-0A87-C3F8-4EB8-0BF90573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896CE-8355-282A-A821-D96C9423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52EE6-E2C2-A8A3-3E19-3F5605E3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52605-E1B5-0729-310D-473FDE3B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28-6703-4857-97E8-3929799773F9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A5849-9A7E-0B6F-A6B0-9B5B6A7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8F753-9EBF-EC9A-45D3-2F0927DE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48BE6-3527-E5DB-45EA-5B07590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AF551-CE3C-CAF4-8C93-A454AEB1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E186-81A1-C21A-42F4-C07B32E9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8C-5CD1-40FB-A82A-0FCC2A334DAD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95D5F-F111-4700-52FA-30266602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8E10-2B69-ACFB-4C6F-413800A0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7120D-AD4D-2389-EA3A-C531F67D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5B794-2549-FE20-0C46-12555243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CB849-BFBB-3C95-6210-0EA95352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9231A-F255-5A6D-A51D-426F776D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A62E-36AA-48AC-B13C-516ED693399D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C7501-FC17-5BAE-038B-73AEFD4C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BC4C2-AE21-6280-CA27-6BF788B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62241-934D-33D0-AF21-BADB88ED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80B03-8DC6-4367-7E37-E9A0620A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6A02B-1252-BC1C-A4F6-DF8EBFD2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3924BF-6381-7ED3-EC7D-3EE8724A0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2822E-1FB6-60C5-670C-8C07B4DB3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AA579-833B-4A0A-56DC-1D56ACB9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17D-E274-451D-A7F6-8439D08993E7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113F34-7E8C-FFC4-8491-A05CEA2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058DA-51F8-5264-AF81-2042383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E3C1-DBCA-5F94-9BDA-DE2A861D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7283E-48CC-56CA-B9B9-5FE8F854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CCFA-F78C-4584-80C9-E750FE5DF173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F96F4-A312-E279-078C-71FC0F0B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26C4C-6741-9884-B09F-29964E6F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CF0BA-A863-EF46-7106-F1A4E487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465F-2DDB-459F-A7AF-3BD70F0F8694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0200D-5CFA-C7DD-CA24-3AD8D700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D206B-13C9-6449-550E-F8A4093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1025B-6DE7-8B31-1F0E-153B89A4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5794F-6EAA-1DC5-5F3D-F2FA78F3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11A8A-F252-0559-06A9-7A1792E6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C5089-7B01-994E-7DBA-93F1F979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8E56-C874-4C26-81E9-84E777DFD0C8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28A0C-6FF6-77BE-FCD0-B220F832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1A041-DFCB-874E-DA3F-26A8084A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3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D2C9-5A9F-E14B-8828-959578A2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7897-77BF-228F-72C4-CB127A02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D074E-A668-0FE8-BC56-64C79016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3C8A4-14CC-FBE4-2FEE-70C112C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1E5-D7A4-415D-A248-134E2B561D63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906F4-03F7-62E1-9781-35A1B852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A137A-13BF-B6E9-97F2-873D91E5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B0BAE-E7D1-B148-B822-46016F88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A6B36-8085-BF10-E0A9-F2499868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EE803-217B-44EE-3873-531CCBA2D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FFC-6750-411F-B657-654A04707B1F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3CBFE-E59A-8711-8878-74E15DCC0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CC55-1718-5F79-36D1-530597826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E588-E284-4467-9AFB-CF65C5D52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FCE2C3-10C0-264B-2C44-49A456ED58C6}"/>
              </a:ext>
            </a:extLst>
          </p:cNvPr>
          <p:cNvSpPr/>
          <p:nvPr/>
        </p:nvSpPr>
        <p:spPr>
          <a:xfrm>
            <a:off x="0" y="2183731"/>
            <a:ext cx="12184380" cy="2022475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9364CD-1D8F-34AC-F662-B631084E538B}"/>
              </a:ext>
            </a:extLst>
          </p:cNvPr>
          <p:cNvSpPr txBox="1"/>
          <p:nvPr/>
        </p:nvSpPr>
        <p:spPr>
          <a:xfrm>
            <a:off x="2896514" y="2841025"/>
            <a:ext cx="8056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EndoInsightDB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智能胃肠病预警数据库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9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25678DF-53D1-B842-E770-D074AE6D3BC3}"/>
              </a:ext>
            </a:extLst>
          </p:cNvPr>
          <p:cNvSpPr/>
          <p:nvPr/>
        </p:nvSpPr>
        <p:spPr>
          <a:xfrm>
            <a:off x="0" y="268435"/>
            <a:ext cx="988540" cy="942528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F971CB0-EC06-9E68-CCE3-3A5004A2A947}"/>
              </a:ext>
            </a:extLst>
          </p:cNvPr>
          <p:cNvCxnSpPr/>
          <p:nvPr/>
        </p:nvCxnSpPr>
        <p:spPr>
          <a:xfrm>
            <a:off x="1105930" y="268435"/>
            <a:ext cx="0" cy="942528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7A2B33A-6C2E-5B2C-1D1D-D9A82BC8BB75}"/>
              </a:ext>
            </a:extLst>
          </p:cNvPr>
          <p:cNvCxnSpPr>
            <a:cxnSpLocks/>
          </p:cNvCxnSpPr>
          <p:nvPr/>
        </p:nvCxnSpPr>
        <p:spPr>
          <a:xfrm>
            <a:off x="1105930" y="1201018"/>
            <a:ext cx="3429000" cy="9945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946604-2F26-DD32-3C6F-BB86A007F879}"/>
              </a:ext>
            </a:extLst>
          </p:cNvPr>
          <p:cNvCxnSpPr>
            <a:cxnSpLocks/>
          </p:cNvCxnSpPr>
          <p:nvPr/>
        </p:nvCxnSpPr>
        <p:spPr>
          <a:xfrm flipH="1">
            <a:off x="4541108" y="1201018"/>
            <a:ext cx="7154562" cy="3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1B7FA79-5FAC-A50C-F788-4A4168E71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41574"/>
              </p:ext>
            </p:extLst>
          </p:nvPr>
        </p:nvGraphicFramePr>
        <p:xfrm>
          <a:off x="10452366" y="268435"/>
          <a:ext cx="936446" cy="92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51357" imgH="9052560" progId="Acrobat.Document.DC">
                  <p:embed/>
                </p:oleObj>
              </mc:Choice>
              <mc:Fallback>
                <p:oleObj name="Acrobat Document" r:id="rId2" imgW="9151357" imgH="9052560" progId="Acrobat.Document.DC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1B7FA79-5FAC-A50C-F788-4A4168E71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2366" y="268435"/>
                        <a:ext cx="936446" cy="92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9257761-A7C5-60C9-2523-A68C04B486AC}"/>
              </a:ext>
            </a:extLst>
          </p:cNvPr>
          <p:cNvSpPr/>
          <p:nvPr/>
        </p:nvSpPr>
        <p:spPr>
          <a:xfrm>
            <a:off x="0" y="6326659"/>
            <a:ext cx="12184380" cy="531341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26D025EB-1634-5B5F-18F8-D345534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1286" y="6394667"/>
            <a:ext cx="1689481" cy="365125"/>
          </a:xfrm>
        </p:spPr>
        <p:txBody>
          <a:bodyPr/>
          <a:lstStyle/>
          <a:p>
            <a:fld id="{DC84521D-2C14-43E6-93AE-A281162ED232}" type="datetime1"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2023/11/3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BCC5F5A-B068-8A88-0483-78D22D8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5557" y="6388534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- </a:t>
            </a:r>
            <a:fld id="{33DEE588-E284-4467-9AFB-CF65C5D52D96}" type="slidenum"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5DC347-FDBF-B183-22F6-12BD7FD91094}"/>
              </a:ext>
            </a:extLst>
          </p:cNvPr>
          <p:cNvSpPr txBox="1"/>
          <p:nvPr/>
        </p:nvSpPr>
        <p:spPr>
          <a:xfrm>
            <a:off x="1312333" y="40847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B88C3D-4A30-BBBE-F8FD-6095757AF817}"/>
              </a:ext>
            </a:extLst>
          </p:cNvPr>
          <p:cNvSpPr txBox="1"/>
          <p:nvPr/>
        </p:nvSpPr>
        <p:spPr>
          <a:xfrm>
            <a:off x="988540" y="1965750"/>
            <a:ext cx="4345460" cy="147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3200" dirty="0"/>
              <a:t>数据库初步设计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200" dirty="0"/>
              <a:t>E-R</a:t>
            </a:r>
            <a:r>
              <a:rPr lang="zh-CN" altLang="en-US" sz="3200" dirty="0"/>
              <a:t>图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9178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25678DF-53D1-B842-E770-D074AE6D3BC3}"/>
              </a:ext>
            </a:extLst>
          </p:cNvPr>
          <p:cNvSpPr/>
          <p:nvPr/>
        </p:nvSpPr>
        <p:spPr>
          <a:xfrm>
            <a:off x="0" y="268435"/>
            <a:ext cx="988540" cy="942528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F971CB0-EC06-9E68-CCE3-3A5004A2A947}"/>
              </a:ext>
            </a:extLst>
          </p:cNvPr>
          <p:cNvCxnSpPr/>
          <p:nvPr/>
        </p:nvCxnSpPr>
        <p:spPr>
          <a:xfrm>
            <a:off x="1105930" y="268435"/>
            <a:ext cx="0" cy="942528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7A2B33A-6C2E-5B2C-1D1D-D9A82BC8BB75}"/>
              </a:ext>
            </a:extLst>
          </p:cNvPr>
          <p:cNvCxnSpPr>
            <a:cxnSpLocks/>
          </p:cNvCxnSpPr>
          <p:nvPr/>
        </p:nvCxnSpPr>
        <p:spPr>
          <a:xfrm>
            <a:off x="1105930" y="1201018"/>
            <a:ext cx="3429000" cy="9945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946604-2F26-DD32-3C6F-BB86A007F879}"/>
              </a:ext>
            </a:extLst>
          </p:cNvPr>
          <p:cNvCxnSpPr>
            <a:cxnSpLocks/>
          </p:cNvCxnSpPr>
          <p:nvPr/>
        </p:nvCxnSpPr>
        <p:spPr>
          <a:xfrm flipH="1">
            <a:off x="4541108" y="1201018"/>
            <a:ext cx="7154562" cy="3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1B7FA79-5FAC-A50C-F788-4A4168E71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52366" y="268435"/>
          <a:ext cx="936446" cy="92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51357" imgH="9052560" progId="Acrobat.Document.DC">
                  <p:embed/>
                </p:oleObj>
              </mc:Choice>
              <mc:Fallback>
                <p:oleObj name="Acrobat Document" r:id="rId2" imgW="9151357" imgH="9052560" progId="Acrobat.Document.DC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1B7FA79-5FAC-A50C-F788-4A4168E71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2366" y="268435"/>
                        <a:ext cx="936446" cy="92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9257761-A7C5-60C9-2523-A68C04B486AC}"/>
              </a:ext>
            </a:extLst>
          </p:cNvPr>
          <p:cNvSpPr/>
          <p:nvPr/>
        </p:nvSpPr>
        <p:spPr>
          <a:xfrm>
            <a:off x="0" y="6326659"/>
            <a:ext cx="12184380" cy="531341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26D025EB-1634-5B5F-18F8-D345534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1286" y="6394667"/>
            <a:ext cx="1689481" cy="365125"/>
          </a:xfrm>
        </p:spPr>
        <p:txBody>
          <a:bodyPr/>
          <a:lstStyle/>
          <a:p>
            <a:fld id="{DC84521D-2C14-43E6-93AE-A281162ED232}" type="datetime1"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2023/11/3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BCC5F5A-B068-8A88-0483-78D22D8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5557" y="6388534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- </a:t>
            </a:r>
            <a:fld id="{33DEE588-E284-4467-9AFB-CF65C5D52D96}" type="slidenum"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945038-43D8-17D8-0BFE-CD7D97C26BE1}"/>
              </a:ext>
            </a:extLst>
          </p:cNvPr>
          <p:cNvSpPr txBox="1"/>
          <p:nvPr/>
        </p:nvSpPr>
        <p:spPr>
          <a:xfrm>
            <a:off x="1223321" y="278504"/>
            <a:ext cx="6096000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数据库初步设计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3FC01-91DC-E50D-2953-19CCBEC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43" y="1595260"/>
            <a:ext cx="7880755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25678DF-53D1-B842-E770-D074AE6D3BC3}"/>
              </a:ext>
            </a:extLst>
          </p:cNvPr>
          <p:cNvSpPr/>
          <p:nvPr/>
        </p:nvSpPr>
        <p:spPr>
          <a:xfrm>
            <a:off x="0" y="268435"/>
            <a:ext cx="988540" cy="942528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F971CB0-EC06-9E68-CCE3-3A5004A2A947}"/>
              </a:ext>
            </a:extLst>
          </p:cNvPr>
          <p:cNvCxnSpPr/>
          <p:nvPr/>
        </p:nvCxnSpPr>
        <p:spPr>
          <a:xfrm>
            <a:off x="1105930" y="268435"/>
            <a:ext cx="0" cy="942528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7A2B33A-6C2E-5B2C-1D1D-D9A82BC8BB75}"/>
              </a:ext>
            </a:extLst>
          </p:cNvPr>
          <p:cNvCxnSpPr>
            <a:cxnSpLocks/>
          </p:cNvCxnSpPr>
          <p:nvPr/>
        </p:nvCxnSpPr>
        <p:spPr>
          <a:xfrm>
            <a:off x="1105930" y="1201018"/>
            <a:ext cx="3429000" cy="9945"/>
          </a:xfrm>
          <a:prstGeom prst="line">
            <a:avLst/>
          </a:prstGeom>
          <a:ln w="38100">
            <a:solidFill>
              <a:srgbClr val="75E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946604-2F26-DD32-3C6F-BB86A007F879}"/>
              </a:ext>
            </a:extLst>
          </p:cNvPr>
          <p:cNvCxnSpPr>
            <a:cxnSpLocks/>
          </p:cNvCxnSpPr>
          <p:nvPr/>
        </p:nvCxnSpPr>
        <p:spPr>
          <a:xfrm flipH="1">
            <a:off x="4541108" y="1201018"/>
            <a:ext cx="7154562" cy="3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1B7FA79-5FAC-A50C-F788-4A4168E71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55662"/>
              </p:ext>
            </p:extLst>
          </p:nvPr>
        </p:nvGraphicFramePr>
        <p:xfrm>
          <a:off x="10452366" y="268435"/>
          <a:ext cx="936446" cy="92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51357" imgH="9052560" progId="Acrobat.Document.DC">
                  <p:embed/>
                </p:oleObj>
              </mc:Choice>
              <mc:Fallback>
                <p:oleObj name="Acrobat Document" r:id="rId2" imgW="9151357" imgH="9052560" progId="Acrobat.Document.DC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1B7FA79-5FAC-A50C-F788-4A4168E71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2366" y="268435"/>
                        <a:ext cx="936446" cy="92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9257761-A7C5-60C9-2523-A68C04B486AC}"/>
              </a:ext>
            </a:extLst>
          </p:cNvPr>
          <p:cNvSpPr/>
          <p:nvPr/>
        </p:nvSpPr>
        <p:spPr>
          <a:xfrm>
            <a:off x="0" y="6326659"/>
            <a:ext cx="12184380" cy="531341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26D025EB-1634-5B5F-18F8-D345534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1286" y="6394667"/>
            <a:ext cx="1689481" cy="365125"/>
          </a:xfrm>
        </p:spPr>
        <p:txBody>
          <a:bodyPr/>
          <a:lstStyle/>
          <a:p>
            <a:fld id="{DC84521D-2C14-43E6-93AE-A281162ED232}" type="datetime1"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2023/11/3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BCC5F5A-B068-8A88-0483-78D22D8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5557" y="6388534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- </a:t>
            </a:r>
            <a:fld id="{33DEE588-E284-4467-9AFB-CF65C5D52D96}" type="slidenum"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945038-43D8-17D8-0BFE-CD7D97C26BE1}"/>
              </a:ext>
            </a:extLst>
          </p:cNvPr>
          <p:cNvSpPr txBox="1"/>
          <p:nvPr/>
        </p:nvSpPr>
        <p:spPr>
          <a:xfrm>
            <a:off x="1223321" y="278504"/>
            <a:ext cx="6096000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E-R</a:t>
            </a:r>
            <a:r>
              <a:rPr lang="zh-CN" altLang="en-US" sz="3600" dirty="0"/>
              <a:t>图</a:t>
            </a:r>
            <a:endParaRPr lang="en-US" altLang="zh-CN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84D1C2-1F3A-EF65-FB0E-A963A08866DC}"/>
              </a:ext>
            </a:extLst>
          </p:cNvPr>
          <p:cNvSpPr/>
          <p:nvPr/>
        </p:nvSpPr>
        <p:spPr>
          <a:xfrm>
            <a:off x="3804854" y="2623590"/>
            <a:ext cx="1316679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Surveys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C1B90-FD28-81BD-49AB-E6351A6B5A45}"/>
              </a:ext>
            </a:extLst>
          </p:cNvPr>
          <p:cNvSpPr/>
          <p:nvPr/>
        </p:nvSpPr>
        <p:spPr>
          <a:xfrm>
            <a:off x="3955936" y="5327865"/>
            <a:ext cx="1316679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057413-29F4-772D-7EB2-B8C93A8C5958}"/>
              </a:ext>
            </a:extLst>
          </p:cNvPr>
          <p:cNvSpPr/>
          <p:nvPr/>
        </p:nvSpPr>
        <p:spPr>
          <a:xfrm>
            <a:off x="8077765" y="3048129"/>
            <a:ext cx="1316679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Responses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F5809E-83EF-C50A-B419-E1E2B1D7EDF9}"/>
              </a:ext>
            </a:extLst>
          </p:cNvPr>
          <p:cNvSpPr/>
          <p:nvPr/>
        </p:nvSpPr>
        <p:spPr>
          <a:xfrm>
            <a:off x="3890872" y="3816523"/>
            <a:ext cx="1316679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Questions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562E06-A5D3-DF4F-778E-BD073977A123}"/>
              </a:ext>
            </a:extLst>
          </p:cNvPr>
          <p:cNvSpPr/>
          <p:nvPr/>
        </p:nvSpPr>
        <p:spPr>
          <a:xfrm>
            <a:off x="7951013" y="5539351"/>
            <a:ext cx="1709506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Selected_option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46F480-9C88-CF01-3F88-A9D51A698BD7}"/>
              </a:ext>
            </a:extLst>
          </p:cNvPr>
          <p:cNvSpPr/>
          <p:nvPr/>
        </p:nvSpPr>
        <p:spPr>
          <a:xfrm>
            <a:off x="8071098" y="1551696"/>
            <a:ext cx="1316679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23D0EF9-8995-19A3-4941-86FCFAF957B5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3696720" y="1857115"/>
            <a:ext cx="486531" cy="10464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E4E20802-CE86-6BB5-CC82-AFB722EF3475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4191690" y="2352085"/>
            <a:ext cx="457521" cy="854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7A53314-1AF1-D275-5127-BF908756828D}"/>
              </a:ext>
            </a:extLst>
          </p:cNvPr>
          <p:cNvCxnSpPr>
            <a:cxnSpLocks/>
            <a:stCxn id="51" idx="4"/>
            <a:endCxn id="3" idx="0"/>
          </p:cNvCxnSpPr>
          <p:nvPr/>
        </p:nvCxnSpPr>
        <p:spPr>
          <a:xfrm rot="5400000">
            <a:off x="4719192" y="1896482"/>
            <a:ext cx="471111" cy="9831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图: 决策 87">
            <a:extLst>
              <a:ext uri="{FF2B5EF4-FFF2-40B4-BE49-F238E27FC236}">
                <a16:creationId xmlns:a16="http://schemas.microsoft.com/office/drawing/2014/main" id="{D29976AF-FBF2-12C3-1BDC-E53E9AD47650}"/>
              </a:ext>
            </a:extLst>
          </p:cNvPr>
          <p:cNvSpPr/>
          <p:nvPr/>
        </p:nvSpPr>
        <p:spPr>
          <a:xfrm>
            <a:off x="4199191" y="4684019"/>
            <a:ext cx="787014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Has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EC9DFDD-F621-1C45-C975-4A9CC9B8CDF6}"/>
              </a:ext>
            </a:extLst>
          </p:cNvPr>
          <p:cNvCxnSpPr>
            <a:cxnSpLocks/>
            <a:stCxn id="56" idx="6"/>
            <a:endCxn id="11" idx="1"/>
          </p:cNvCxnSpPr>
          <p:nvPr/>
        </p:nvCxnSpPr>
        <p:spPr>
          <a:xfrm flipV="1">
            <a:off x="1979019" y="3990830"/>
            <a:ext cx="1911853" cy="96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1383549E-DD04-0BFA-E47B-9B982BAAC865}"/>
              </a:ext>
            </a:extLst>
          </p:cNvPr>
          <p:cNvCxnSpPr>
            <a:cxnSpLocks/>
            <a:stCxn id="37" idx="3"/>
            <a:endCxn id="11" idx="1"/>
          </p:cNvCxnSpPr>
          <p:nvPr/>
        </p:nvCxnSpPr>
        <p:spPr>
          <a:xfrm>
            <a:off x="3197282" y="3823350"/>
            <a:ext cx="693590" cy="16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9E435F23-DF5B-C7E9-26EB-C7219629DD04}"/>
              </a:ext>
            </a:extLst>
          </p:cNvPr>
          <p:cNvCxnSpPr>
            <a:cxnSpLocks/>
            <a:stCxn id="55" idx="6"/>
            <a:endCxn id="11" idx="1"/>
          </p:cNvCxnSpPr>
          <p:nvPr/>
        </p:nvCxnSpPr>
        <p:spPr>
          <a:xfrm>
            <a:off x="1909922" y="3149585"/>
            <a:ext cx="1980950" cy="84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66E13E3-8EAD-75DE-FEDB-E12007986D32}"/>
              </a:ext>
            </a:extLst>
          </p:cNvPr>
          <p:cNvCxnSpPr>
            <a:cxnSpLocks/>
            <a:stCxn id="14" idx="3"/>
            <a:endCxn id="72" idx="2"/>
          </p:cNvCxnSpPr>
          <p:nvPr/>
        </p:nvCxnSpPr>
        <p:spPr>
          <a:xfrm flipV="1">
            <a:off x="9387777" y="1714662"/>
            <a:ext cx="480113" cy="1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E5D3A10F-1C22-E24B-3D49-A025D0A2232C}"/>
              </a:ext>
            </a:extLst>
          </p:cNvPr>
          <p:cNvCxnSpPr>
            <a:cxnSpLocks/>
            <a:stCxn id="7" idx="3"/>
            <a:endCxn id="79" idx="2"/>
          </p:cNvCxnSpPr>
          <p:nvPr/>
        </p:nvCxnSpPr>
        <p:spPr>
          <a:xfrm>
            <a:off x="9394444" y="3222436"/>
            <a:ext cx="392827" cy="298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88B49BD-9DCE-A802-200D-E38548E086F5}"/>
              </a:ext>
            </a:extLst>
          </p:cNvPr>
          <p:cNvCxnSpPr>
            <a:cxnSpLocks/>
            <a:stCxn id="7" idx="3"/>
            <a:endCxn id="80" idx="2"/>
          </p:cNvCxnSpPr>
          <p:nvPr/>
        </p:nvCxnSpPr>
        <p:spPr>
          <a:xfrm>
            <a:off x="9394444" y="3222436"/>
            <a:ext cx="339063" cy="8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2D602243-8851-2D06-5463-C955DC518A1B}"/>
              </a:ext>
            </a:extLst>
          </p:cNvPr>
          <p:cNvCxnSpPr>
            <a:cxnSpLocks/>
            <a:stCxn id="12" idx="3"/>
            <a:endCxn id="94" idx="2"/>
          </p:cNvCxnSpPr>
          <p:nvPr/>
        </p:nvCxnSpPr>
        <p:spPr>
          <a:xfrm flipV="1">
            <a:off x="9660519" y="5669233"/>
            <a:ext cx="488390" cy="44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9181E2E9-306D-4636-92FA-01ACAB61152E}"/>
              </a:ext>
            </a:extLst>
          </p:cNvPr>
          <p:cNvCxnSpPr>
            <a:cxnSpLocks/>
            <a:stCxn id="11" idx="2"/>
            <a:endCxn id="88" idx="0"/>
          </p:cNvCxnSpPr>
          <p:nvPr/>
        </p:nvCxnSpPr>
        <p:spPr>
          <a:xfrm>
            <a:off x="4549212" y="4165136"/>
            <a:ext cx="43486" cy="51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9505D930-2668-4D34-EB68-2AA1FEDA0ADE}"/>
              </a:ext>
            </a:extLst>
          </p:cNvPr>
          <p:cNvCxnSpPr>
            <a:cxnSpLocks/>
            <a:stCxn id="88" idx="2"/>
            <a:endCxn id="6" idx="0"/>
          </p:cNvCxnSpPr>
          <p:nvPr/>
        </p:nvCxnSpPr>
        <p:spPr>
          <a:xfrm>
            <a:off x="4592698" y="4998702"/>
            <a:ext cx="21578" cy="32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流程图: 决策 181">
            <a:extLst>
              <a:ext uri="{FF2B5EF4-FFF2-40B4-BE49-F238E27FC236}">
                <a16:creationId xmlns:a16="http://schemas.microsoft.com/office/drawing/2014/main" id="{BB970B86-B249-6933-9421-D22EE5EF5F49}"/>
              </a:ext>
            </a:extLst>
          </p:cNvPr>
          <p:cNvSpPr/>
          <p:nvPr/>
        </p:nvSpPr>
        <p:spPr>
          <a:xfrm>
            <a:off x="5774443" y="2623588"/>
            <a:ext cx="1316678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About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84" name="流程图: 决策 183">
            <a:extLst>
              <a:ext uri="{FF2B5EF4-FFF2-40B4-BE49-F238E27FC236}">
                <a16:creationId xmlns:a16="http://schemas.microsoft.com/office/drawing/2014/main" id="{1C4F3063-18F1-B39C-77D0-4278CA8A49DA}"/>
              </a:ext>
            </a:extLst>
          </p:cNvPr>
          <p:cNvSpPr/>
          <p:nvPr/>
        </p:nvSpPr>
        <p:spPr>
          <a:xfrm>
            <a:off x="3842980" y="3251108"/>
            <a:ext cx="1391963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Contains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FC21E3D9-D8AE-D07C-2DFE-AC6978BE90F7}"/>
              </a:ext>
            </a:extLst>
          </p:cNvPr>
          <p:cNvCxnSpPr>
            <a:stCxn id="3" idx="2"/>
            <a:endCxn id="184" idx="0"/>
          </p:cNvCxnSpPr>
          <p:nvPr/>
        </p:nvCxnSpPr>
        <p:spPr>
          <a:xfrm>
            <a:off x="4463194" y="2972203"/>
            <a:ext cx="75768" cy="278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F5CE971E-CC10-0920-7B7C-C2481BAD5BED}"/>
              </a:ext>
            </a:extLst>
          </p:cNvPr>
          <p:cNvCxnSpPr>
            <a:stCxn id="3" idx="3"/>
            <a:endCxn id="182" idx="1"/>
          </p:cNvCxnSpPr>
          <p:nvPr/>
        </p:nvCxnSpPr>
        <p:spPr>
          <a:xfrm flipV="1">
            <a:off x="5121533" y="2780930"/>
            <a:ext cx="652910" cy="16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D2098578-0A75-12A2-5271-CC7DF1C81FF6}"/>
              </a:ext>
            </a:extLst>
          </p:cNvPr>
          <p:cNvCxnSpPr>
            <a:stCxn id="182" idx="3"/>
            <a:endCxn id="7" idx="1"/>
          </p:cNvCxnSpPr>
          <p:nvPr/>
        </p:nvCxnSpPr>
        <p:spPr>
          <a:xfrm>
            <a:off x="7091121" y="2780930"/>
            <a:ext cx="986644" cy="4415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流程图: 决策 221">
            <a:extLst>
              <a:ext uri="{FF2B5EF4-FFF2-40B4-BE49-F238E27FC236}">
                <a16:creationId xmlns:a16="http://schemas.microsoft.com/office/drawing/2014/main" id="{DDBE60D0-8086-5271-6B66-DE2CD37D2599}"/>
              </a:ext>
            </a:extLst>
          </p:cNvPr>
          <p:cNvSpPr/>
          <p:nvPr/>
        </p:nvSpPr>
        <p:spPr>
          <a:xfrm>
            <a:off x="8248173" y="2248922"/>
            <a:ext cx="889883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3" name="流程图: 决策 222">
            <a:extLst>
              <a:ext uri="{FF2B5EF4-FFF2-40B4-BE49-F238E27FC236}">
                <a16:creationId xmlns:a16="http://schemas.microsoft.com/office/drawing/2014/main" id="{EEFFFF97-D46E-94B8-A497-C984C267C8A7}"/>
              </a:ext>
            </a:extLst>
          </p:cNvPr>
          <p:cNvSpPr/>
          <p:nvPr/>
        </p:nvSpPr>
        <p:spPr>
          <a:xfrm>
            <a:off x="8072905" y="3794248"/>
            <a:ext cx="1376853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Contains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C29CDE9-886C-07D3-F623-62872601C3C8}"/>
              </a:ext>
            </a:extLst>
          </p:cNvPr>
          <p:cNvCxnSpPr>
            <a:stCxn id="14" idx="2"/>
            <a:endCxn id="222" idx="0"/>
          </p:cNvCxnSpPr>
          <p:nvPr/>
        </p:nvCxnSpPr>
        <p:spPr>
          <a:xfrm flipH="1">
            <a:off x="8693115" y="1900309"/>
            <a:ext cx="36323" cy="34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D954ED0-B8E1-D214-8765-E33E894E0EDE}"/>
              </a:ext>
            </a:extLst>
          </p:cNvPr>
          <p:cNvCxnSpPr>
            <a:stCxn id="222" idx="2"/>
            <a:endCxn id="7" idx="0"/>
          </p:cNvCxnSpPr>
          <p:nvPr/>
        </p:nvCxnSpPr>
        <p:spPr>
          <a:xfrm>
            <a:off x="8693115" y="2563605"/>
            <a:ext cx="42990" cy="48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5A21580B-DEB6-F474-D4A1-B9B9AD0E3858}"/>
              </a:ext>
            </a:extLst>
          </p:cNvPr>
          <p:cNvCxnSpPr>
            <a:cxnSpLocks/>
          </p:cNvCxnSpPr>
          <p:nvPr/>
        </p:nvCxnSpPr>
        <p:spPr>
          <a:xfrm>
            <a:off x="8720656" y="3268921"/>
            <a:ext cx="33017" cy="52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6B03CAF4-D5D9-8755-CEC7-21E290BF1996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flipH="1">
            <a:off x="4614275" y="5676478"/>
            <a:ext cx="1" cy="243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652C6A4F-90C8-00B6-25A9-41DDFC533C64}"/>
              </a:ext>
            </a:extLst>
          </p:cNvPr>
          <p:cNvCxnSpPr>
            <a:cxnSpLocks/>
            <a:stCxn id="18" idx="6"/>
            <a:endCxn id="3" idx="1"/>
          </p:cNvCxnSpPr>
          <p:nvPr/>
        </p:nvCxnSpPr>
        <p:spPr>
          <a:xfrm>
            <a:off x="2750651" y="2727480"/>
            <a:ext cx="1054203" cy="70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6022A87F-4280-84BE-85FF-B258A993882A}"/>
              </a:ext>
            </a:extLst>
          </p:cNvPr>
          <p:cNvCxnSpPr>
            <a:cxnSpLocks/>
            <a:stCxn id="184" idx="2"/>
            <a:endCxn id="11" idx="0"/>
          </p:cNvCxnSpPr>
          <p:nvPr/>
        </p:nvCxnSpPr>
        <p:spPr>
          <a:xfrm>
            <a:off x="4538962" y="3565791"/>
            <a:ext cx="10250" cy="250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文本框 347">
            <a:extLst>
              <a:ext uri="{FF2B5EF4-FFF2-40B4-BE49-F238E27FC236}">
                <a16:creationId xmlns:a16="http://schemas.microsoft.com/office/drawing/2014/main" id="{1237E82F-FF5B-03D0-2BA1-94E68582DAB2}"/>
              </a:ext>
            </a:extLst>
          </p:cNvPr>
          <p:cNvSpPr txBox="1"/>
          <p:nvPr/>
        </p:nvSpPr>
        <p:spPr>
          <a:xfrm>
            <a:off x="4476092" y="2976617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55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4572595" y="4212762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60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5361536" y="2497629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61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7160788" y="2497629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76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8401102" y="1925873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7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8417409" y="2606673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84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8375783" y="3537327"/>
            <a:ext cx="296358" cy="284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87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4582666" y="3531368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88" name="文本框 338">
            <a:extLst>
              <a:ext uri="{FF2B5EF4-FFF2-40B4-BE49-F238E27FC236}">
                <a16:creationId xmlns:a16="http://schemas.microsoft.com/office/drawing/2014/main" id="{9AD80862-7B31-7972-0C10-920617E06AD2}"/>
              </a:ext>
            </a:extLst>
          </p:cNvPr>
          <p:cNvSpPr txBox="1"/>
          <p:nvPr/>
        </p:nvSpPr>
        <p:spPr>
          <a:xfrm>
            <a:off x="4576234" y="4998702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E78B6E6-EC7B-5547-9FF2-44E3670CE423}"/>
              </a:ext>
            </a:extLst>
          </p:cNvPr>
          <p:cNvSpPr/>
          <p:nvPr/>
        </p:nvSpPr>
        <p:spPr>
          <a:xfrm>
            <a:off x="2048825" y="2559299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B020D9E-BFE0-3581-0E5E-DF890884EC29}"/>
              </a:ext>
            </a:extLst>
          </p:cNvPr>
          <p:cNvSpPr/>
          <p:nvPr/>
        </p:nvSpPr>
        <p:spPr>
          <a:xfrm>
            <a:off x="3049250" y="1819574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8FB3A7A-B050-FF85-52AE-E7C014A641C4}"/>
              </a:ext>
            </a:extLst>
          </p:cNvPr>
          <p:cNvSpPr/>
          <p:nvPr/>
        </p:nvSpPr>
        <p:spPr>
          <a:xfrm>
            <a:off x="4020386" y="1825293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Title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38A3861-392B-E704-EB01-DFFC204D7D7A}"/>
              </a:ext>
            </a:extLst>
          </p:cNvPr>
          <p:cNvSpPr/>
          <p:nvPr/>
        </p:nvSpPr>
        <p:spPr>
          <a:xfrm>
            <a:off x="4801359" y="1816118"/>
            <a:ext cx="1289880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Description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BF64848-3EE1-DA7C-F89E-CD7235A877BA}"/>
              </a:ext>
            </a:extLst>
          </p:cNvPr>
          <p:cNvSpPr/>
          <p:nvPr/>
        </p:nvSpPr>
        <p:spPr>
          <a:xfrm>
            <a:off x="1208096" y="2981404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4B9B0A1-1C76-7EB9-D2D5-B7F53B24750F}"/>
              </a:ext>
            </a:extLst>
          </p:cNvPr>
          <p:cNvSpPr/>
          <p:nvPr/>
        </p:nvSpPr>
        <p:spPr>
          <a:xfrm>
            <a:off x="1277193" y="4782945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Text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F485FED-44DF-B2F4-5E20-19EB56688AFC}"/>
              </a:ext>
            </a:extLst>
          </p:cNvPr>
          <p:cNvCxnSpPr>
            <a:cxnSpLocks/>
            <a:stCxn id="64" idx="6"/>
            <a:endCxn id="6" idx="1"/>
          </p:cNvCxnSpPr>
          <p:nvPr/>
        </p:nvCxnSpPr>
        <p:spPr>
          <a:xfrm>
            <a:off x="3524036" y="5485105"/>
            <a:ext cx="431900" cy="17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9F8DF62-7D4A-EAFE-0D87-955121A3241B}"/>
              </a:ext>
            </a:extLst>
          </p:cNvPr>
          <p:cNvSpPr/>
          <p:nvPr/>
        </p:nvSpPr>
        <p:spPr>
          <a:xfrm>
            <a:off x="2822210" y="5316924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A1AF7C9-4377-BA4B-E6B6-1360FB160B36}"/>
              </a:ext>
            </a:extLst>
          </p:cNvPr>
          <p:cNvSpPr/>
          <p:nvPr/>
        </p:nvSpPr>
        <p:spPr>
          <a:xfrm>
            <a:off x="3945017" y="5919657"/>
            <a:ext cx="133851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Option_text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289B807-CC48-942E-21A8-646D0DC557BA}"/>
              </a:ext>
            </a:extLst>
          </p:cNvPr>
          <p:cNvSpPr/>
          <p:nvPr/>
        </p:nvSpPr>
        <p:spPr>
          <a:xfrm>
            <a:off x="9867890" y="1546481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E2635A8-8500-21EA-C000-EAB5F31D39EC}"/>
              </a:ext>
            </a:extLst>
          </p:cNvPr>
          <p:cNvSpPr/>
          <p:nvPr/>
        </p:nvSpPr>
        <p:spPr>
          <a:xfrm>
            <a:off x="9468267" y="2451666"/>
            <a:ext cx="1920545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Predict_image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A265D03-13AA-CC92-DEBF-B3D8280ADB30}"/>
              </a:ext>
            </a:extLst>
          </p:cNvPr>
          <p:cNvSpPr/>
          <p:nvPr/>
        </p:nvSpPr>
        <p:spPr>
          <a:xfrm>
            <a:off x="9787271" y="3352985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2BD1147-89E2-CE03-30AE-0C9267DDDB55}"/>
              </a:ext>
            </a:extLst>
          </p:cNvPr>
          <p:cNvSpPr/>
          <p:nvPr/>
        </p:nvSpPr>
        <p:spPr>
          <a:xfrm>
            <a:off x="9733507" y="3872373"/>
            <a:ext cx="809354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757EAA0-9734-1DCD-A908-90508FE8023E}"/>
              </a:ext>
            </a:extLst>
          </p:cNvPr>
          <p:cNvSpPr/>
          <p:nvPr/>
        </p:nvSpPr>
        <p:spPr>
          <a:xfrm>
            <a:off x="10148909" y="5501052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F63B38A-77FA-4488-9D60-D3AC0C3CDA47}"/>
              </a:ext>
            </a:extLst>
          </p:cNvPr>
          <p:cNvSpPr/>
          <p:nvPr/>
        </p:nvSpPr>
        <p:spPr>
          <a:xfrm>
            <a:off x="9767324" y="2890559"/>
            <a:ext cx="809354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Score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流程图: 决策 97">
            <a:extLst>
              <a:ext uri="{FF2B5EF4-FFF2-40B4-BE49-F238E27FC236}">
                <a16:creationId xmlns:a16="http://schemas.microsoft.com/office/drawing/2014/main" id="{996333FF-92EF-8DA8-6BDC-DFC4E6116887}"/>
              </a:ext>
            </a:extLst>
          </p:cNvPr>
          <p:cNvSpPr/>
          <p:nvPr/>
        </p:nvSpPr>
        <p:spPr>
          <a:xfrm>
            <a:off x="5960410" y="5511890"/>
            <a:ext cx="1316678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Select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48FD436-0529-78C1-9FDF-2025ABE78AA5}"/>
              </a:ext>
            </a:extLst>
          </p:cNvPr>
          <p:cNvCxnSpPr>
            <a:cxnSpLocks/>
            <a:stCxn id="98" idx="3"/>
            <a:endCxn id="12" idx="1"/>
          </p:cNvCxnSpPr>
          <p:nvPr/>
        </p:nvCxnSpPr>
        <p:spPr>
          <a:xfrm>
            <a:off x="7277088" y="5669232"/>
            <a:ext cx="673925" cy="4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338">
            <a:extLst>
              <a:ext uri="{FF2B5EF4-FFF2-40B4-BE49-F238E27FC236}">
                <a16:creationId xmlns:a16="http://schemas.microsoft.com/office/drawing/2014/main" id="{8E97D630-38C5-CD6A-431B-7E135DFF56F7}"/>
              </a:ext>
            </a:extLst>
          </p:cNvPr>
          <p:cNvSpPr txBox="1"/>
          <p:nvPr/>
        </p:nvSpPr>
        <p:spPr>
          <a:xfrm>
            <a:off x="7412508" y="5369509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6E4F0D9-F095-3D7A-2786-BDF41C4E923B}"/>
              </a:ext>
            </a:extLst>
          </p:cNvPr>
          <p:cNvCxnSpPr>
            <a:cxnSpLocks/>
            <a:stCxn id="6" idx="3"/>
            <a:endCxn id="98" idx="1"/>
          </p:cNvCxnSpPr>
          <p:nvPr/>
        </p:nvCxnSpPr>
        <p:spPr>
          <a:xfrm>
            <a:off x="5272615" y="5502172"/>
            <a:ext cx="687795" cy="167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338">
            <a:extLst>
              <a:ext uri="{FF2B5EF4-FFF2-40B4-BE49-F238E27FC236}">
                <a16:creationId xmlns:a16="http://schemas.microsoft.com/office/drawing/2014/main" id="{846A754D-57E5-A8E1-21DB-DA82EFDA7F84}"/>
              </a:ext>
            </a:extLst>
          </p:cNvPr>
          <p:cNvSpPr txBox="1"/>
          <p:nvPr/>
        </p:nvSpPr>
        <p:spPr>
          <a:xfrm>
            <a:off x="5558539" y="5338529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DA27A06-E210-210F-A30C-81D053332DC4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 flipV="1">
            <a:off x="9394444" y="3058740"/>
            <a:ext cx="372880" cy="163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FD7D03CB-EAE4-5155-164D-317D255E1CEB}"/>
              </a:ext>
            </a:extLst>
          </p:cNvPr>
          <p:cNvSpPr/>
          <p:nvPr/>
        </p:nvSpPr>
        <p:spPr>
          <a:xfrm>
            <a:off x="9468267" y="1996911"/>
            <a:ext cx="1920545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Input_image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A623DEA-D7C3-03DD-684F-423C892B92D1}"/>
              </a:ext>
            </a:extLst>
          </p:cNvPr>
          <p:cNvCxnSpPr>
            <a:stCxn id="7" idx="3"/>
            <a:endCxn id="76" idx="2"/>
          </p:cNvCxnSpPr>
          <p:nvPr/>
        </p:nvCxnSpPr>
        <p:spPr>
          <a:xfrm flipV="1">
            <a:off x="9394444" y="2165092"/>
            <a:ext cx="73823" cy="105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DAC2F40-5D6E-BDF8-9127-26A4FAEC0887}"/>
              </a:ext>
            </a:extLst>
          </p:cNvPr>
          <p:cNvCxnSpPr>
            <a:stCxn id="7" idx="3"/>
            <a:endCxn id="77" idx="2"/>
          </p:cNvCxnSpPr>
          <p:nvPr/>
        </p:nvCxnSpPr>
        <p:spPr>
          <a:xfrm flipV="1">
            <a:off x="9394444" y="2619847"/>
            <a:ext cx="73823" cy="60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D3A4AE2A-DA0B-AD77-55DE-B82489A5D70A}"/>
              </a:ext>
            </a:extLst>
          </p:cNvPr>
          <p:cNvCxnSpPr/>
          <p:nvPr/>
        </p:nvCxnSpPr>
        <p:spPr>
          <a:xfrm>
            <a:off x="7042741" y="2810717"/>
            <a:ext cx="986644" cy="4415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5DD309E-E01D-7088-A7F8-9117E86CD6C9}"/>
              </a:ext>
            </a:extLst>
          </p:cNvPr>
          <p:cNvSpPr/>
          <p:nvPr/>
        </p:nvSpPr>
        <p:spPr>
          <a:xfrm>
            <a:off x="1433334" y="4174337"/>
            <a:ext cx="826661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8D7065E-A96D-8651-F3D8-B40DD0797C80}"/>
              </a:ext>
            </a:extLst>
          </p:cNvPr>
          <p:cNvCxnSpPr>
            <a:cxnSpLocks/>
            <a:stCxn id="25" idx="6"/>
            <a:endCxn id="11" idx="1"/>
          </p:cNvCxnSpPr>
          <p:nvPr/>
        </p:nvCxnSpPr>
        <p:spPr>
          <a:xfrm flipV="1">
            <a:off x="2259995" y="3990830"/>
            <a:ext cx="1630877" cy="35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5ABE360-B091-2A82-30BB-63F236BF02C7}"/>
              </a:ext>
            </a:extLst>
          </p:cNvPr>
          <p:cNvSpPr/>
          <p:nvPr/>
        </p:nvSpPr>
        <p:spPr>
          <a:xfrm>
            <a:off x="419498" y="3649939"/>
            <a:ext cx="1316679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Input_type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71721BB1-802C-A8BB-5150-9071F448E365}"/>
              </a:ext>
            </a:extLst>
          </p:cNvPr>
          <p:cNvSpPr/>
          <p:nvPr/>
        </p:nvSpPr>
        <p:spPr>
          <a:xfrm>
            <a:off x="1805319" y="3666008"/>
            <a:ext cx="1391963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Input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7EC4855-C59E-5C07-8B6B-07471EBDCC8E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736177" y="3823350"/>
            <a:ext cx="69142" cy="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D0184CB3-14F9-C058-6A22-4E3CDC218727}"/>
              </a:ext>
            </a:extLst>
          </p:cNvPr>
          <p:cNvSpPr/>
          <p:nvPr/>
        </p:nvSpPr>
        <p:spPr>
          <a:xfrm>
            <a:off x="143357" y="2938271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6303BCE-14EA-B152-505A-2A247B7C5897}"/>
              </a:ext>
            </a:extLst>
          </p:cNvPr>
          <p:cNvCxnSpPr>
            <a:cxnSpLocks/>
            <a:stCxn id="26" idx="4"/>
            <a:endCxn id="36" idx="0"/>
          </p:cNvCxnSpPr>
          <p:nvPr/>
        </p:nvCxnSpPr>
        <p:spPr>
          <a:xfrm>
            <a:off x="494270" y="3274632"/>
            <a:ext cx="583568" cy="375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A037248-AA7B-D6F2-EA0C-8996B0AFB710}"/>
              </a:ext>
            </a:extLst>
          </p:cNvPr>
          <p:cNvSpPr/>
          <p:nvPr/>
        </p:nvSpPr>
        <p:spPr>
          <a:xfrm>
            <a:off x="22202" y="4458548"/>
            <a:ext cx="801517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94C20F-7FA5-30DB-E550-E28EB66D20A4}"/>
              </a:ext>
            </a:extLst>
          </p:cNvPr>
          <p:cNvCxnSpPr>
            <a:cxnSpLocks/>
            <a:stCxn id="30" idx="0"/>
            <a:endCxn id="36" idx="2"/>
          </p:cNvCxnSpPr>
          <p:nvPr/>
        </p:nvCxnSpPr>
        <p:spPr>
          <a:xfrm flipV="1">
            <a:off x="422961" y="3998552"/>
            <a:ext cx="654877" cy="459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CB5E66A-EB48-8180-6498-7417C3D3205E}"/>
              </a:ext>
            </a:extLst>
          </p:cNvPr>
          <p:cNvCxnSpPr>
            <a:cxnSpLocks/>
          </p:cNvCxnSpPr>
          <p:nvPr/>
        </p:nvCxnSpPr>
        <p:spPr>
          <a:xfrm>
            <a:off x="4582549" y="4182769"/>
            <a:ext cx="43486" cy="51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86399E2-9019-280B-D8AD-B58FE9A43698}"/>
              </a:ext>
            </a:extLst>
          </p:cNvPr>
          <p:cNvCxnSpPr/>
          <p:nvPr/>
        </p:nvCxnSpPr>
        <p:spPr>
          <a:xfrm>
            <a:off x="8731118" y="2545765"/>
            <a:ext cx="42990" cy="48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240BD0D-D7AF-F213-27CA-8231C92BD469}"/>
              </a:ext>
            </a:extLst>
          </p:cNvPr>
          <p:cNvSpPr/>
          <p:nvPr/>
        </p:nvSpPr>
        <p:spPr>
          <a:xfrm>
            <a:off x="3907449" y="5291721"/>
            <a:ext cx="1413655" cy="43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480E92-0FE8-B1D0-7CA4-A112E3BC4C50}"/>
              </a:ext>
            </a:extLst>
          </p:cNvPr>
          <p:cNvSpPr txBox="1"/>
          <p:nvPr/>
        </p:nvSpPr>
        <p:spPr>
          <a:xfrm>
            <a:off x="1700688" y="3491702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9" name="文本框 338">
            <a:extLst>
              <a:ext uri="{FF2B5EF4-FFF2-40B4-BE49-F238E27FC236}">
                <a16:creationId xmlns:a16="http://schemas.microsoft.com/office/drawing/2014/main" id="{F1401B0C-6D55-6AE1-376C-A9170FC51E82}"/>
              </a:ext>
            </a:extLst>
          </p:cNvPr>
          <p:cNvSpPr txBox="1"/>
          <p:nvPr/>
        </p:nvSpPr>
        <p:spPr>
          <a:xfrm>
            <a:off x="3123770" y="3855378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548F60E-8242-7A58-14CB-6A22EE5942AD}"/>
              </a:ext>
            </a:extLst>
          </p:cNvPr>
          <p:cNvCxnSpPr>
            <a:cxnSpLocks/>
          </p:cNvCxnSpPr>
          <p:nvPr/>
        </p:nvCxnSpPr>
        <p:spPr>
          <a:xfrm>
            <a:off x="3177241" y="3790950"/>
            <a:ext cx="693590" cy="16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菱形 19">
            <a:extLst>
              <a:ext uri="{FF2B5EF4-FFF2-40B4-BE49-F238E27FC236}">
                <a16:creationId xmlns:a16="http://schemas.microsoft.com/office/drawing/2014/main" id="{163CB8E4-E218-9263-ACFC-903799D2782D}"/>
              </a:ext>
            </a:extLst>
          </p:cNvPr>
          <p:cNvSpPr/>
          <p:nvPr/>
        </p:nvSpPr>
        <p:spPr>
          <a:xfrm>
            <a:off x="4115594" y="4662882"/>
            <a:ext cx="970978" cy="3672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B249BA2-ABA2-B813-0DDC-314096ED9924}"/>
              </a:ext>
            </a:extLst>
          </p:cNvPr>
          <p:cNvCxnSpPr>
            <a:cxnSpLocks/>
            <a:stCxn id="223" idx="2"/>
            <a:endCxn id="89" idx="0"/>
          </p:cNvCxnSpPr>
          <p:nvPr/>
        </p:nvCxnSpPr>
        <p:spPr>
          <a:xfrm>
            <a:off x="8761332" y="4108931"/>
            <a:ext cx="17507" cy="28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5D67D8C-9032-3BB4-86D2-5CC107EFAF1B}"/>
              </a:ext>
            </a:extLst>
          </p:cNvPr>
          <p:cNvSpPr/>
          <p:nvPr/>
        </p:nvSpPr>
        <p:spPr>
          <a:xfrm>
            <a:off x="7770407" y="4393697"/>
            <a:ext cx="2016864" cy="348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Question_responses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338">
            <a:extLst>
              <a:ext uri="{FF2B5EF4-FFF2-40B4-BE49-F238E27FC236}">
                <a16:creationId xmlns:a16="http://schemas.microsoft.com/office/drawing/2014/main" id="{FF7718F7-F6EC-186E-37A9-1E4F286A2D71}"/>
              </a:ext>
            </a:extLst>
          </p:cNvPr>
          <p:cNvSpPr txBox="1"/>
          <p:nvPr/>
        </p:nvSpPr>
        <p:spPr>
          <a:xfrm>
            <a:off x="8347493" y="4070983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2037192-3DC2-A9D6-8DC9-351757EDD36C}"/>
              </a:ext>
            </a:extLst>
          </p:cNvPr>
          <p:cNvCxnSpPr>
            <a:cxnSpLocks/>
            <a:stCxn id="89" idx="3"/>
            <a:endCxn id="108" idx="2"/>
          </p:cNvCxnSpPr>
          <p:nvPr/>
        </p:nvCxnSpPr>
        <p:spPr>
          <a:xfrm flipV="1">
            <a:off x="9787271" y="4557343"/>
            <a:ext cx="438494" cy="1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266C632F-D000-415A-8457-396065C09D9B}"/>
              </a:ext>
            </a:extLst>
          </p:cNvPr>
          <p:cNvSpPr/>
          <p:nvPr/>
        </p:nvSpPr>
        <p:spPr>
          <a:xfrm>
            <a:off x="10225765" y="4389162"/>
            <a:ext cx="701826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/>
                </a:solidFill>
              </a:rPr>
              <a:t>ID</a:t>
            </a:r>
            <a:endParaRPr lang="zh-CN" alt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CB4D494-B189-B470-1256-D82702E5469A}"/>
              </a:ext>
            </a:extLst>
          </p:cNvPr>
          <p:cNvCxnSpPr>
            <a:cxnSpLocks/>
            <a:stCxn id="89" idx="3"/>
            <a:endCxn id="174" idx="2"/>
          </p:cNvCxnSpPr>
          <p:nvPr/>
        </p:nvCxnSpPr>
        <p:spPr>
          <a:xfrm>
            <a:off x="9787271" y="4568004"/>
            <a:ext cx="361638" cy="506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流程图: 决策 144">
            <a:extLst>
              <a:ext uri="{FF2B5EF4-FFF2-40B4-BE49-F238E27FC236}">
                <a16:creationId xmlns:a16="http://schemas.microsoft.com/office/drawing/2014/main" id="{CB289FD9-7A8C-2C9F-4596-4DF0697F1A31}"/>
              </a:ext>
            </a:extLst>
          </p:cNvPr>
          <p:cNvSpPr/>
          <p:nvPr/>
        </p:nvSpPr>
        <p:spPr>
          <a:xfrm>
            <a:off x="8118389" y="5017240"/>
            <a:ext cx="1376853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Contains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355D450C-461F-556E-FF67-112546865DE2}"/>
              </a:ext>
            </a:extLst>
          </p:cNvPr>
          <p:cNvCxnSpPr>
            <a:cxnSpLocks/>
            <a:stCxn id="89" idx="2"/>
            <a:endCxn id="145" idx="0"/>
          </p:cNvCxnSpPr>
          <p:nvPr/>
        </p:nvCxnSpPr>
        <p:spPr>
          <a:xfrm>
            <a:off x="8778839" y="4742310"/>
            <a:ext cx="27977" cy="27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0FA3A01-5029-1F55-8968-E43E3056991D}"/>
              </a:ext>
            </a:extLst>
          </p:cNvPr>
          <p:cNvCxnSpPr>
            <a:cxnSpLocks/>
            <a:stCxn id="145" idx="2"/>
            <a:endCxn id="12" idx="0"/>
          </p:cNvCxnSpPr>
          <p:nvPr/>
        </p:nvCxnSpPr>
        <p:spPr>
          <a:xfrm flipH="1">
            <a:off x="8805766" y="5331923"/>
            <a:ext cx="1050" cy="20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338">
            <a:extLst>
              <a:ext uri="{FF2B5EF4-FFF2-40B4-BE49-F238E27FC236}">
                <a16:creationId xmlns:a16="http://schemas.microsoft.com/office/drawing/2014/main" id="{66FAA159-69F5-2DCA-E07E-532306D1C316}"/>
              </a:ext>
            </a:extLst>
          </p:cNvPr>
          <p:cNvSpPr txBox="1"/>
          <p:nvPr/>
        </p:nvSpPr>
        <p:spPr>
          <a:xfrm>
            <a:off x="8526163" y="4743504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66" name="文本框 338">
            <a:extLst>
              <a:ext uri="{FF2B5EF4-FFF2-40B4-BE49-F238E27FC236}">
                <a16:creationId xmlns:a16="http://schemas.microsoft.com/office/drawing/2014/main" id="{455E4276-0762-9753-E177-F943C1063B1A}"/>
              </a:ext>
            </a:extLst>
          </p:cNvPr>
          <p:cNvSpPr txBox="1"/>
          <p:nvPr/>
        </p:nvSpPr>
        <p:spPr>
          <a:xfrm>
            <a:off x="8493470" y="5297684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8677684-078D-C04A-70EE-B1340E1F7A21}"/>
              </a:ext>
            </a:extLst>
          </p:cNvPr>
          <p:cNvCxnSpPr>
            <a:cxnSpLocks/>
          </p:cNvCxnSpPr>
          <p:nvPr/>
        </p:nvCxnSpPr>
        <p:spPr>
          <a:xfrm>
            <a:off x="8792827" y="4106796"/>
            <a:ext cx="17507" cy="28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FACCC67-FABE-8103-B898-359FE279D722}"/>
              </a:ext>
            </a:extLst>
          </p:cNvPr>
          <p:cNvCxnSpPr>
            <a:cxnSpLocks/>
          </p:cNvCxnSpPr>
          <p:nvPr/>
        </p:nvCxnSpPr>
        <p:spPr>
          <a:xfrm flipH="1">
            <a:off x="8839102" y="5327466"/>
            <a:ext cx="1050" cy="20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1C08774-5AF5-605E-526B-710205486CCC}"/>
              </a:ext>
            </a:extLst>
          </p:cNvPr>
          <p:cNvCxnSpPr>
            <a:cxnSpLocks/>
          </p:cNvCxnSpPr>
          <p:nvPr/>
        </p:nvCxnSpPr>
        <p:spPr>
          <a:xfrm>
            <a:off x="7269254" y="5700770"/>
            <a:ext cx="673925" cy="4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FFD377FE-1EAC-EC5B-EAFE-966A4630BDC0}"/>
              </a:ext>
            </a:extLst>
          </p:cNvPr>
          <p:cNvSpPr/>
          <p:nvPr/>
        </p:nvSpPr>
        <p:spPr>
          <a:xfrm>
            <a:off x="10148909" y="4905951"/>
            <a:ext cx="1047470" cy="336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Answer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7" name="流程图: 决策 176">
            <a:extLst>
              <a:ext uri="{FF2B5EF4-FFF2-40B4-BE49-F238E27FC236}">
                <a16:creationId xmlns:a16="http://schemas.microsoft.com/office/drawing/2014/main" id="{89E94DFA-D272-F97C-183D-E559D6147FCF}"/>
              </a:ext>
            </a:extLst>
          </p:cNvPr>
          <p:cNvSpPr/>
          <p:nvPr/>
        </p:nvSpPr>
        <p:spPr>
          <a:xfrm>
            <a:off x="5820505" y="3859792"/>
            <a:ext cx="1316678" cy="3146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About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FB3AD03-B4CA-B60E-B158-EAF322D382F0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5184823" y="3990829"/>
            <a:ext cx="635682" cy="2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31EC0FE0-E8CC-26BE-A95D-4D33BC74A971}"/>
              </a:ext>
            </a:extLst>
          </p:cNvPr>
          <p:cNvCxnSpPr>
            <a:cxnSpLocks/>
            <a:stCxn id="177" idx="3"/>
            <a:endCxn id="89" idx="1"/>
          </p:cNvCxnSpPr>
          <p:nvPr/>
        </p:nvCxnSpPr>
        <p:spPr>
          <a:xfrm>
            <a:off x="7137183" y="4017134"/>
            <a:ext cx="633224" cy="5508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文本框 338">
            <a:extLst>
              <a:ext uri="{FF2B5EF4-FFF2-40B4-BE49-F238E27FC236}">
                <a16:creationId xmlns:a16="http://schemas.microsoft.com/office/drawing/2014/main" id="{D3DAA733-0614-164D-06C8-E21E46AF1A36}"/>
              </a:ext>
            </a:extLst>
          </p:cNvPr>
          <p:cNvSpPr txBox="1"/>
          <p:nvPr/>
        </p:nvSpPr>
        <p:spPr>
          <a:xfrm>
            <a:off x="5420437" y="3733873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97" name="文本框 338">
            <a:extLst>
              <a:ext uri="{FF2B5EF4-FFF2-40B4-BE49-F238E27FC236}">
                <a16:creationId xmlns:a16="http://schemas.microsoft.com/office/drawing/2014/main" id="{A217E5B1-5B5E-311F-59B4-FDC4377CA5D6}"/>
              </a:ext>
            </a:extLst>
          </p:cNvPr>
          <p:cNvSpPr txBox="1"/>
          <p:nvPr/>
        </p:nvSpPr>
        <p:spPr>
          <a:xfrm>
            <a:off x="7185698" y="3711682"/>
            <a:ext cx="29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36C2D91C-8F0B-3CB0-5EB8-63963249A81B}"/>
              </a:ext>
            </a:extLst>
          </p:cNvPr>
          <p:cNvCxnSpPr>
            <a:cxnSpLocks/>
          </p:cNvCxnSpPr>
          <p:nvPr/>
        </p:nvCxnSpPr>
        <p:spPr>
          <a:xfrm>
            <a:off x="7100927" y="4062300"/>
            <a:ext cx="633224" cy="5508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FCE2C3-10C0-264B-2C44-49A456ED58C6}"/>
              </a:ext>
            </a:extLst>
          </p:cNvPr>
          <p:cNvSpPr/>
          <p:nvPr/>
        </p:nvSpPr>
        <p:spPr>
          <a:xfrm>
            <a:off x="0" y="2205331"/>
            <a:ext cx="12184380" cy="2022475"/>
          </a:xfrm>
          <a:prstGeom prst="rect">
            <a:avLst/>
          </a:prstGeom>
          <a:solidFill>
            <a:srgbClr val="75E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9364CD-1D8F-34AC-F662-B631084E538B}"/>
              </a:ext>
            </a:extLst>
          </p:cNvPr>
          <p:cNvSpPr txBox="1"/>
          <p:nvPr/>
        </p:nvSpPr>
        <p:spPr>
          <a:xfrm>
            <a:off x="3025581" y="2862625"/>
            <a:ext cx="613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listening!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100</Words>
  <Application>Microsoft Office PowerPoint</Application>
  <PresentationFormat>宽屏</PresentationFormat>
  <Paragraphs>69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Arial</vt:lpstr>
      <vt:lpstr>Times New Roman</vt:lpstr>
      <vt:lpstr>Office 主题​​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Zhanpeng Hu</dc:creator>
  <cp:lastModifiedBy>Zhanpeng Hu</cp:lastModifiedBy>
  <cp:revision>5</cp:revision>
  <dcterms:created xsi:type="dcterms:W3CDTF">2023-09-23T15:26:22Z</dcterms:created>
  <dcterms:modified xsi:type="dcterms:W3CDTF">2023-11-03T04:13:37Z</dcterms:modified>
</cp:coreProperties>
</file>