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261" r:id="rId3"/>
    <p:sldId id="263" r:id="rId4"/>
    <p:sldId id="299" r:id="rId5"/>
    <p:sldId id="258" r:id="rId6"/>
    <p:sldId id="259" r:id="rId7"/>
    <p:sldId id="304" r:id="rId8"/>
    <p:sldId id="307" r:id="rId9"/>
    <p:sldId id="306" r:id="rId10"/>
    <p:sldId id="311" r:id="rId11"/>
    <p:sldId id="309" r:id="rId12"/>
    <p:sldId id="312" r:id="rId13"/>
    <p:sldId id="313" r:id="rId14"/>
    <p:sldId id="267" r:id="rId15"/>
    <p:sldId id="275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Darker Grotesque SemiBold" pitchFamily="2" charset="0"/>
      <p:bold r:id="rId19"/>
    </p:embeddedFont>
    <p:embeddedFont>
      <p:font typeface="Inconsolata" pitchFamily="1" charset="0"/>
      <p:regular r:id="rId20"/>
      <p:bold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ighteous" panose="020B060402020202020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DB53FC-B099-462D-B475-211EF21F5535}">
  <a:tblStyle styleId="{F8DB53FC-B099-462D-B475-211EF21F55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0c370e01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0c370e01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>
          <a:extLst>
            <a:ext uri="{FF2B5EF4-FFF2-40B4-BE49-F238E27FC236}">
              <a16:creationId xmlns:a16="http://schemas.microsoft.com/office/drawing/2014/main" id="{9003BEC7-27B8-74DA-1E2E-F1906AD9A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dd1df43440_0_322:notes">
            <a:extLst>
              <a:ext uri="{FF2B5EF4-FFF2-40B4-BE49-F238E27FC236}">
                <a16:creationId xmlns:a16="http://schemas.microsoft.com/office/drawing/2014/main" id="{71D3BD22-386F-5ADF-783B-228BE96168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dd1df43440_0_322:notes">
            <a:extLst>
              <a:ext uri="{FF2B5EF4-FFF2-40B4-BE49-F238E27FC236}">
                <a16:creationId xmlns:a16="http://schemas.microsoft.com/office/drawing/2014/main" id="{C5ABB05E-7F06-94AA-5CAA-D7BF0A93F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71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>
          <a:extLst>
            <a:ext uri="{FF2B5EF4-FFF2-40B4-BE49-F238E27FC236}">
              <a16:creationId xmlns:a16="http://schemas.microsoft.com/office/drawing/2014/main" id="{FB9A5D35-9F2A-ADC6-504B-560ABEC25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207fd22f2_0_25013:notes">
            <a:extLst>
              <a:ext uri="{FF2B5EF4-FFF2-40B4-BE49-F238E27FC236}">
                <a16:creationId xmlns:a16="http://schemas.microsoft.com/office/drawing/2014/main" id="{9E9A791B-3A6A-2571-30AC-7FBA61D3BC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207fd22f2_0_25013:notes">
            <a:extLst>
              <a:ext uri="{FF2B5EF4-FFF2-40B4-BE49-F238E27FC236}">
                <a16:creationId xmlns:a16="http://schemas.microsoft.com/office/drawing/2014/main" id="{2DA90641-D874-5136-4BC1-FE77BF9FCB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906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>
          <a:extLst>
            <a:ext uri="{FF2B5EF4-FFF2-40B4-BE49-F238E27FC236}">
              <a16:creationId xmlns:a16="http://schemas.microsoft.com/office/drawing/2014/main" id="{FB85320C-6867-D0C7-B18E-46B612AFA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1d838b627_4_38:notes">
            <a:extLst>
              <a:ext uri="{FF2B5EF4-FFF2-40B4-BE49-F238E27FC236}">
                <a16:creationId xmlns:a16="http://schemas.microsoft.com/office/drawing/2014/main" id="{88402B63-A7E3-7E54-E8DB-996C79F390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1d838b627_4_38:notes">
            <a:extLst>
              <a:ext uri="{FF2B5EF4-FFF2-40B4-BE49-F238E27FC236}">
                <a16:creationId xmlns:a16="http://schemas.microsoft.com/office/drawing/2014/main" id="{5275F78C-8DE0-C216-2993-6B8AA8FA20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956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>
          <a:extLst>
            <a:ext uri="{FF2B5EF4-FFF2-40B4-BE49-F238E27FC236}">
              <a16:creationId xmlns:a16="http://schemas.microsoft.com/office/drawing/2014/main" id="{4C77F977-10D7-9DFC-582D-EA220338A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dd1df43440_0_441:notes">
            <a:extLst>
              <a:ext uri="{FF2B5EF4-FFF2-40B4-BE49-F238E27FC236}">
                <a16:creationId xmlns:a16="http://schemas.microsoft.com/office/drawing/2014/main" id="{A18B2E37-3C89-2F93-7194-9F33B93EF7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dd1df43440_0_441:notes">
            <a:extLst>
              <a:ext uri="{FF2B5EF4-FFF2-40B4-BE49-F238E27FC236}">
                <a16:creationId xmlns:a16="http://schemas.microsoft.com/office/drawing/2014/main" id="{0115F005-AFA3-19FA-E05B-DCB52BCF50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911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dd1df43440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dd1df43440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dd1df43440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dd1df43440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dd1df43440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dd1df43440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dd1df43440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dd1df43440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6B9306A5-3A27-363B-57AF-9795030FA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dd1df43440_0_306:notes">
            <a:extLst>
              <a:ext uri="{FF2B5EF4-FFF2-40B4-BE49-F238E27FC236}">
                <a16:creationId xmlns:a16="http://schemas.microsoft.com/office/drawing/2014/main" id="{E466C888-4398-F85B-A985-451EB304E3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dd1df43440_0_306:notes">
            <a:extLst>
              <a:ext uri="{FF2B5EF4-FFF2-40B4-BE49-F238E27FC236}">
                <a16:creationId xmlns:a16="http://schemas.microsoft.com/office/drawing/2014/main" id="{601CC3A0-5218-3C3F-6794-0601458A75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6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08b095418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08b095418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>
          <a:extLst>
            <a:ext uri="{FF2B5EF4-FFF2-40B4-BE49-F238E27FC236}">
              <a16:creationId xmlns:a16="http://schemas.microsoft.com/office/drawing/2014/main" id="{B4BB296D-FCA8-0CD9-01F0-3CCDB9629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dd1df43440_0_464:notes">
            <a:extLst>
              <a:ext uri="{FF2B5EF4-FFF2-40B4-BE49-F238E27FC236}">
                <a16:creationId xmlns:a16="http://schemas.microsoft.com/office/drawing/2014/main" id="{1906A64E-A1C2-7CBA-4452-80FD07837F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dd1df43440_0_464:notes">
            <a:extLst>
              <a:ext uri="{FF2B5EF4-FFF2-40B4-BE49-F238E27FC236}">
                <a16:creationId xmlns:a16="http://schemas.microsoft.com/office/drawing/2014/main" id="{30E860C4-AB44-8140-481E-C3F8CEF90A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036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55D9611F-4BE3-6F15-DBA0-72156326A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dd1df43440_0_484:notes">
            <a:extLst>
              <a:ext uri="{FF2B5EF4-FFF2-40B4-BE49-F238E27FC236}">
                <a16:creationId xmlns:a16="http://schemas.microsoft.com/office/drawing/2014/main" id="{CFD6150C-6C50-7572-4E71-720F68B8C4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dd1df43440_0_484:notes">
            <a:extLst>
              <a:ext uri="{FF2B5EF4-FFF2-40B4-BE49-F238E27FC236}">
                <a16:creationId xmlns:a16="http://schemas.microsoft.com/office/drawing/2014/main" id="{FB51A5F9-686E-141C-9A57-D04A93ED7A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067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07B88BE4-FED4-863F-16D6-9CF82C47B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d838b627_0_25:notes">
            <a:extLst>
              <a:ext uri="{FF2B5EF4-FFF2-40B4-BE49-F238E27FC236}">
                <a16:creationId xmlns:a16="http://schemas.microsoft.com/office/drawing/2014/main" id="{B51D3FFF-5343-203B-FD6A-E17A5F3AF9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1d838b627_0_25:notes">
            <a:extLst>
              <a:ext uri="{FF2B5EF4-FFF2-40B4-BE49-F238E27FC236}">
                <a16:creationId xmlns:a16="http://schemas.microsoft.com/office/drawing/2014/main" id="{CF3C0571-843E-0036-3FC9-1ED40FDCC9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69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33338"/>
            <a:ext cx="4480500" cy="22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16563"/>
            <a:ext cx="4160400" cy="39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736535" y="831900"/>
            <a:ext cx="3303000" cy="3479700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sp>
      <p:grpSp>
        <p:nvGrpSpPr>
          <p:cNvPr id="12" name="Google Shape;12;p2"/>
          <p:cNvGrpSpPr/>
          <p:nvPr/>
        </p:nvGrpSpPr>
        <p:grpSpPr>
          <a:xfrm>
            <a:off x="8342343" y="253892"/>
            <a:ext cx="537089" cy="1392728"/>
            <a:chOff x="6500675" y="1080875"/>
            <a:chExt cx="676775" cy="1754950"/>
          </a:xfrm>
        </p:grpSpPr>
        <p:sp>
          <p:nvSpPr>
            <p:cNvPr id="13" name="Google Shape;13;p2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>
            <a:off x="172042" y="-11"/>
            <a:ext cx="1862210" cy="959712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736525" y="183463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804941" y="4301041"/>
            <a:ext cx="1634819" cy="842454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7"/>
          <p:cNvGrpSpPr/>
          <p:nvPr/>
        </p:nvGrpSpPr>
        <p:grpSpPr>
          <a:xfrm>
            <a:off x="719988" y="4559325"/>
            <a:ext cx="676775" cy="1754950"/>
            <a:chOff x="6500675" y="1080875"/>
            <a:chExt cx="676775" cy="1754950"/>
          </a:xfrm>
        </p:grpSpPr>
        <p:sp>
          <p:nvSpPr>
            <p:cNvPr id="132" name="Google Shape;132;p17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17"/>
          <p:cNvSpPr txBox="1">
            <a:spLocks noGrp="1"/>
          </p:cNvSpPr>
          <p:nvPr>
            <p:ph type="subTitle" idx="1"/>
          </p:nvPr>
        </p:nvSpPr>
        <p:spPr>
          <a:xfrm>
            <a:off x="720000" y="3154600"/>
            <a:ext cx="24003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2"/>
          </p:nvPr>
        </p:nvSpPr>
        <p:spPr>
          <a:xfrm>
            <a:off x="3371850" y="3153677"/>
            <a:ext cx="24003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3"/>
          </p:nvPr>
        </p:nvSpPr>
        <p:spPr>
          <a:xfrm>
            <a:off x="6023694" y="3154600"/>
            <a:ext cx="24003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ubTitle" idx="4"/>
          </p:nvPr>
        </p:nvSpPr>
        <p:spPr>
          <a:xfrm>
            <a:off x="720000" y="2777200"/>
            <a:ext cx="240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ubTitle" idx="5"/>
          </p:nvPr>
        </p:nvSpPr>
        <p:spPr>
          <a:xfrm>
            <a:off x="6023694" y="2777200"/>
            <a:ext cx="240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subTitle" idx="6"/>
          </p:nvPr>
        </p:nvSpPr>
        <p:spPr>
          <a:xfrm>
            <a:off x="3371850" y="2777200"/>
            <a:ext cx="240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7997113" y="281138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8508413" y="125163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 rot="-5400000">
            <a:off x="8133500" y="2594113"/>
            <a:ext cx="1333675" cy="687325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47800" y="4530200"/>
            <a:ext cx="4263225" cy="2933125"/>
          </a:xfrm>
          <a:custGeom>
            <a:avLst/>
            <a:gdLst/>
            <a:ahLst/>
            <a:cxnLst/>
            <a:rect l="l" t="t" r="r" b="b"/>
            <a:pathLst>
              <a:path w="170529" h="117325" extrusionOk="0">
                <a:moveTo>
                  <a:pt x="85251" y="0"/>
                </a:moveTo>
                <a:cubicBezTo>
                  <a:pt x="68807" y="0"/>
                  <a:pt x="52364" y="6273"/>
                  <a:pt x="39819" y="18817"/>
                </a:cubicBezTo>
                <a:lnTo>
                  <a:pt x="1" y="58662"/>
                </a:lnTo>
                <a:lnTo>
                  <a:pt x="39819" y="98507"/>
                </a:lnTo>
                <a:cubicBezTo>
                  <a:pt x="52364" y="111052"/>
                  <a:pt x="68807" y="117324"/>
                  <a:pt x="85251" y="117324"/>
                </a:cubicBezTo>
                <a:cubicBezTo>
                  <a:pt x="101695" y="117324"/>
                  <a:pt x="118139" y="111052"/>
                  <a:pt x="130684" y="98507"/>
                </a:cubicBezTo>
                <a:lnTo>
                  <a:pt x="170529" y="58662"/>
                </a:lnTo>
                <a:lnTo>
                  <a:pt x="130684" y="18817"/>
                </a:lnTo>
                <a:cubicBezTo>
                  <a:pt x="118139" y="6273"/>
                  <a:pt x="101695" y="0"/>
                  <a:pt x="85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" name="Google Shape;176;p20"/>
          <p:cNvGrpSpPr/>
          <p:nvPr/>
        </p:nvGrpSpPr>
        <p:grpSpPr>
          <a:xfrm rot="-5400000">
            <a:off x="3120600" y="4055075"/>
            <a:ext cx="676775" cy="1754950"/>
            <a:chOff x="6500675" y="1080875"/>
            <a:chExt cx="676775" cy="1754950"/>
          </a:xfrm>
        </p:grpSpPr>
        <p:sp>
          <p:nvSpPr>
            <p:cNvPr id="177" name="Google Shape;177;p20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21"/>
          <p:cNvGrpSpPr/>
          <p:nvPr/>
        </p:nvGrpSpPr>
        <p:grpSpPr>
          <a:xfrm rot="5400000">
            <a:off x="8128200" y="-676375"/>
            <a:ext cx="676775" cy="1754950"/>
            <a:chOff x="6500675" y="1080875"/>
            <a:chExt cx="676775" cy="1754950"/>
          </a:xfrm>
        </p:grpSpPr>
        <p:sp>
          <p:nvSpPr>
            <p:cNvPr id="183" name="Google Shape;183;p21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0" y="445025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6517675" y="348900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 rot="10800000">
            <a:off x="4618850" y="0"/>
            <a:ext cx="1333675" cy="687325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5798650" y="-2393625"/>
            <a:ext cx="4263225" cy="2933125"/>
          </a:xfrm>
          <a:custGeom>
            <a:avLst/>
            <a:gdLst/>
            <a:ahLst/>
            <a:cxnLst/>
            <a:rect l="l" t="t" r="r" b="b"/>
            <a:pathLst>
              <a:path w="170529" h="117325" extrusionOk="0">
                <a:moveTo>
                  <a:pt x="85251" y="0"/>
                </a:moveTo>
                <a:cubicBezTo>
                  <a:pt x="68807" y="0"/>
                  <a:pt x="52364" y="6273"/>
                  <a:pt x="39819" y="18817"/>
                </a:cubicBezTo>
                <a:lnTo>
                  <a:pt x="1" y="58662"/>
                </a:lnTo>
                <a:lnTo>
                  <a:pt x="39819" y="98507"/>
                </a:lnTo>
                <a:cubicBezTo>
                  <a:pt x="52364" y="111052"/>
                  <a:pt x="68807" y="117324"/>
                  <a:pt x="85251" y="117324"/>
                </a:cubicBezTo>
                <a:cubicBezTo>
                  <a:pt x="101695" y="117324"/>
                  <a:pt x="118139" y="111052"/>
                  <a:pt x="130684" y="98507"/>
                </a:cubicBezTo>
                <a:lnTo>
                  <a:pt x="170529" y="58662"/>
                </a:lnTo>
                <a:lnTo>
                  <a:pt x="130684" y="18817"/>
                </a:lnTo>
                <a:cubicBezTo>
                  <a:pt x="118139" y="6273"/>
                  <a:pt x="101695" y="0"/>
                  <a:pt x="85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713263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subTitle" idx="1"/>
          </p:nvPr>
        </p:nvSpPr>
        <p:spPr>
          <a:xfrm>
            <a:off x="713225" y="1598700"/>
            <a:ext cx="44481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713225" y="3459550"/>
            <a:ext cx="4509900" cy="6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CREDITS:</a:t>
            </a: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This presentation template was created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, and includes icons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, and infographics &amp; images by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 sz="1200" b="1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96" name="Google Shape;196;p23"/>
          <p:cNvSpPr>
            <a:spLocks noGrp="1"/>
          </p:cNvSpPr>
          <p:nvPr>
            <p:ph type="pic" idx="2"/>
          </p:nvPr>
        </p:nvSpPr>
        <p:spPr>
          <a:xfrm>
            <a:off x="5507833" y="960803"/>
            <a:ext cx="2596800" cy="3224100"/>
          </a:xfrm>
          <a:prstGeom prst="round2Same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97" name="Google Shape;197;p23"/>
          <p:cNvSpPr/>
          <p:nvPr/>
        </p:nvSpPr>
        <p:spPr>
          <a:xfrm>
            <a:off x="5549875" y="183963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4"/>
          <p:cNvGrpSpPr/>
          <p:nvPr/>
        </p:nvGrpSpPr>
        <p:grpSpPr>
          <a:xfrm>
            <a:off x="4846188" y="-1467525"/>
            <a:ext cx="4263225" cy="2933125"/>
            <a:chOff x="2440388" y="3764750"/>
            <a:chExt cx="4263225" cy="2933125"/>
          </a:xfrm>
        </p:grpSpPr>
        <p:sp>
          <p:nvSpPr>
            <p:cNvPr id="200" name="Google Shape;200;p24"/>
            <p:cNvSpPr/>
            <p:nvPr/>
          </p:nvSpPr>
          <p:spPr>
            <a:xfrm>
              <a:off x="2440388" y="3764750"/>
              <a:ext cx="4263225" cy="2933125"/>
            </a:xfrm>
            <a:custGeom>
              <a:avLst/>
              <a:gdLst/>
              <a:ahLst/>
              <a:cxnLst/>
              <a:rect l="l" t="t" r="r" b="b"/>
              <a:pathLst>
                <a:path w="170529" h="117325" extrusionOk="0">
                  <a:moveTo>
                    <a:pt x="85251" y="0"/>
                  </a:moveTo>
                  <a:cubicBezTo>
                    <a:pt x="68807" y="0"/>
                    <a:pt x="52364" y="6273"/>
                    <a:pt x="39819" y="18817"/>
                  </a:cubicBezTo>
                  <a:lnTo>
                    <a:pt x="1" y="58662"/>
                  </a:lnTo>
                  <a:lnTo>
                    <a:pt x="39819" y="98507"/>
                  </a:lnTo>
                  <a:cubicBezTo>
                    <a:pt x="52364" y="111052"/>
                    <a:pt x="68807" y="117324"/>
                    <a:pt x="85251" y="117324"/>
                  </a:cubicBezTo>
                  <a:cubicBezTo>
                    <a:pt x="101695" y="117324"/>
                    <a:pt x="118139" y="111052"/>
                    <a:pt x="130684" y="98507"/>
                  </a:cubicBezTo>
                  <a:lnTo>
                    <a:pt x="170529" y="58662"/>
                  </a:lnTo>
                  <a:lnTo>
                    <a:pt x="130684" y="18817"/>
                  </a:lnTo>
                  <a:cubicBezTo>
                    <a:pt x="118139" y="6273"/>
                    <a:pt x="101695" y="0"/>
                    <a:pt x="85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1" name="Google Shape;201;p24"/>
            <p:cNvGrpSpPr/>
            <p:nvPr/>
          </p:nvGrpSpPr>
          <p:grpSpPr>
            <a:xfrm>
              <a:off x="3754591" y="4405535"/>
              <a:ext cx="1634819" cy="1651554"/>
              <a:chOff x="7419291" y="4334391"/>
              <a:chExt cx="1634819" cy="1651554"/>
            </a:xfrm>
          </p:grpSpPr>
          <p:sp>
            <p:nvSpPr>
              <p:cNvPr id="202" name="Google Shape;202;p24"/>
              <p:cNvSpPr/>
              <p:nvPr/>
            </p:nvSpPr>
            <p:spPr>
              <a:xfrm>
                <a:off x="7419291" y="4334391"/>
                <a:ext cx="1634819" cy="842454"/>
              </a:xfrm>
              <a:custGeom>
                <a:avLst/>
                <a:gdLst/>
                <a:ahLst/>
                <a:cxnLst/>
                <a:rect l="l" t="t" r="r" b="b"/>
                <a:pathLst>
                  <a:path w="53347" h="27493" extrusionOk="0">
                    <a:moveTo>
                      <a:pt x="21991" y="0"/>
                    </a:moveTo>
                    <a:cubicBezTo>
                      <a:pt x="21636" y="0"/>
                      <a:pt x="21280" y="264"/>
                      <a:pt x="21280" y="715"/>
                    </a:cubicBezTo>
                    <a:lnTo>
                      <a:pt x="21280" y="10805"/>
                    </a:lnTo>
                    <a:cubicBezTo>
                      <a:pt x="21280" y="11227"/>
                      <a:pt x="20938" y="11501"/>
                      <a:pt x="20579" y="11501"/>
                    </a:cubicBezTo>
                    <a:cubicBezTo>
                      <a:pt x="20384" y="11501"/>
                      <a:pt x="20185" y="11420"/>
                      <a:pt x="20032" y="11239"/>
                    </a:cubicBezTo>
                    <a:lnTo>
                      <a:pt x="13549" y="3454"/>
                    </a:lnTo>
                    <a:cubicBezTo>
                      <a:pt x="13397" y="3270"/>
                      <a:pt x="13205" y="3192"/>
                      <a:pt x="13017" y="3192"/>
                    </a:cubicBezTo>
                    <a:cubicBezTo>
                      <a:pt x="12568" y="3192"/>
                      <a:pt x="12146" y="3635"/>
                      <a:pt x="12356" y="4132"/>
                    </a:cubicBezTo>
                    <a:lnTo>
                      <a:pt x="15882" y="13653"/>
                    </a:lnTo>
                    <a:cubicBezTo>
                      <a:pt x="16074" y="14144"/>
                      <a:pt x="15694" y="14602"/>
                      <a:pt x="15246" y="14602"/>
                    </a:cubicBezTo>
                    <a:cubicBezTo>
                      <a:pt x="15125" y="14602"/>
                      <a:pt x="14999" y="14569"/>
                      <a:pt x="14878" y="14494"/>
                    </a:cubicBezTo>
                    <a:lnTo>
                      <a:pt x="6090" y="9394"/>
                    </a:lnTo>
                    <a:cubicBezTo>
                      <a:pt x="5969" y="9321"/>
                      <a:pt x="5846" y="9289"/>
                      <a:pt x="5730" y="9289"/>
                    </a:cubicBezTo>
                    <a:cubicBezTo>
                      <a:pt x="5197" y="9289"/>
                      <a:pt x="4794" y="9958"/>
                      <a:pt x="5195" y="10425"/>
                    </a:cubicBezTo>
                    <a:lnTo>
                      <a:pt x="11786" y="18155"/>
                    </a:lnTo>
                    <a:cubicBezTo>
                      <a:pt x="12192" y="18637"/>
                      <a:pt x="11839" y="19332"/>
                      <a:pt x="11238" y="19332"/>
                    </a:cubicBezTo>
                    <a:cubicBezTo>
                      <a:pt x="11196" y="19332"/>
                      <a:pt x="11152" y="19329"/>
                      <a:pt x="11108" y="19322"/>
                    </a:cubicBezTo>
                    <a:lnTo>
                      <a:pt x="1099" y="17477"/>
                    </a:lnTo>
                    <a:cubicBezTo>
                      <a:pt x="1053" y="17469"/>
                      <a:pt x="1007" y="17465"/>
                      <a:pt x="963" y="17465"/>
                    </a:cubicBezTo>
                    <a:cubicBezTo>
                      <a:pt x="274" y="17465"/>
                      <a:pt x="1" y="18422"/>
                      <a:pt x="638" y="18779"/>
                    </a:cubicBezTo>
                    <a:lnTo>
                      <a:pt x="9454" y="23797"/>
                    </a:lnTo>
                    <a:cubicBezTo>
                      <a:pt x="10023" y="24123"/>
                      <a:pt x="9860" y="24991"/>
                      <a:pt x="9209" y="25072"/>
                    </a:cubicBezTo>
                    <a:lnTo>
                      <a:pt x="3324" y="26103"/>
                    </a:lnTo>
                    <a:cubicBezTo>
                      <a:pt x="2456" y="26238"/>
                      <a:pt x="2564" y="27486"/>
                      <a:pt x="3405" y="27486"/>
                    </a:cubicBezTo>
                    <a:lnTo>
                      <a:pt x="49895" y="27486"/>
                    </a:lnTo>
                    <a:cubicBezTo>
                      <a:pt x="49932" y="27490"/>
                      <a:pt x="49968" y="27493"/>
                      <a:pt x="50003" y="27493"/>
                    </a:cubicBezTo>
                    <a:cubicBezTo>
                      <a:pt x="50796" y="27493"/>
                      <a:pt x="50837" y="26341"/>
                      <a:pt x="50031" y="26211"/>
                    </a:cubicBezTo>
                    <a:lnTo>
                      <a:pt x="44145" y="25180"/>
                    </a:lnTo>
                    <a:cubicBezTo>
                      <a:pt x="43494" y="25072"/>
                      <a:pt x="43331" y="24204"/>
                      <a:pt x="43901" y="23906"/>
                    </a:cubicBezTo>
                    <a:lnTo>
                      <a:pt x="52716" y="18888"/>
                    </a:lnTo>
                    <a:cubicBezTo>
                      <a:pt x="53346" y="18510"/>
                      <a:pt x="53063" y="17569"/>
                      <a:pt x="52388" y="17569"/>
                    </a:cubicBezTo>
                    <a:cubicBezTo>
                      <a:pt x="52337" y="17569"/>
                      <a:pt x="52283" y="17574"/>
                      <a:pt x="52228" y="17586"/>
                    </a:cubicBezTo>
                    <a:lnTo>
                      <a:pt x="42246" y="19430"/>
                    </a:lnTo>
                    <a:cubicBezTo>
                      <a:pt x="42213" y="19434"/>
                      <a:pt x="42180" y="19436"/>
                      <a:pt x="42147" y="19436"/>
                    </a:cubicBezTo>
                    <a:cubicBezTo>
                      <a:pt x="41553" y="19436"/>
                      <a:pt x="41182" y="18753"/>
                      <a:pt x="41568" y="18264"/>
                    </a:cubicBezTo>
                    <a:lnTo>
                      <a:pt x="48159" y="10479"/>
                    </a:lnTo>
                    <a:cubicBezTo>
                      <a:pt x="48581" y="9969"/>
                      <a:pt x="48186" y="9314"/>
                      <a:pt x="47658" y="9314"/>
                    </a:cubicBezTo>
                    <a:cubicBezTo>
                      <a:pt x="47540" y="9314"/>
                      <a:pt x="47415" y="9347"/>
                      <a:pt x="47291" y="9421"/>
                    </a:cubicBezTo>
                    <a:lnTo>
                      <a:pt x="38503" y="14548"/>
                    </a:lnTo>
                    <a:cubicBezTo>
                      <a:pt x="38389" y="14613"/>
                      <a:pt x="38270" y="14643"/>
                      <a:pt x="38155" y="14643"/>
                    </a:cubicBezTo>
                    <a:cubicBezTo>
                      <a:pt x="37699" y="14643"/>
                      <a:pt x="37305" y="14179"/>
                      <a:pt x="37500" y="13680"/>
                    </a:cubicBezTo>
                    <a:lnTo>
                      <a:pt x="41026" y="4159"/>
                    </a:lnTo>
                    <a:cubicBezTo>
                      <a:pt x="41216" y="3646"/>
                      <a:pt x="40780" y="3226"/>
                      <a:pt x="40343" y="3226"/>
                    </a:cubicBezTo>
                    <a:cubicBezTo>
                      <a:pt x="40157" y="3226"/>
                      <a:pt x="39970" y="3303"/>
                      <a:pt x="39832" y="3481"/>
                    </a:cubicBezTo>
                    <a:lnTo>
                      <a:pt x="33350" y="11293"/>
                    </a:lnTo>
                    <a:cubicBezTo>
                      <a:pt x="33210" y="11460"/>
                      <a:pt x="33020" y="11535"/>
                      <a:pt x="32830" y="11535"/>
                    </a:cubicBezTo>
                    <a:cubicBezTo>
                      <a:pt x="32465" y="11535"/>
                      <a:pt x="32102" y="11260"/>
                      <a:pt x="32102" y="10832"/>
                    </a:cubicBezTo>
                    <a:lnTo>
                      <a:pt x="32156" y="715"/>
                    </a:lnTo>
                    <a:cubicBezTo>
                      <a:pt x="32156" y="264"/>
                      <a:pt x="31800" y="0"/>
                      <a:pt x="31444" y="0"/>
                    </a:cubicBezTo>
                    <a:cubicBezTo>
                      <a:pt x="31180" y="0"/>
                      <a:pt x="30916" y="146"/>
                      <a:pt x="30800" y="471"/>
                    </a:cubicBezTo>
                    <a:lnTo>
                      <a:pt x="27382" y="10018"/>
                    </a:lnTo>
                    <a:cubicBezTo>
                      <a:pt x="27260" y="10330"/>
                      <a:pt x="26982" y="10486"/>
                      <a:pt x="26708" y="10486"/>
                    </a:cubicBezTo>
                    <a:cubicBezTo>
                      <a:pt x="26433" y="10486"/>
                      <a:pt x="26162" y="10330"/>
                      <a:pt x="26053" y="10018"/>
                    </a:cubicBezTo>
                    <a:lnTo>
                      <a:pt x="22636" y="471"/>
                    </a:lnTo>
                    <a:cubicBezTo>
                      <a:pt x="22520" y="146"/>
                      <a:pt x="22256" y="0"/>
                      <a:pt x="21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4"/>
              <p:cNvSpPr/>
              <p:nvPr/>
            </p:nvSpPr>
            <p:spPr>
              <a:xfrm rot="10800000">
                <a:off x="7419291" y="5143491"/>
                <a:ext cx="1634819" cy="842454"/>
              </a:xfrm>
              <a:custGeom>
                <a:avLst/>
                <a:gdLst/>
                <a:ahLst/>
                <a:cxnLst/>
                <a:rect l="l" t="t" r="r" b="b"/>
                <a:pathLst>
                  <a:path w="53347" h="27493" extrusionOk="0">
                    <a:moveTo>
                      <a:pt x="21991" y="0"/>
                    </a:moveTo>
                    <a:cubicBezTo>
                      <a:pt x="21636" y="0"/>
                      <a:pt x="21280" y="264"/>
                      <a:pt x="21280" y="715"/>
                    </a:cubicBezTo>
                    <a:lnTo>
                      <a:pt x="21280" y="10805"/>
                    </a:lnTo>
                    <a:cubicBezTo>
                      <a:pt x="21280" y="11227"/>
                      <a:pt x="20938" y="11501"/>
                      <a:pt x="20579" y="11501"/>
                    </a:cubicBezTo>
                    <a:cubicBezTo>
                      <a:pt x="20384" y="11501"/>
                      <a:pt x="20185" y="11420"/>
                      <a:pt x="20032" y="11239"/>
                    </a:cubicBezTo>
                    <a:lnTo>
                      <a:pt x="13549" y="3454"/>
                    </a:lnTo>
                    <a:cubicBezTo>
                      <a:pt x="13397" y="3270"/>
                      <a:pt x="13205" y="3192"/>
                      <a:pt x="13017" y="3192"/>
                    </a:cubicBezTo>
                    <a:cubicBezTo>
                      <a:pt x="12568" y="3192"/>
                      <a:pt x="12146" y="3635"/>
                      <a:pt x="12356" y="4132"/>
                    </a:cubicBezTo>
                    <a:lnTo>
                      <a:pt x="15882" y="13653"/>
                    </a:lnTo>
                    <a:cubicBezTo>
                      <a:pt x="16074" y="14144"/>
                      <a:pt x="15694" y="14602"/>
                      <a:pt x="15246" y="14602"/>
                    </a:cubicBezTo>
                    <a:cubicBezTo>
                      <a:pt x="15125" y="14602"/>
                      <a:pt x="14999" y="14569"/>
                      <a:pt x="14878" y="14494"/>
                    </a:cubicBezTo>
                    <a:lnTo>
                      <a:pt x="6090" y="9394"/>
                    </a:lnTo>
                    <a:cubicBezTo>
                      <a:pt x="5969" y="9321"/>
                      <a:pt x="5846" y="9289"/>
                      <a:pt x="5730" y="9289"/>
                    </a:cubicBezTo>
                    <a:cubicBezTo>
                      <a:pt x="5197" y="9289"/>
                      <a:pt x="4794" y="9958"/>
                      <a:pt x="5195" y="10425"/>
                    </a:cubicBezTo>
                    <a:lnTo>
                      <a:pt x="11786" y="18155"/>
                    </a:lnTo>
                    <a:cubicBezTo>
                      <a:pt x="12192" y="18637"/>
                      <a:pt x="11839" y="19332"/>
                      <a:pt x="11238" y="19332"/>
                    </a:cubicBezTo>
                    <a:cubicBezTo>
                      <a:pt x="11196" y="19332"/>
                      <a:pt x="11152" y="19329"/>
                      <a:pt x="11108" y="19322"/>
                    </a:cubicBezTo>
                    <a:lnTo>
                      <a:pt x="1099" y="17477"/>
                    </a:lnTo>
                    <a:cubicBezTo>
                      <a:pt x="1053" y="17469"/>
                      <a:pt x="1007" y="17465"/>
                      <a:pt x="963" y="17465"/>
                    </a:cubicBezTo>
                    <a:cubicBezTo>
                      <a:pt x="274" y="17465"/>
                      <a:pt x="1" y="18422"/>
                      <a:pt x="638" y="18779"/>
                    </a:cubicBezTo>
                    <a:lnTo>
                      <a:pt x="9454" y="23797"/>
                    </a:lnTo>
                    <a:cubicBezTo>
                      <a:pt x="10023" y="24123"/>
                      <a:pt x="9860" y="24991"/>
                      <a:pt x="9209" y="25072"/>
                    </a:cubicBezTo>
                    <a:lnTo>
                      <a:pt x="3324" y="26103"/>
                    </a:lnTo>
                    <a:cubicBezTo>
                      <a:pt x="2456" y="26238"/>
                      <a:pt x="2564" y="27486"/>
                      <a:pt x="3405" y="27486"/>
                    </a:cubicBezTo>
                    <a:lnTo>
                      <a:pt x="49895" y="27486"/>
                    </a:lnTo>
                    <a:cubicBezTo>
                      <a:pt x="49932" y="27490"/>
                      <a:pt x="49968" y="27493"/>
                      <a:pt x="50003" y="27493"/>
                    </a:cubicBezTo>
                    <a:cubicBezTo>
                      <a:pt x="50796" y="27493"/>
                      <a:pt x="50837" y="26341"/>
                      <a:pt x="50031" y="26211"/>
                    </a:cubicBezTo>
                    <a:lnTo>
                      <a:pt x="44145" y="25180"/>
                    </a:lnTo>
                    <a:cubicBezTo>
                      <a:pt x="43494" y="25072"/>
                      <a:pt x="43331" y="24204"/>
                      <a:pt x="43901" y="23906"/>
                    </a:cubicBezTo>
                    <a:lnTo>
                      <a:pt x="52716" y="18888"/>
                    </a:lnTo>
                    <a:cubicBezTo>
                      <a:pt x="53346" y="18510"/>
                      <a:pt x="53063" y="17569"/>
                      <a:pt x="52388" y="17569"/>
                    </a:cubicBezTo>
                    <a:cubicBezTo>
                      <a:pt x="52337" y="17569"/>
                      <a:pt x="52283" y="17574"/>
                      <a:pt x="52228" y="17586"/>
                    </a:cubicBezTo>
                    <a:lnTo>
                      <a:pt x="42246" y="19430"/>
                    </a:lnTo>
                    <a:cubicBezTo>
                      <a:pt x="42213" y="19434"/>
                      <a:pt x="42180" y="19436"/>
                      <a:pt x="42147" y="19436"/>
                    </a:cubicBezTo>
                    <a:cubicBezTo>
                      <a:pt x="41553" y="19436"/>
                      <a:pt x="41182" y="18753"/>
                      <a:pt x="41568" y="18264"/>
                    </a:cubicBezTo>
                    <a:lnTo>
                      <a:pt x="48159" y="10479"/>
                    </a:lnTo>
                    <a:cubicBezTo>
                      <a:pt x="48581" y="9969"/>
                      <a:pt x="48186" y="9314"/>
                      <a:pt x="47658" y="9314"/>
                    </a:cubicBezTo>
                    <a:cubicBezTo>
                      <a:pt x="47540" y="9314"/>
                      <a:pt x="47415" y="9347"/>
                      <a:pt x="47291" y="9421"/>
                    </a:cubicBezTo>
                    <a:lnTo>
                      <a:pt x="38503" y="14548"/>
                    </a:lnTo>
                    <a:cubicBezTo>
                      <a:pt x="38389" y="14613"/>
                      <a:pt x="38270" y="14643"/>
                      <a:pt x="38155" y="14643"/>
                    </a:cubicBezTo>
                    <a:cubicBezTo>
                      <a:pt x="37699" y="14643"/>
                      <a:pt x="37305" y="14179"/>
                      <a:pt x="37500" y="13680"/>
                    </a:cubicBezTo>
                    <a:lnTo>
                      <a:pt x="41026" y="4159"/>
                    </a:lnTo>
                    <a:cubicBezTo>
                      <a:pt x="41216" y="3646"/>
                      <a:pt x="40780" y="3226"/>
                      <a:pt x="40343" y="3226"/>
                    </a:cubicBezTo>
                    <a:cubicBezTo>
                      <a:pt x="40157" y="3226"/>
                      <a:pt x="39970" y="3303"/>
                      <a:pt x="39832" y="3481"/>
                    </a:cubicBezTo>
                    <a:lnTo>
                      <a:pt x="33350" y="11293"/>
                    </a:lnTo>
                    <a:cubicBezTo>
                      <a:pt x="33210" y="11460"/>
                      <a:pt x="33020" y="11535"/>
                      <a:pt x="32830" y="11535"/>
                    </a:cubicBezTo>
                    <a:cubicBezTo>
                      <a:pt x="32465" y="11535"/>
                      <a:pt x="32102" y="11260"/>
                      <a:pt x="32102" y="10832"/>
                    </a:cubicBezTo>
                    <a:lnTo>
                      <a:pt x="32156" y="715"/>
                    </a:lnTo>
                    <a:cubicBezTo>
                      <a:pt x="32156" y="264"/>
                      <a:pt x="31800" y="0"/>
                      <a:pt x="31444" y="0"/>
                    </a:cubicBezTo>
                    <a:cubicBezTo>
                      <a:pt x="31180" y="0"/>
                      <a:pt x="30916" y="146"/>
                      <a:pt x="30800" y="471"/>
                    </a:cubicBezTo>
                    <a:lnTo>
                      <a:pt x="27382" y="10018"/>
                    </a:lnTo>
                    <a:cubicBezTo>
                      <a:pt x="27260" y="10330"/>
                      <a:pt x="26982" y="10486"/>
                      <a:pt x="26708" y="10486"/>
                    </a:cubicBezTo>
                    <a:cubicBezTo>
                      <a:pt x="26433" y="10486"/>
                      <a:pt x="26162" y="10330"/>
                      <a:pt x="26053" y="10018"/>
                    </a:cubicBezTo>
                    <a:lnTo>
                      <a:pt x="22636" y="471"/>
                    </a:lnTo>
                    <a:cubicBezTo>
                      <a:pt x="22520" y="146"/>
                      <a:pt x="22256" y="0"/>
                      <a:pt x="21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" name="Google Shape;204;p24"/>
          <p:cNvGrpSpPr/>
          <p:nvPr/>
        </p:nvGrpSpPr>
        <p:grpSpPr>
          <a:xfrm>
            <a:off x="719988" y="4559325"/>
            <a:ext cx="676775" cy="1754950"/>
            <a:chOff x="6500675" y="1080875"/>
            <a:chExt cx="676775" cy="1754950"/>
          </a:xfrm>
        </p:grpSpPr>
        <p:sp>
          <p:nvSpPr>
            <p:cNvPr id="205" name="Google Shape;205;p24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5"/>
          <p:cNvGrpSpPr/>
          <p:nvPr/>
        </p:nvGrpSpPr>
        <p:grpSpPr>
          <a:xfrm>
            <a:off x="8342343" y="253892"/>
            <a:ext cx="537089" cy="1392728"/>
            <a:chOff x="6500675" y="1080875"/>
            <a:chExt cx="676775" cy="1754950"/>
          </a:xfrm>
        </p:grpSpPr>
        <p:sp>
          <p:nvSpPr>
            <p:cNvPr id="210" name="Google Shape;210;p25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5"/>
          <p:cNvSpPr/>
          <p:nvPr/>
        </p:nvSpPr>
        <p:spPr>
          <a:xfrm rot="10800000">
            <a:off x="172042" y="-11"/>
            <a:ext cx="1862210" cy="959712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/>
          <p:nvPr/>
        </p:nvSpPr>
        <p:spPr>
          <a:xfrm>
            <a:off x="5736525" y="183463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3804941" y="4301041"/>
            <a:ext cx="1634819" cy="842454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5052175" y="2597225"/>
            <a:ext cx="3378600" cy="1123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052179" y="784350"/>
            <a:ext cx="1636800" cy="1638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5052175" y="3884850"/>
            <a:ext cx="3378600" cy="4743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>
            <a:spLocks noGrp="1"/>
          </p:cNvSpPr>
          <p:nvPr>
            <p:ph type="pic" idx="3"/>
          </p:nvPr>
        </p:nvSpPr>
        <p:spPr>
          <a:xfrm>
            <a:off x="1291247" y="804900"/>
            <a:ext cx="3225600" cy="3533700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sp>
      <p:grpSp>
        <p:nvGrpSpPr>
          <p:cNvPr id="24" name="Google Shape;24;p3"/>
          <p:cNvGrpSpPr/>
          <p:nvPr/>
        </p:nvGrpSpPr>
        <p:grpSpPr>
          <a:xfrm rot="5400000">
            <a:off x="708300" y="3244513"/>
            <a:ext cx="676775" cy="1754950"/>
            <a:chOff x="6500675" y="1080875"/>
            <a:chExt cx="676775" cy="1754950"/>
          </a:xfrm>
        </p:grpSpPr>
        <p:sp>
          <p:nvSpPr>
            <p:cNvPr id="25" name="Google Shape;25;p3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/>
          <p:nvPr/>
        </p:nvSpPr>
        <p:spPr>
          <a:xfrm rot="-5400000">
            <a:off x="8133500" y="385063"/>
            <a:ext cx="1333675" cy="687325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279563" y="462200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790863" y="306225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006025"/>
            <a:ext cx="7704000" cy="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3125" y="4425988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596750" y="1480260"/>
            <a:ext cx="35388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1596750" y="3259897"/>
            <a:ext cx="35388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596750" y="1846050"/>
            <a:ext cx="35391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1596750" y="3625698"/>
            <a:ext cx="35391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pic" idx="5"/>
          </p:nvPr>
        </p:nvSpPr>
        <p:spPr>
          <a:xfrm>
            <a:off x="5418350" y="1442750"/>
            <a:ext cx="3005100" cy="3161400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sp>
      <p:sp>
        <p:nvSpPr>
          <p:cNvPr id="42" name="Google Shape;42;p5"/>
          <p:cNvSpPr/>
          <p:nvPr/>
        </p:nvSpPr>
        <p:spPr>
          <a:xfrm>
            <a:off x="7179425" y="183463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7763938" y="4456175"/>
            <a:ext cx="1333675" cy="687325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6582513" y="4667300"/>
            <a:ext cx="676775" cy="1754950"/>
            <a:chOff x="6500675" y="1080875"/>
            <a:chExt cx="676775" cy="1754950"/>
          </a:xfrm>
        </p:grpSpPr>
        <p:sp>
          <p:nvSpPr>
            <p:cNvPr id="45" name="Google Shape;45;p5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99600" cy="130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727400" y="1754975"/>
            <a:ext cx="4599600" cy="21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>
            <a:spLocks noGrp="1"/>
          </p:cNvSpPr>
          <p:nvPr>
            <p:ph type="pic" idx="2"/>
          </p:nvPr>
        </p:nvSpPr>
        <p:spPr>
          <a:xfrm>
            <a:off x="5816905" y="837575"/>
            <a:ext cx="2569800" cy="3468300"/>
          </a:xfrm>
          <a:prstGeom prst="round2Same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62" name="Google Shape;62;p7"/>
          <p:cNvSpPr/>
          <p:nvPr/>
        </p:nvSpPr>
        <p:spPr>
          <a:xfrm>
            <a:off x="8022913" y="203150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720075" y="1503925"/>
            <a:ext cx="3497100" cy="27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ubTitle" idx="2"/>
          </p:nvPr>
        </p:nvSpPr>
        <p:spPr>
          <a:xfrm>
            <a:off x="4712907" y="1503925"/>
            <a:ext cx="3497100" cy="27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7419291" y="4334391"/>
            <a:ext cx="1634819" cy="842454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4329838" y="-1864000"/>
            <a:ext cx="4263225" cy="2933125"/>
          </a:xfrm>
          <a:custGeom>
            <a:avLst/>
            <a:gdLst/>
            <a:ahLst/>
            <a:cxnLst/>
            <a:rect l="l" t="t" r="r" b="b"/>
            <a:pathLst>
              <a:path w="170529" h="117325" extrusionOk="0">
                <a:moveTo>
                  <a:pt x="85251" y="0"/>
                </a:moveTo>
                <a:cubicBezTo>
                  <a:pt x="68807" y="0"/>
                  <a:pt x="52364" y="6273"/>
                  <a:pt x="39819" y="18817"/>
                </a:cubicBezTo>
                <a:lnTo>
                  <a:pt x="1" y="58662"/>
                </a:lnTo>
                <a:lnTo>
                  <a:pt x="39819" y="98507"/>
                </a:lnTo>
                <a:cubicBezTo>
                  <a:pt x="52364" y="111052"/>
                  <a:pt x="68807" y="117324"/>
                  <a:pt x="85251" y="117324"/>
                </a:cubicBezTo>
                <a:cubicBezTo>
                  <a:pt x="101695" y="117324"/>
                  <a:pt x="118139" y="111052"/>
                  <a:pt x="130684" y="98507"/>
                </a:cubicBezTo>
                <a:lnTo>
                  <a:pt x="170529" y="58662"/>
                </a:lnTo>
                <a:lnTo>
                  <a:pt x="130684" y="18817"/>
                </a:lnTo>
                <a:cubicBezTo>
                  <a:pt x="118139" y="6273"/>
                  <a:pt x="101695" y="0"/>
                  <a:pt x="85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6124763" y="60850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9"/>
          <p:cNvGrpSpPr/>
          <p:nvPr/>
        </p:nvGrpSpPr>
        <p:grpSpPr>
          <a:xfrm rot="10800000">
            <a:off x="0" y="-1215462"/>
            <a:ext cx="676775" cy="1754950"/>
            <a:chOff x="6500675" y="1080875"/>
            <a:chExt cx="676775" cy="1754950"/>
          </a:xfrm>
        </p:grpSpPr>
        <p:sp>
          <p:nvSpPr>
            <p:cNvPr id="77" name="Google Shape;77;p9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4837046" y="1636225"/>
            <a:ext cx="3532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2"/>
          </p:nvPr>
        </p:nvSpPr>
        <p:spPr>
          <a:xfrm>
            <a:off x="4836305" y="2833552"/>
            <a:ext cx="3532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3"/>
          </p:nvPr>
        </p:nvSpPr>
        <p:spPr>
          <a:xfrm>
            <a:off x="4835650" y="4044275"/>
            <a:ext cx="3532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3630775" y="445025"/>
            <a:ext cx="4800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3922000" y="1444150"/>
            <a:ext cx="733500" cy="676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5" hasCustomPrompt="1"/>
          </p:nvPr>
        </p:nvSpPr>
        <p:spPr>
          <a:xfrm>
            <a:off x="3923050" y="2547650"/>
            <a:ext cx="731400" cy="731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6" hasCustomPrompt="1"/>
          </p:nvPr>
        </p:nvSpPr>
        <p:spPr>
          <a:xfrm>
            <a:off x="3923050" y="3751400"/>
            <a:ext cx="731400" cy="731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7"/>
          </p:nvPr>
        </p:nvSpPr>
        <p:spPr>
          <a:xfrm>
            <a:off x="4835650" y="1324925"/>
            <a:ext cx="3531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4836400" y="2502651"/>
            <a:ext cx="35319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4836790" y="3706402"/>
            <a:ext cx="35310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>
            <a:spLocks noGrp="1"/>
          </p:cNvSpPr>
          <p:nvPr>
            <p:ph type="pic" idx="13"/>
          </p:nvPr>
        </p:nvSpPr>
        <p:spPr>
          <a:xfrm>
            <a:off x="865625" y="1226575"/>
            <a:ext cx="2636400" cy="3916800"/>
          </a:xfrm>
          <a:prstGeom prst="round2Same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grpSp>
        <p:nvGrpSpPr>
          <p:cNvPr id="101" name="Google Shape;101;p13"/>
          <p:cNvGrpSpPr/>
          <p:nvPr/>
        </p:nvGrpSpPr>
        <p:grpSpPr>
          <a:xfrm rot="-5400000">
            <a:off x="204150" y="3409188"/>
            <a:ext cx="676775" cy="1754950"/>
            <a:chOff x="6500675" y="1080875"/>
            <a:chExt cx="676775" cy="1754950"/>
          </a:xfrm>
        </p:grpSpPr>
        <p:sp>
          <p:nvSpPr>
            <p:cNvPr id="102" name="Google Shape;102;p13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3"/>
          <p:cNvSpPr/>
          <p:nvPr/>
        </p:nvSpPr>
        <p:spPr>
          <a:xfrm rot="10800000">
            <a:off x="1766133" y="8"/>
            <a:ext cx="835414" cy="430540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8307563" y="4719250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8688025" y="4342163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subTitle" idx="1"/>
          </p:nvPr>
        </p:nvSpPr>
        <p:spPr>
          <a:xfrm>
            <a:off x="5084575" y="2669175"/>
            <a:ext cx="3346200" cy="9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5083975" y="1489425"/>
            <a:ext cx="3346800" cy="11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79525" y="4398025"/>
            <a:ext cx="4263225" cy="2933125"/>
          </a:xfrm>
          <a:custGeom>
            <a:avLst/>
            <a:gdLst/>
            <a:ahLst/>
            <a:cxnLst/>
            <a:rect l="l" t="t" r="r" b="b"/>
            <a:pathLst>
              <a:path w="170529" h="117325" extrusionOk="0">
                <a:moveTo>
                  <a:pt x="85251" y="0"/>
                </a:moveTo>
                <a:cubicBezTo>
                  <a:pt x="68807" y="0"/>
                  <a:pt x="52364" y="6273"/>
                  <a:pt x="39819" y="18817"/>
                </a:cubicBezTo>
                <a:lnTo>
                  <a:pt x="1" y="58662"/>
                </a:lnTo>
                <a:lnTo>
                  <a:pt x="39819" y="98507"/>
                </a:lnTo>
                <a:cubicBezTo>
                  <a:pt x="52364" y="111052"/>
                  <a:pt x="68807" y="117324"/>
                  <a:pt x="85251" y="117324"/>
                </a:cubicBezTo>
                <a:cubicBezTo>
                  <a:pt x="101695" y="117324"/>
                  <a:pt x="118139" y="111052"/>
                  <a:pt x="130684" y="98507"/>
                </a:cubicBezTo>
                <a:lnTo>
                  <a:pt x="170529" y="58662"/>
                </a:lnTo>
                <a:lnTo>
                  <a:pt x="130684" y="18817"/>
                </a:lnTo>
                <a:cubicBezTo>
                  <a:pt x="118139" y="6273"/>
                  <a:pt x="101695" y="0"/>
                  <a:pt x="85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 rot="10800000">
            <a:off x="6981575" y="0"/>
            <a:ext cx="1333675" cy="687325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14"/>
          <p:cNvGrpSpPr/>
          <p:nvPr/>
        </p:nvGrpSpPr>
        <p:grpSpPr>
          <a:xfrm>
            <a:off x="6972750" y="4098075"/>
            <a:ext cx="676775" cy="1754950"/>
            <a:chOff x="6500675" y="1080875"/>
            <a:chExt cx="676775" cy="1754950"/>
          </a:xfrm>
        </p:grpSpPr>
        <p:sp>
          <p:nvSpPr>
            <p:cNvPr id="114" name="Google Shape;114;p14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ighteous"/>
              <a:buNone/>
              <a:defRPr sz="35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●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○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■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●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○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■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●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○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consolata"/>
              <a:buChar char="■"/>
              <a:defRPr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59" r:id="rId8"/>
    <p:sldLayoutId id="2147483660" r:id="rId9"/>
    <p:sldLayoutId id="2147483663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vonicapaul@yahoo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jpg"/><Relationship Id="rId4" Type="http://schemas.openxmlformats.org/officeDocument/2006/relationships/hyperlink" Target="https://www.linkedin.com/in/ioan-paul-vonica-b21a6b23b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ctrTitle"/>
          </p:nvPr>
        </p:nvSpPr>
        <p:spPr>
          <a:xfrm>
            <a:off x="713225" y="1233338"/>
            <a:ext cx="4480500" cy="222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2"/>
                </a:solidFill>
              </a:rPr>
              <a:t>Volunteer ID</a:t>
            </a:r>
            <a:br>
              <a:rPr lang="en-US" b="1" dirty="0">
                <a:solidFill>
                  <a:schemeClr val="dk2"/>
                </a:solidFill>
              </a:rPr>
            </a:br>
            <a:endParaRPr dirty="0">
              <a:solidFill>
                <a:schemeClr val="lt2"/>
              </a:solidFill>
            </a:endParaRPr>
          </a:p>
        </p:txBody>
      </p:sp>
      <p:sp>
        <p:nvSpPr>
          <p:cNvPr id="227" name="Google Shape;227;p29"/>
          <p:cNvSpPr txBox="1">
            <a:spLocks noGrp="1"/>
          </p:cNvSpPr>
          <p:nvPr>
            <p:ph type="subTitle" idx="1"/>
          </p:nvPr>
        </p:nvSpPr>
        <p:spPr>
          <a:xfrm>
            <a:off x="517676" y="3299581"/>
            <a:ext cx="4708774" cy="6105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800" dirty="0"/>
              <a:t>Every volunteer hour counts – forever</a:t>
            </a:r>
          </a:p>
        </p:txBody>
      </p:sp>
      <p:sp>
        <p:nvSpPr>
          <p:cNvPr id="228" name="Google Shape;228;p29"/>
          <p:cNvSpPr/>
          <p:nvPr/>
        </p:nvSpPr>
        <p:spPr>
          <a:xfrm rot="-5400000">
            <a:off x="4523803" y="875964"/>
            <a:ext cx="4929567" cy="3391572"/>
          </a:xfrm>
          <a:custGeom>
            <a:avLst/>
            <a:gdLst/>
            <a:ahLst/>
            <a:cxnLst/>
            <a:rect l="l" t="t" r="r" b="b"/>
            <a:pathLst>
              <a:path w="170529" h="117325" extrusionOk="0">
                <a:moveTo>
                  <a:pt x="85251" y="0"/>
                </a:moveTo>
                <a:cubicBezTo>
                  <a:pt x="68807" y="0"/>
                  <a:pt x="52364" y="6273"/>
                  <a:pt x="39819" y="18817"/>
                </a:cubicBezTo>
                <a:lnTo>
                  <a:pt x="1" y="58662"/>
                </a:lnTo>
                <a:lnTo>
                  <a:pt x="39819" y="98507"/>
                </a:lnTo>
                <a:cubicBezTo>
                  <a:pt x="52364" y="111052"/>
                  <a:pt x="68807" y="117324"/>
                  <a:pt x="85251" y="117324"/>
                </a:cubicBezTo>
                <a:cubicBezTo>
                  <a:pt x="101695" y="117324"/>
                  <a:pt x="118139" y="111052"/>
                  <a:pt x="130684" y="98507"/>
                </a:cubicBezTo>
                <a:lnTo>
                  <a:pt x="170529" y="58662"/>
                </a:lnTo>
                <a:lnTo>
                  <a:pt x="130684" y="18817"/>
                </a:lnTo>
                <a:cubicBezTo>
                  <a:pt x="118139" y="6273"/>
                  <a:pt x="101695" y="0"/>
                  <a:pt x="85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2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8475" r="8189"/>
          <a:stretch/>
        </p:blipFill>
        <p:spPr>
          <a:xfrm>
            <a:off x="5736535" y="831900"/>
            <a:ext cx="3303000" cy="3479700"/>
          </a:xfrm>
          <a:prstGeom prst="teardrop">
            <a:avLst>
              <a:gd name="adj" fmla="val 100000"/>
            </a:avLst>
          </a:prstGeom>
        </p:spPr>
      </p:pic>
      <p:sp>
        <p:nvSpPr>
          <p:cNvPr id="230" name="Google Shape;230;p29"/>
          <p:cNvSpPr/>
          <p:nvPr/>
        </p:nvSpPr>
        <p:spPr>
          <a:xfrm>
            <a:off x="5226450" y="539500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840;p49">
            <a:extLst>
              <a:ext uri="{FF2B5EF4-FFF2-40B4-BE49-F238E27FC236}">
                <a16:creationId xmlns:a16="http://schemas.microsoft.com/office/drawing/2014/main" id="{1D9AF71D-EC20-B493-C740-E9325018FDF7}"/>
              </a:ext>
            </a:extLst>
          </p:cNvPr>
          <p:cNvGrpSpPr/>
          <p:nvPr/>
        </p:nvGrpSpPr>
        <p:grpSpPr>
          <a:xfrm>
            <a:off x="5693028" y="4287036"/>
            <a:ext cx="413594" cy="327971"/>
            <a:chOff x="5892291" y="984167"/>
            <a:chExt cx="454799" cy="360646"/>
          </a:xfrm>
        </p:grpSpPr>
        <p:sp>
          <p:nvSpPr>
            <p:cNvPr id="3" name="Google Shape;841;p49">
              <a:extLst>
                <a:ext uri="{FF2B5EF4-FFF2-40B4-BE49-F238E27FC236}">
                  <a16:creationId xmlns:a16="http://schemas.microsoft.com/office/drawing/2014/main" id="{346F96DA-D59A-DE0B-0562-20DFB48FC4AD}"/>
                </a:ext>
              </a:extLst>
            </p:cNvPr>
            <p:cNvSpPr/>
            <p:nvPr/>
          </p:nvSpPr>
          <p:spPr>
            <a:xfrm>
              <a:off x="5892291" y="985714"/>
              <a:ext cx="365388" cy="312365"/>
            </a:xfrm>
            <a:custGeom>
              <a:avLst/>
              <a:gdLst/>
              <a:ahLst/>
              <a:cxnLst/>
              <a:rect l="l" t="t" r="r" b="b"/>
              <a:pathLst>
                <a:path w="11336" h="9691" extrusionOk="0">
                  <a:moveTo>
                    <a:pt x="3890" y="1"/>
                  </a:moveTo>
                  <a:cubicBezTo>
                    <a:pt x="2981" y="1"/>
                    <a:pt x="2075" y="351"/>
                    <a:pt x="1382" y="1044"/>
                  </a:cubicBezTo>
                  <a:cubicBezTo>
                    <a:pt x="0" y="2425"/>
                    <a:pt x="0" y="4663"/>
                    <a:pt x="1382" y="6044"/>
                  </a:cubicBezTo>
                  <a:cubicBezTo>
                    <a:pt x="1727" y="6330"/>
                    <a:pt x="2060" y="6640"/>
                    <a:pt x="2358" y="6937"/>
                  </a:cubicBezTo>
                  <a:lnTo>
                    <a:pt x="3382" y="5913"/>
                  </a:lnTo>
                  <a:cubicBezTo>
                    <a:pt x="3584" y="5699"/>
                    <a:pt x="3882" y="5580"/>
                    <a:pt x="4180" y="5580"/>
                  </a:cubicBezTo>
                  <a:cubicBezTo>
                    <a:pt x="4775" y="5580"/>
                    <a:pt x="5275" y="6044"/>
                    <a:pt x="5311" y="6640"/>
                  </a:cubicBezTo>
                  <a:cubicBezTo>
                    <a:pt x="5882" y="6687"/>
                    <a:pt x="6323" y="7128"/>
                    <a:pt x="6358" y="7687"/>
                  </a:cubicBezTo>
                  <a:cubicBezTo>
                    <a:pt x="6918" y="7723"/>
                    <a:pt x="7370" y="8176"/>
                    <a:pt x="7394" y="8723"/>
                  </a:cubicBezTo>
                  <a:cubicBezTo>
                    <a:pt x="7668" y="8735"/>
                    <a:pt x="7918" y="8854"/>
                    <a:pt x="8109" y="9057"/>
                  </a:cubicBezTo>
                  <a:cubicBezTo>
                    <a:pt x="8168" y="9116"/>
                    <a:pt x="8609" y="9592"/>
                    <a:pt x="8609" y="9592"/>
                  </a:cubicBezTo>
                  <a:cubicBezTo>
                    <a:pt x="8674" y="9658"/>
                    <a:pt x="8763" y="9691"/>
                    <a:pt x="8853" y="9691"/>
                  </a:cubicBezTo>
                  <a:cubicBezTo>
                    <a:pt x="8942" y="9691"/>
                    <a:pt x="9031" y="9658"/>
                    <a:pt x="9097" y="9592"/>
                  </a:cubicBezTo>
                  <a:cubicBezTo>
                    <a:pt x="9216" y="9473"/>
                    <a:pt x="9240" y="9247"/>
                    <a:pt x="9097" y="9092"/>
                  </a:cubicBezTo>
                  <a:lnTo>
                    <a:pt x="6870" y="6795"/>
                  </a:lnTo>
                  <a:cubicBezTo>
                    <a:pt x="6799" y="6711"/>
                    <a:pt x="6751" y="6616"/>
                    <a:pt x="6775" y="6509"/>
                  </a:cubicBezTo>
                  <a:cubicBezTo>
                    <a:pt x="6775" y="6275"/>
                    <a:pt x="6971" y="6118"/>
                    <a:pt x="7172" y="6118"/>
                  </a:cubicBezTo>
                  <a:cubicBezTo>
                    <a:pt x="7268" y="6118"/>
                    <a:pt x="7365" y="6154"/>
                    <a:pt x="7442" y="6235"/>
                  </a:cubicBezTo>
                  <a:lnTo>
                    <a:pt x="9656" y="8545"/>
                  </a:lnTo>
                  <a:cubicBezTo>
                    <a:pt x="9716" y="8604"/>
                    <a:pt x="9811" y="8652"/>
                    <a:pt x="9895" y="8652"/>
                  </a:cubicBezTo>
                  <a:cubicBezTo>
                    <a:pt x="10192" y="8652"/>
                    <a:pt x="10371" y="8295"/>
                    <a:pt x="10133" y="8057"/>
                  </a:cubicBezTo>
                  <a:lnTo>
                    <a:pt x="7918" y="5747"/>
                  </a:lnTo>
                  <a:cubicBezTo>
                    <a:pt x="7763" y="5604"/>
                    <a:pt x="7763" y="5342"/>
                    <a:pt x="7930" y="5199"/>
                  </a:cubicBezTo>
                  <a:cubicBezTo>
                    <a:pt x="8006" y="5123"/>
                    <a:pt x="8105" y="5084"/>
                    <a:pt x="8203" y="5084"/>
                  </a:cubicBezTo>
                  <a:cubicBezTo>
                    <a:pt x="8304" y="5084"/>
                    <a:pt x="8405" y="5126"/>
                    <a:pt x="8478" y="5211"/>
                  </a:cubicBezTo>
                  <a:lnTo>
                    <a:pt x="10704" y="7521"/>
                  </a:lnTo>
                  <a:cubicBezTo>
                    <a:pt x="10770" y="7586"/>
                    <a:pt x="10859" y="7619"/>
                    <a:pt x="10948" y="7619"/>
                  </a:cubicBezTo>
                  <a:cubicBezTo>
                    <a:pt x="11038" y="7619"/>
                    <a:pt x="11127" y="7586"/>
                    <a:pt x="11192" y="7521"/>
                  </a:cubicBezTo>
                  <a:cubicBezTo>
                    <a:pt x="11311" y="7402"/>
                    <a:pt x="11335" y="7176"/>
                    <a:pt x="11192" y="7033"/>
                  </a:cubicBezTo>
                  <a:cubicBezTo>
                    <a:pt x="8513" y="4258"/>
                    <a:pt x="9275" y="5032"/>
                    <a:pt x="7811" y="3556"/>
                  </a:cubicBezTo>
                  <a:cubicBezTo>
                    <a:pt x="7745" y="3491"/>
                    <a:pt x="7653" y="3458"/>
                    <a:pt x="7561" y="3458"/>
                  </a:cubicBezTo>
                  <a:cubicBezTo>
                    <a:pt x="7469" y="3458"/>
                    <a:pt x="7376" y="3491"/>
                    <a:pt x="7311" y="3556"/>
                  </a:cubicBezTo>
                  <a:lnTo>
                    <a:pt x="6275" y="4592"/>
                  </a:lnTo>
                  <a:cubicBezTo>
                    <a:pt x="6055" y="4812"/>
                    <a:pt x="5763" y="4922"/>
                    <a:pt x="5470" y="4922"/>
                  </a:cubicBezTo>
                  <a:cubicBezTo>
                    <a:pt x="5177" y="4922"/>
                    <a:pt x="4882" y="4812"/>
                    <a:pt x="4656" y="4592"/>
                  </a:cubicBezTo>
                  <a:lnTo>
                    <a:pt x="4156" y="4080"/>
                  </a:lnTo>
                  <a:cubicBezTo>
                    <a:pt x="4001" y="3937"/>
                    <a:pt x="4001" y="3675"/>
                    <a:pt x="4156" y="3532"/>
                  </a:cubicBezTo>
                  <a:lnTo>
                    <a:pt x="6513" y="1163"/>
                  </a:lnTo>
                  <a:cubicBezTo>
                    <a:pt x="6275" y="925"/>
                    <a:pt x="6239" y="877"/>
                    <a:pt x="6132" y="806"/>
                  </a:cubicBezTo>
                  <a:cubicBezTo>
                    <a:pt x="5477" y="267"/>
                    <a:pt x="4683" y="1"/>
                    <a:pt x="3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42;p49">
              <a:extLst>
                <a:ext uri="{FF2B5EF4-FFF2-40B4-BE49-F238E27FC236}">
                  <a16:creationId xmlns:a16="http://schemas.microsoft.com/office/drawing/2014/main" id="{C52023A5-62CB-A051-B506-0B7B0F95BEE7}"/>
                </a:ext>
              </a:extLst>
            </p:cNvPr>
            <p:cNvSpPr/>
            <p:nvPr/>
          </p:nvSpPr>
          <p:spPr>
            <a:xfrm>
              <a:off x="5986312" y="1190775"/>
              <a:ext cx="53377" cy="51959"/>
            </a:xfrm>
            <a:custGeom>
              <a:avLst/>
              <a:gdLst/>
              <a:ahLst/>
              <a:cxnLst/>
              <a:rect l="l" t="t" r="r" b="b"/>
              <a:pathLst>
                <a:path w="1656" h="1612" extrusionOk="0">
                  <a:moveTo>
                    <a:pt x="1270" y="1"/>
                  </a:moveTo>
                  <a:cubicBezTo>
                    <a:pt x="1179" y="1"/>
                    <a:pt x="1090" y="34"/>
                    <a:pt x="1024" y="99"/>
                  </a:cubicBezTo>
                  <a:lnTo>
                    <a:pt x="0" y="1123"/>
                  </a:lnTo>
                  <a:lnTo>
                    <a:pt x="489" y="1611"/>
                  </a:lnTo>
                  <a:cubicBezTo>
                    <a:pt x="547" y="1576"/>
                    <a:pt x="1528" y="585"/>
                    <a:pt x="1527" y="585"/>
                  </a:cubicBezTo>
                  <a:lnTo>
                    <a:pt x="1527" y="585"/>
                  </a:lnTo>
                  <a:cubicBezTo>
                    <a:pt x="1527" y="585"/>
                    <a:pt x="1526" y="586"/>
                    <a:pt x="1524" y="587"/>
                  </a:cubicBezTo>
                  <a:cubicBezTo>
                    <a:pt x="1655" y="456"/>
                    <a:pt x="1655" y="230"/>
                    <a:pt x="1524" y="99"/>
                  </a:cubicBezTo>
                  <a:cubicBezTo>
                    <a:pt x="1453" y="34"/>
                    <a:pt x="1361" y="1"/>
                    <a:pt x="1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43;p49">
              <a:extLst>
                <a:ext uri="{FF2B5EF4-FFF2-40B4-BE49-F238E27FC236}">
                  <a16:creationId xmlns:a16="http://schemas.microsoft.com/office/drawing/2014/main" id="{8B81287C-F160-8094-C677-7F3D09852C25}"/>
                </a:ext>
              </a:extLst>
            </p:cNvPr>
            <p:cNvSpPr/>
            <p:nvPr/>
          </p:nvSpPr>
          <p:spPr>
            <a:xfrm>
              <a:off x="6019318" y="1224941"/>
              <a:ext cx="53764" cy="52700"/>
            </a:xfrm>
            <a:custGeom>
              <a:avLst/>
              <a:gdLst/>
              <a:ahLst/>
              <a:cxnLst/>
              <a:rect l="l" t="t" r="r" b="b"/>
              <a:pathLst>
                <a:path w="1668" h="1635" extrusionOk="0">
                  <a:moveTo>
                    <a:pt x="1292" y="1"/>
                  </a:moveTo>
                  <a:cubicBezTo>
                    <a:pt x="1203" y="1"/>
                    <a:pt x="1114" y="33"/>
                    <a:pt x="1048" y="99"/>
                  </a:cubicBezTo>
                  <a:lnTo>
                    <a:pt x="0" y="1135"/>
                  </a:lnTo>
                  <a:lnTo>
                    <a:pt x="500" y="1635"/>
                  </a:lnTo>
                  <a:lnTo>
                    <a:pt x="1536" y="587"/>
                  </a:lnTo>
                  <a:cubicBezTo>
                    <a:pt x="1667" y="456"/>
                    <a:pt x="1667" y="230"/>
                    <a:pt x="1536" y="99"/>
                  </a:cubicBezTo>
                  <a:cubicBezTo>
                    <a:pt x="1471" y="33"/>
                    <a:pt x="1382" y="1"/>
                    <a:pt x="1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44;p49">
              <a:extLst>
                <a:ext uri="{FF2B5EF4-FFF2-40B4-BE49-F238E27FC236}">
                  <a16:creationId xmlns:a16="http://schemas.microsoft.com/office/drawing/2014/main" id="{B30BA7E7-9A7C-9C30-63D0-D52F40465F12}"/>
                </a:ext>
              </a:extLst>
            </p:cNvPr>
            <p:cNvSpPr/>
            <p:nvPr/>
          </p:nvSpPr>
          <p:spPr>
            <a:xfrm>
              <a:off x="6053484" y="1258333"/>
              <a:ext cx="53732" cy="52700"/>
            </a:xfrm>
            <a:custGeom>
              <a:avLst/>
              <a:gdLst/>
              <a:ahLst/>
              <a:cxnLst/>
              <a:rect l="l" t="t" r="r" b="b"/>
              <a:pathLst>
                <a:path w="1667" h="1635" extrusionOk="0">
                  <a:moveTo>
                    <a:pt x="1292" y="0"/>
                  </a:moveTo>
                  <a:cubicBezTo>
                    <a:pt x="1203" y="0"/>
                    <a:pt x="1113" y="33"/>
                    <a:pt x="1048" y="99"/>
                  </a:cubicBezTo>
                  <a:lnTo>
                    <a:pt x="0" y="1146"/>
                  </a:lnTo>
                  <a:lnTo>
                    <a:pt x="488" y="1635"/>
                  </a:lnTo>
                  <a:lnTo>
                    <a:pt x="1536" y="599"/>
                  </a:lnTo>
                  <a:cubicBezTo>
                    <a:pt x="1667" y="456"/>
                    <a:pt x="1667" y="242"/>
                    <a:pt x="1536" y="99"/>
                  </a:cubicBezTo>
                  <a:cubicBezTo>
                    <a:pt x="1470" y="33"/>
                    <a:pt x="1381" y="0"/>
                    <a:pt x="1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45;p49">
              <a:extLst>
                <a:ext uri="{FF2B5EF4-FFF2-40B4-BE49-F238E27FC236}">
                  <a16:creationId xmlns:a16="http://schemas.microsoft.com/office/drawing/2014/main" id="{4D022B70-050F-3B9B-71A7-27B13BE875C7}"/>
                </a:ext>
              </a:extLst>
            </p:cNvPr>
            <p:cNvSpPr/>
            <p:nvPr/>
          </p:nvSpPr>
          <p:spPr>
            <a:xfrm>
              <a:off x="6053097" y="984167"/>
              <a:ext cx="293993" cy="219020"/>
            </a:xfrm>
            <a:custGeom>
              <a:avLst/>
              <a:gdLst/>
              <a:ahLst/>
              <a:cxnLst/>
              <a:rect l="l" t="t" r="r" b="b"/>
              <a:pathLst>
                <a:path w="9121" h="6795" extrusionOk="0">
                  <a:moveTo>
                    <a:pt x="5250" y="0"/>
                  </a:moveTo>
                  <a:cubicBezTo>
                    <a:pt x="4466" y="0"/>
                    <a:pt x="3681" y="259"/>
                    <a:pt x="3036" y="782"/>
                  </a:cubicBezTo>
                  <a:lnTo>
                    <a:pt x="0" y="3818"/>
                  </a:lnTo>
                  <a:lnTo>
                    <a:pt x="238" y="4056"/>
                  </a:lnTo>
                  <a:cubicBezTo>
                    <a:pt x="310" y="4128"/>
                    <a:pt x="402" y="4164"/>
                    <a:pt x="494" y="4164"/>
                  </a:cubicBezTo>
                  <a:cubicBezTo>
                    <a:pt x="587" y="4164"/>
                    <a:pt x="679" y="4128"/>
                    <a:pt x="750" y="4056"/>
                  </a:cubicBezTo>
                  <a:lnTo>
                    <a:pt x="1786" y="3033"/>
                  </a:lnTo>
                  <a:cubicBezTo>
                    <a:pt x="2006" y="2806"/>
                    <a:pt x="2298" y="2693"/>
                    <a:pt x="2591" y="2693"/>
                  </a:cubicBezTo>
                  <a:cubicBezTo>
                    <a:pt x="2884" y="2693"/>
                    <a:pt x="3179" y="2806"/>
                    <a:pt x="3405" y="3033"/>
                  </a:cubicBezTo>
                  <a:cubicBezTo>
                    <a:pt x="4917" y="4557"/>
                    <a:pt x="4048" y="3652"/>
                    <a:pt x="6787" y="6497"/>
                  </a:cubicBezTo>
                  <a:cubicBezTo>
                    <a:pt x="6870" y="6581"/>
                    <a:pt x="6942" y="6688"/>
                    <a:pt x="6989" y="6795"/>
                  </a:cubicBezTo>
                  <a:lnTo>
                    <a:pt x="7751" y="6033"/>
                  </a:lnTo>
                  <a:cubicBezTo>
                    <a:pt x="9120" y="4652"/>
                    <a:pt x="9120" y="2401"/>
                    <a:pt x="7751" y="1032"/>
                  </a:cubicBezTo>
                  <a:cubicBezTo>
                    <a:pt x="7067" y="348"/>
                    <a:pt x="6159" y="0"/>
                    <a:pt x="5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46;p49">
              <a:extLst>
                <a:ext uri="{FF2B5EF4-FFF2-40B4-BE49-F238E27FC236}">
                  <a16:creationId xmlns:a16="http://schemas.microsoft.com/office/drawing/2014/main" id="{79A2D7F8-AF96-AE11-FA82-6A4EFB595183}"/>
                </a:ext>
              </a:extLst>
            </p:cNvPr>
            <p:cNvSpPr/>
            <p:nvPr/>
          </p:nvSpPr>
          <p:spPr>
            <a:xfrm>
              <a:off x="6086844" y="1292080"/>
              <a:ext cx="52990" cy="52732"/>
            </a:xfrm>
            <a:custGeom>
              <a:avLst/>
              <a:gdLst/>
              <a:ahLst/>
              <a:cxnLst/>
              <a:rect l="l" t="t" r="r" b="b"/>
              <a:pathLst>
                <a:path w="1644" h="1636" extrusionOk="0">
                  <a:moveTo>
                    <a:pt x="1293" y="0"/>
                  </a:moveTo>
                  <a:cubicBezTo>
                    <a:pt x="1208" y="0"/>
                    <a:pt x="1121" y="31"/>
                    <a:pt x="1049" y="99"/>
                  </a:cubicBezTo>
                  <a:lnTo>
                    <a:pt x="1" y="1135"/>
                  </a:lnTo>
                  <a:lnTo>
                    <a:pt x="501" y="1635"/>
                  </a:lnTo>
                  <a:lnTo>
                    <a:pt x="1537" y="588"/>
                  </a:lnTo>
                  <a:cubicBezTo>
                    <a:pt x="1596" y="528"/>
                    <a:pt x="1644" y="457"/>
                    <a:pt x="1644" y="349"/>
                  </a:cubicBezTo>
                  <a:cubicBezTo>
                    <a:pt x="1644" y="139"/>
                    <a:pt x="1473" y="0"/>
                    <a:pt x="1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>
          <a:extLst>
            <a:ext uri="{FF2B5EF4-FFF2-40B4-BE49-F238E27FC236}">
              <a16:creationId xmlns:a16="http://schemas.microsoft.com/office/drawing/2014/main" id="{60F31DFA-BDD0-F6BB-937F-711AD2059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>
            <a:extLst>
              <a:ext uri="{FF2B5EF4-FFF2-40B4-BE49-F238E27FC236}">
                <a16:creationId xmlns:a16="http://schemas.microsoft.com/office/drawing/2014/main" id="{573DB0DD-B712-142B-C9E5-FC7C58EA83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Community</a:t>
            </a:r>
          </a:p>
        </p:txBody>
      </p:sp>
      <p:sp>
        <p:nvSpPr>
          <p:cNvPr id="320" name="Google Shape;320;p36">
            <a:extLst>
              <a:ext uri="{FF2B5EF4-FFF2-40B4-BE49-F238E27FC236}">
                <a16:creationId xmlns:a16="http://schemas.microsoft.com/office/drawing/2014/main" id="{B542DF22-BD5F-C3C5-9946-90F31EB4BBE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154600"/>
            <a:ext cx="24003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Collaborate with Local Volunteer Councils, Youth Volunteer Centers to drive mass adoption and gather on-the-ground feedback.</a:t>
            </a:r>
            <a:endParaRPr dirty="0"/>
          </a:p>
        </p:txBody>
      </p:sp>
      <p:sp>
        <p:nvSpPr>
          <p:cNvPr id="321" name="Google Shape;321;p36">
            <a:extLst>
              <a:ext uri="{FF2B5EF4-FFF2-40B4-BE49-F238E27FC236}">
                <a16:creationId xmlns:a16="http://schemas.microsoft.com/office/drawing/2014/main" id="{7BF173DD-5A44-67D1-731A-59DB3434394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371850" y="3153677"/>
            <a:ext cx="24003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Partner with university career services, student unions &amp; Erasmus+ coordinators to integrate Volunteer ID into credit-earning and internship programs.</a:t>
            </a:r>
            <a:endParaRPr u="sng" dirty="0"/>
          </a:p>
        </p:txBody>
      </p:sp>
      <p:sp>
        <p:nvSpPr>
          <p:cNvPr id="322" name="Google Shape;322;p36">
            <a:extLst>
              <a:ext uri="{FF2B5EF4-FFF2-40B4-BE49-F238E27FC236}">
                <a16:creationId xmlns:a16="http://schemas.microsoft.com/office/drawing/2014/main" id="{8B0C22C0-A59B-BED9-832F-0E3177B5B7C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6023694" y="3154600"/>
            <a:ext cx="24003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Engage corporate volunteering programs and philanthropic foundations to sponsor minting fees and boost employee participation.</a:t>
            </a:r>
            <a:endParaRPr dirty="0"/>
          </a:p>
        </p:txBody>
      </p:sp>
      <p:sp>
        <p:nvSpPr>
          <p:cNvPr id="323" name="Google Shape;323;p36">
            <a:extLst>
              <a:ext uri="{FF2B5EF4-FFF2-40B4-BE49-F238E27FC236}">
                <a16:creationId xmlns:a16="http://schemas.microsoft.com/office/drawing/2014/main" id="{8D7230FC-272A-9C88-9488-A5CD3515756E}"/>
              </a:ext>
            </a:extLst>
          </p:cNvPr>
          <p:cNvSpPr/>
          <p:nvPr/>
        </p:nvSpPr>
        <p:spPr>
          <a:xfrm>
            <a:off x="796200" y="1754241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6">
            <a:extLst>
              <a:ext uri="{FF2B5EF4-FFF2-40B4-BE49-F238E27FC236}">
                <a16:creationId xmlns:a16="http://schemas.microsoft.com/office/drawing/2014/main" id="{744E9B6F-6728-0A30-052C-42929D7F6F41}"/>
              </a:ext>
            </a:extLst>
          </p:cNvPr>
          <p:cNvSpPr/>
          <p:nvPr/>
        </p:nvSpPr>
        <p:spPr>
          <a:xfrm>
            <a:off x="6099900" y="1754241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>
            <a:extLst>
              <a:ext uri="{FF2B5EF4-FFF2-40B4-BE49-F238E27FC236}">
                <a16:creationId xmlns:a16="http://schemas.microsoft.com/office/drawing/2014/main" id="{3046653E-00B5-81D1-331F-5A35DA146337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2777200"/>
            <a:ext cx="2898858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Volunteer Networks </a:t>
            </a:r>
          </a:p>
        </p:txBody>
      </p:sp>
      <p:sp>
        <p:nvSpPr>
          <p:cNvPr id="326" name="Google Shape;326;p36">
            <a:extLst>
              <a:ext uri="{FF2B5EF4-FFF2-40B4-BE49-F238E27FC236}">
                <a16:creationId xmlns:a16="http://schemas.microsoft.com/office/drawing/2014/main" id="{31FF74F0-EE79-B79C-DF7A-6021B4CBD60E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023694" y="2777200"/>
            <a:ext cx="240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Corporate and Foundations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27" name="Google Shape;327;p36">
            <a:extLst>
              <a:ext uri="{FF2B5EF4-FFF2-40B4-BE49-F238E27FC236}">
                <a16:creationId xmlns:a16="http://schemas.microsoft.com/office/drawing/2014/main" id="{727F84D1-E5B6-460D-8247-840246B18C3D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3371850" y="2777200"/>
            <a:ext cx="240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Academic and Student Bodies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28" name="Google Shape;328;p36">
            <a:extLst>
              <a:ext uri="{FF2B5EF4-FFF2-40B4-BE49-F238E27FC236}">
                <a16:creationId xmlns:a16="http://schemas.microsoft.com/office/drawing/2014/main" id="{2EA166F3-6F54-B267-8C0F-3E7C08E73375}"/>
              </a:ext>
            </a:extLst>
          </p:cNvPr>
          <p:cNvSpPr/>
          <p:nvPr/>
        </p:nvSpPr>
        <p:spPr>
          <a:xfrm>
            <a:off x="3448050" y="1768700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36">
            <a:extLst>
              <a:ext uri="{FF2B5EF4-FFF2-40B4-BE49-F238E27FC236}">
                <a16:creationId xmlns:a16="http://schemas.microsoft.com/office/drawing/2014/main" id="{294AF4B7-ADA7-3870-CDE4-67CFDC8EA57C}"/>
              </a:ext>
            </a:extLst>
          </p:cNvPr>
          <p:cNvGrpSpPr/>
          <p:nvPr/>
        </p:nvGrpSpPr>
        <p:grpSpPr>
          <a:xfrm>
            <a:off x="984849" y="1845854"/>
            <a:ext cx="283259" cy="431787"/>
            <a:chOff x="1972250" y="977925"/>
            <a:chExt cx="219700" cy="334900"/>
          </a:xfrm>
        </p:grpSpPr>
        <p:sp>
          <p:nvSpPr>
            <p:cNvPr id="330" name="Google Shape;330;p36">
              <a:extLst>
                <a:ext uri="{FF2B5EF4-FFF2-40B4-BE49-F238E27FC236}">
                  <a16:creationId xmlns:a16="http://schemas.microsoft.com/office/drawing/2014/main" id="{7140467D-6AC2-46C6-65B8-ED2BA262532D}"/>
                </a:ext>
              </a:extLst>
            </p:cNvPr>
            <p:cNvSpPr/>
            <p:nvPr/>
          </p:nvSpPr>
          <p:spPr>
            <a:xfrm>
              <a:off x="1973150" y="977925"/>
              <a:ext cx="218800" cy="334900"/>
            </a:xfrm>
            <a:custGeom>
              <a:avLst/>
              <a:gdLst/>
              <a:ahLst/>
              <a:cxnLst/>
              <a:rect l="l" t="t" r="r" b="b"/>
              <a:pathLst>
                <a:path w="8752" h="13396" extrusionOk="0">
                  <a:moveTo>
                    <a:pt x="3322" y="3537"/>
                  </a:moveTo>
                  <a:cubicBezTo>
                    <a:pt x="3775" y="3549"/>
                    <a:pt x="4168" y="3834"/>
                    <a:pt x="4311" y="4215"/>
                  </a:cubicBezTo>
                  <a:lnTo>
                    <a:pt x="2322" y="4215"/>
                  </a:lnTo>
                  <a:cubicBezTo>
                    <a:pt x="2489" y="3811"/>
                    <a:pt x="2870" y="3537"/>
                    <a:pt x="3322" y="3537"/>
                  </a:cubicBezTo>
                  <a:close/>
                  <a:moveTo>
                    <a:pt x="2477" y="1"/>
                  </a:moveTo>
                  <a:cubicBezTo>
                    <a:pt x="2275" y="1"/>
                    <a:pt x="2096" y="179"/>
                    <a:pt x="2096" y="394"/>
                  </a:cubicBezTo>
                  <a:cubicBezTo>
                    <a:pt x="2096" y="953"/>
                    <a:pt x="2465" y="1417"/>
                    <a:pt x="2929" y="1584"/>
                  </a:cubicBezTo>
                  <a:lnTo>
                    <a:pt x="2929" y="2787"/>
                  </a:lnTo>
                  <a:cubicBezTo>
                    <a:pt x="2215" y="2941"/>
                    <a:pt x="1667" y="3501"/>
                    <a:pt x="1501" y="4215"/>
                  </a:cubicBezTo>
                  <a:lnTo>
                    <a:pt x="382" y="4215"/>
                  </a:lnTo>
                  <a:cubicBezTo>
                    <a:pt x="155" y="4215"/>
                    <a:pt x="1" y="4394"/>
                    <a:pt x="1" y="4608"/>
                  </a:cubicBezTo>
                  <a:lnTo>
                    <a:pt x="1" y="5799"/>
                  </a:lnTo>
                  <a:cubicBezTo>
                    <a:pt x="191" y="5799"/>
                    <a:pt x="382" y="5835"/>
                    <a:pt x="560" y="5930"/>
                  </a:cubicBezTo>
                  <a:cubicBezTo>
                    <a:pt x="638" y="5966"/>
                    <a:pt x="724" y="5984"/>
                    <a:pt x="809" y="5984"/>
                  </a:cubicBezTo>
                  <a:cubicBezTo>
                    <a:pt x="894" y="5984"/>
                    <a:pt x="977" y="5966"/>
                    <a:pt x="1048" y="5930"/>
                  </a:cubicBezTo>
                  <a:cubicBezTo>
                    <a:pt x="1239" y="5835"/>
                    <a:pt x="1444" y="5787"/>
                    <a:pt x="1648" y="5787"/>
                  </a:cubicBezTo>
                  <a:cubicBezTo>
                    <a:pt x="1852" y="5787"/>
                    <a:pt x="2054" y="5835"/>
                    <a:pt x="2239" y="5930"/>
                  </a:cubicBezTo>
                  <a:cubicBezTo>
                    <a:pt x="2316" y="5966"/>
                    <a:pt x="2403" y="5984"/>
                    <a:pt x="2489" y="5984"/>
                  </a:cubicBezTo>
                  <a:cubicBezTo>
                    <a:pt x="2575" y="5984"/>
                    <a:pt x="2662" y="5966"/>
                    <a:pt x="2739" y="5930"/>
                  </a:cubicBezTo>
                  <a:cubicBezTo>
                    <a:pt x="2924" y="5835"/>
                    <a:pt x="3126" y="5787"/>
                    <a:pt x="3330" y="5787"/>
                  </a:cubicBezTo>
                  <a:cubicBezTo>
                    <a:pt x="3534" y="5787"/>
                    <a:pt x="3739" y="5835"/>
                    <a:pt x="3930" y="5930"/>
                  </a:cubicBezTo>
                  <a:cubicBezTo>
                    <a:pt x="4001" y="5966"/>
                    <a:pt x="4084" y="5984"/>
                    <a:pt x="4169" y="5984"/>
                  </a:cubicBezTo>
                  <a:cubicBezTo>
                    <a:pt x="4254" y="5984"/>
                    <a:pt x="4340" y="5966"/>
                    <a:pt x="4418" y="5930"/>
                  </a:cubicBezTo>
                  <a:cubicBezTo>
                    <a:pt x="4602" y="5835"/>
                    <a:pt x="4808" y="5787"/>
                    <a:pt x="5013" y="5787"/>
                  </a:cubicBezTo>
                  <a:cubicBezTo>
                    <a:pt x="5218" y="5787"/>
                    <a:pt x="5424" y="5835"/>
                    <a:pt x="5608" y="5930"/>
                  </a:cubicBezTo>
                  <a:cubicBezTo>
                    <a:pt x="5680" y="5966"/>
                    <a:pt x="5766" y="5984"/>
                    <a:pt x="5852" y="5984"/>
                  </a:cubicBezTo>
                  <a:cubicBezTo>
                    <a:pt x="5939" y="5984"/>
                    <a:pt x="6025" y="5966"/>
                    <a:pt x="6097" y="5930"/>
                  </a:cubicBezTo>
                  <a:cubicBezTo>
                    <a:pt x="6275" y="5835"/>
                    <a:pt x="6466" y="5799"/>
                    <a:pt x="6668" y="5799"/>
                  </a:cubicBezTo>
                  <a:lnTo>
                    <a:pt x="6668" y="4608"/>
                  </a:lnTo>
                  <a:cubicBezTo>
                    <a:pt x="6668" y="4382"/>
                    <a:pt x="6489" y="4215"/>
                    <a:pt x="6275" y="4215"/>
                  </a:cubicBezTo>
                  <a:lnTo>
                    <a:pt x="5156" y="4215"/>
                  </a:lnTo>
                  <a:cubicBezTo>
                    <a:pt x="5013" y="3501"/>
                    <a:pt x="4442" y="2953"/>
                    <a:pt x="3727" y="2787"/>
                  </a:cubicBezTo>
                  <a:lnTo>
                    <a:pt x="3727" y="1584"/>
                  </a:lnTo>
                  <a:cubicBezTo>
                    <a:pt x="4108" y="1453"/>
                    <a:pt x="4382" y="1156"/>
                    <a:pt x="4501" y="775"/>
                  </a:cubicBezTo>
                  <a:lnTo>
                    <a:pt x="7978" y="775"/>
                  </a:lnTo>
                  <a:lnTo>
                    <a:pt x="7978" y="13014"/>
                  </a:lnTo>
                  <a:cubicBezTo>
                    <a:pt x="7978" y="13240"/>
                    <a:pt x="8156" y="13395"/>
                    <a:pt x="8359" y="13395"/>
                  </a:cubicBezTo>
                  <a:cubicBezTo>
                    <a:pt x="8573" y="13395"/>
                    <a:pt x="8752" y="13217"/>
                    <a:pt x="8752" y="13014"/>
                  </a:cubicBezTo>
                  <a:lnTo>
                    <a:pt x="8752" y="394"/>
                  </a:lnTo>
                  <a:cubicBezTo>
                    <a:pt x="8752" y="179"/>
                    <a:pt x="8573" y="1"/>
                    <a:pt x="8347" y="1"/>
                  </a:cubicBezTo>
                  <a:lnTo>
                    <a:pt x="4156" y="1"/>
                  </a:lnTo>
                  <a:cubicBezTo>
                    <a:pt x="3930" y="1"/>
                    <a:pt x="3763" y="179"/>
                    <a:pt x="3763" y="394"/>
                  </a:cubicBezTo>
                  <a:cubicBezTo>
                    <a:pt x="3763" y="644"/>
                    <a:pt x="3561" y="870"/>
                    <a:pt x="3322" y="870"/>
                  </a:cubicBezTo>
                  <a:cubicBezTo>
                    <a:pt x="3072" y="870"/>
                    <a:pt x="2870" y="644"/>
                    <a:pt x="2870" y="394"/>
                  </a:cubicBezTo>
                  <a:cubicBezTo>
                    <a:pt x="2870" y="167"/>
                    <a:pt x="2691" y="1"/>
                    <a:pt x="2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>
              <a:extLst>
                <a:ext uri="{FF2B5EF4-FFF2-40B4-BE49-F238E27FC236}">
                  <a16:creationId xmlns:a16="http://schemas.microsoft.com/office/drawing/2014/main" id="{EFB5F38B-A374-1A31-7660-A81829B86E7C}"/>
                </a:ext>
              </a:extLst>
            </p:cNvPr>
            <p:cNvSpPr/>
            <p:nvPr/>
          </p:nvSpPr>
          <p:spPr>
            <a:xfrm>
              <a:off x="2044875" y="1209200"/>
              <a:ext cx="22350" cy="31575"/>
            </a:xfrm>
            <a:custGeom>
              <a:avLst/>
              <a:gdLst/>
              <a:ahLst/>
              <a:cxnLst/>
              <a:rect l="l" t="t" r="r" b="b"/>
              <a:pathLst>
                <a:path w="894" h="1263" extrusionOk="0">
                  <a:moveTo>
                    <a:pt x="453" y="1"/>
                  </a:moveTo>
                  <a:cubicBezTo>
                    <a:pt x="191" y="358"/>
                    <a:pt x="1" y="691"/>
                    <a:pt x="1" y="810"/>
                  </a:cubicBezTo>
                  <a:cubicBezTo>
                    <a:pt x="1" y="1072"/>
                    <a:pt x="191" y="1263"/>
                    <a:pt x="453" y="1263"/>
                  </a:cubicBezTo>
                  <a:cubicBezTo>
                    <a:pt x="703" y="1263"/>
                    <a:pt x="894" y="1072"/>
                    <a:pt x="894" y="810"/>
                  </a:cubicBezTo>
                  <a:cubicBezTo>
                    <a:pt x="894" y="691"/>
                    <a:pt x="703" y="358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6">
              <a:extLst>
                <a:ext uri="{FF2B5EF4-FFF2-40B4-BE49-F238E27FC236}">
                  <a16:creationId xmlns:a16="http://schemas.microsoft.com/office/drawing/2014/main" id="{C246DA37-CF88-661B-B723-2249EE5CB1D2}"/>
                </a:ext>
              </a:extLst>
            </p:cNvPr>
            <p:cNvSpPr/>
            <p:nvPr/>
          </p:nvSpPr>
          <p:spPr>
            <a:xfrm>
              <a:off x="1972250" y="1142525"/>
              <a:ext cx="166725" cy="169700"/>
            </a:xfrm>
            <a:custGeom>
              <a:avLst/>
              <a:gdLst/>
              <a:ahLst/>
              <a:cxnLst/>
              <a:rect l="l" t="t" r="r" b="b"/>
              <a:pathLst>
                <a:path w="6669" h="6788" extrusionOk="0">
                  <a:moveTo>
                    <a:pt x="3346" y="1608"/>
                  </a:moveTo>
                  <a:cubicBezTo>
                    <a:pt x="3460" y="1608"/>
                    <a:pt x="3573" y="1656"/>
                    <a:pt x="3656" y="1751"/>
                  </a:cubicBezTo>
                  <a:cubicBezTo>
                    <a:pt x="3870" y="2025"/>
                    <a:pt x="4573" y="2918"/>
                    <a:pt x="4573" y="3477"/>
                  </a:cubicBezTo>
                  <a:cubicBezTo>
                    <a:pt x="4585" y="4168"/>
                    <a:pt x="4037" y="4716"/>
                    <a:pt x="3358" y="4716"/>
                  </a:cubicBezTo>
                  <a:cubicBezTo>
                    <a:pt x="2668" y="4716"/>
                    <a:pt x="2120" y="4168"/>
                    <a:pt x="2120" y="3477"/>
                  </a:cubicBezTo>
                  <a:cubicBezTo>
                    <a:pt x="2120" y="2918"/>
                    <a:pt x="2835" y="2025"/>
                    <a:pt x="3037" y="1751"/>
                  </a:cubicBezTo>
                  <a:cubicBezTo>
                    <a:pt x="3120" y="1656"/>
                    <a:pt x="3233" y="1608"/>
                    <a:pt x="3346" y="1608"/>
                  </a:cubicBezTo>
                  <a:close/>
                  <a:moveTo>
                    <a:pt x="1" y="1"/>
                  </a:moveTo>
                  <a:lnTo>
                    <a:pt x="1" y="977"/>
                  </a:lnTo>
                  <a:lnTo>
                    <a:pt x="1239" y="977"/>
                  </a:lnTo>
                  <a:cubicBezTo>
                    <a:pt x="1465" y="977"/>
                    <a:pt x="1632" y="1156"/>
                    <a:pt x="1632" y="1370"/>
                  </a:cubicBezTo>
                  <a:cubicBezTo>
                    <a:pt x="1632" y="1584"/>
                    <a:pt x="1453" y="1751"/>
                    <a:pt x="1239" y="1751"/>
                  </a:cubicBezTo>
                  <a:lnTo>
                    <a:pt x="1" y="1751"/>
                  </a:lnTo>
                  <a:lnTo>
                    <a:pt x="1" y="2644"/>
                  </a:lnTo>
                  <a:lnTo>
                    <a:pt x="1239" y="2644"/>
                  </a:lnTo>
                  <a:cubicBezTo>
                    <a:pt x="1465" y="2644"/>
                    <a:pt x="1632" y="2823"/>
                    <a:pt x="1632" y="3037"/>
                  </a:cubicBezTo>
                  <a:cubicBezTo>
                    <a:pt x="1632" y="3239"/>
                    <a:pt x="1453" y="3418"/>
                    <a:pt x="1239" y="3418"/>
                  </a:cubicBezTo>
                  <a:lnTo>
                    <a:pt x="1" y="3418"/>
                  </a:lnTo>
                  <a:cubicBezTo>
                    <a:pt x="1" y="3716"/>
                    <a:pt x="25" y="3989"/>
                    <a:pt x="108" y="4311"/>
                  </a:cubicBezTo>
                  <a:lnTo>
                    <a:pt x="1239" y="4311"/>
                  </a:lnTo>
                  <a:cubicBezTo>
                    <a:pt x="1465" y="4311"/>
                    <a:pt x="1632" y="4489"/>
                    <a:pt x="1632" y="4704"/>
                  </a:cubicBezTo>
                  <a:cubicBezTo>
                    <a:pt x="1632" y="4918"/>
                    <a:pt x="1453" y="5085"/>
                    <a:pt x="1239" y="5085"/>
                  </a:cubicBezTo>
                  <a:lnTo>
                    <a:pt x="441" y="5085"/>
                  </a:lnTo>
                  <a:cubicBezTo>
                    <a:pt x="1001" y="6097"/>
                    <a:pt x="2084" y="6787"/>
                    <a:pt x="3335" y="6787"/>
                  </a:cubicBezTo>
                  <a:cubicBezTo>
                    <a:pt x="5168" y="6787"/>
                    <a:pt x="6668" y="5299"/>
                    <a:pt x="6668" y="3454"/>
                  </a:cubicBezTo>
                  <a:lnTo>
                    <a:pt x="6668" y="1"/>
                  </a:lnTo>
                  <a:cubicBezTo>
                    <a:pt x="6609" y="13"/>
                    <a:pt x="6537" y="25"/>
                    <a:pt x="6466" y="60"/>
                  </a:cubicBezTo>
                  <a:cubicBezTo>
                    <a:pt x="6281" y="156"/>
                    <a:pt x="6076" y="203"/>
                    <a:pt x="5871" y="203"/>
                  </a:cubicBezTo>
                  <a:cubicBezTo>
                    <a:pt x="5665" y="203"/>
                    <a:pt x="5460" y="156"/>
                    <a:pt x="5275" y="60"/>
                  </a:cubicBezTo>
                  <a:cubicBezTo>
                    <a:pt x="5198" y="25"/>
                    <a:pt x="5112" y="7"/>
                    <a:pt x="5027" y="7"/>
                  </a:cubicBezTo>
                  <a:cubicBezTo>
                    <a:pt x="4942" y="7"/>
                    <a:pt x="4859" y="25"/>
                    <a:pt x="4787" y="60"/>
                  </a:cubicBezTo>
                  <a:cubicBezTo>
                    <a:pt x="4597" y="156"/>
                    <a:pt x="4391" y="203"/>
                    <a:pt x="4187" y="203"/>
                  </a:cubicBezTo>
                  <a:cubicBezTo>
                    <a:pt x="3983" y="203"/>
                    <a:pt x="3781" y="156"/>
                    <a:pt x="3597" y="60"/>
                  </a:cubicBezTo>
                  <a:cubicBezTo>
                    <a:pt x="3519" y="25"/>
                    <a:pt x="3433" y="7"/>
                    <a:pt x="3346" y="7"/>
                  </a:cubicBezTo>
                  <a:cubicBezTo>
                    <a:pt x="3260" y="7"/>
                    <a:pt x="3174" y="25"/>
                    <a:pt x="3096" y="60"/>
                  </a:cubicBezTo>
                  <a:cubicBezTo>
                    <a:pt x="2912" y="156"/>
                    <a:pt x="2709" y="203"/>
                    <a:pt x="2506" y="203"/>
                  </a:cubicBezTo>
                  <a:cubicBezTo>
                    <a:pt x="2302" y="203"/>
                    <a:pt x="2096" y="156"/>
                    <a:pt x="1906" y="60"/>
                  </a:cubicBezTo>
                  <a:cubicBezTo>
                    <a:pt x="1834" y="25"/>
                    <a:pt x="1751" y="7"/>
                    <a:pt x="1666" y="7"/>
                  </a:cubicBezTo>
                  <a:cubicBezTo>
                    <a:pt x="1581" y="7"/>
                    <a:pt x="1495" y="25"/>
                    <a:pt x="1418" y="60"/>
                  </a:cubicBezTo>
                  <a:cubicBezTo>
                    <a:pt x="1233" y="156"/>
                    <a:pt x="1028" y="203"/>
                    <a:pt x="822" y="203"/>
                  </a:cubicBezTo>
                  <a:cubicBezTo>
                    <a:pt x="617" y="203"/>
                    <a:pt x="412" y="156"/>
                    <a:pt x="227" y="60"/>
                  </a:cubicBezTo>
                  <a:cubicBezTo>
                    <a:pt x="156" y="25"/>
                    <a:pt x="84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36">
            <a:extLst>
              <a:ext uri="{FF2B5EF4-FFF2-40B4-BE49-F238E27FC236}">
                <a16:creationId xmlns:a16="http://schemas.microsoft.com/office/drawing/2014/main" id="{776406BB-42A2-3EE3-10E1-3DEE58E9AA07}"/>
              </a:ext>
            </a:extLst>
          </p:cNvPr>
          <p:cNvGrpSpPr/>
          <p:nvPr/>
        </p:nvGrpSpPr>
        <p:grpSpPr>
          <a:xfrm>
            <a:off x="3542499" y="1863472"/>
            <a:ext cx="433301" cy="432657"/>
            <a:chOff x="2612225" y="977925"/>
            <a:chExt cx="336075" cy="335575"/>
          </a:xfrm>
        </p:grpSpPr>
        <p:sp>
          <p:nvSpPr>
            <p:cNvPr id="334" name="Google Shape;334;p36">
              <a:extLst>
                <a:ext uri="{FF2B5EF4-FFF2-40B4-BE49-F238E27FC236}">
                  <a16:creationId xmlns:a16="http://schemas.microsoft.com/office/drawing/2014/main" id="{A947CCBA-DBF5-D8DD-7B0C-EED5CAC2E7A0}"/>
                </a:ext>
              </a:extLst>
            </p:cNvPr>
            <p:cNvSpPr/>
            <p:nvPr/>
          </p:nvSpPr>
          <p:spPr>
            <a:xfrm>
              <a:off x="2709550" y="1055925"/>
              <a:ext cx="36350" cy="18175"/>
            </a:xfrm>
            <a:custGeom>
              <a:avLst/>
              <a:gdLst/>
              <a:ahLst/>
              <a:cxnLst/>
              <a:rect l="l" t="t" r="r" b="b"/>
              <a:pathLst>
                <a:path w="1454" h="727" extrusionOk="0">
                  <a:moveTo>
                    <a:pt x="1" y="0"/>
                  </a:moveTo>
                  <a:lnTo>
                    <a:pt x="727" y="726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>
              <a:extLst>
                <a:ext uri="{FF2B5EF4-FFF2-40B4-BE49-F238E27FC236}">
                  <a16:creationId xmlns:a16="http://schemas.microsoft.com/office/drawing/2014/main" id="{BA11EE1C-A14A-9B89-0913-5281E0EDE7A2}"/>
                </a:ext>
              </a:extLst>
            </p:cNvPr>
            <p:cNvSpPr/>
            <p:nvPr/>
          </p:nvSpPr>
          <p:spPr>
            <a:xfrm>
              <a:off x="2684250" y="1059775"/>
              <a:ext cx="100050" cy="103325"/>
            </a:xfrm>
            <a:custGeom>
              <a:avLst/>
              <a:gdLst/>
              <a:ahLst/>
              <a:cxnLst/>
              <a:rect l="l" t="t" r="r" b="b"/>
              <a:pathLst>
                <a:path w="4002" h="4133" extrusionOk="0">
                  <a:moveTo>
                    <a:pt x="3418" y="1"/>
                  </a:moveTo>
                  <a:lnTo>
                    <a:pt x="1" y="3430"/>
                  </a:lnTo>
                  <a:lnTo>
                    <a:pt x="691" y="4132"/>
                  </a:lnTo>
                  <a:lnTo>
                    <a:pt x="3846" y="977"/>
                  </a:lnTo>
                  <a:cubicBezTo>
                    <a:pt x="4001" y="834"/>
                    <a:pt x="4001" y="584"/>
                    <a:pt x="3846" y="441"/>
                  </a:cubicBezTo>
                  <a:lnTo>
                    <a:pt x="34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>
              <a:extLst>
                <a:ext uri="{FF2B5EF4-FFF2-40B4-BE49-F238E27FC236}">
                  <a16:creationId xmlns:a16="http://schemas.microsoft.com/office/drawing/2014/main" id="{13B3BE4F-ACDE-6652-C792-DB6D093F25D3}"/>
                </a:ext>
              </a:extLst>
            </p:cNvPr>
            <p:cNvSpPr/>
            <p:nvPr/>
          </p:nvSpPr>
          <p:spPr>
            <a:xfrm>
              <a:off x="2741400" y="1133600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703" y="1"/>
                  </a:moveTo>
                  <a:lnTo>
                    <a:pt x="1" y="703"/>
                  </a:lnTo>
                  <a:lnTo>
                    <a:pt x="489" y="1191"/>
                  </a:lnTo>
                  <a:lnTo>
                    <a:pt x="1191" y="489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6">
              <a:extLst>
                <a:ext uri="{FF2B5EF4-FFF2-40B4-BE49-F238E27FC236}">
                  <a16:creationId xmlns:a16="http://schemas.microsoft.com/office/drawing/2014/main" id="{C967BE77-F615-6F76-3776-26AD02A429C4}"/>
                </a:ext>
              </a:extLst>
            </p:cNvPr>
            <p:cNvSpPr/>
            <p:nvPr/>
          </p:nvSpPr>
          <p:spPr>
            <a:xfrm>
              <a:off x="2671450" y="1060375"/>
              <a:ext cx="42600" cy="45575"/>
            </a:xfrm>
            <a:custGeom>
              <a:avLst/>
              <a:gdLst/>
              <a:ahLst/>
              <a:cxnLst/>
              <a:rect l="l" t="t" r="r" b="b"/>
              <a:pathLst>
                <a:path w="1704" h="1823" extrusionOk="0">
                  <a:moveTo>
                    <a:pt x="584" y="1"/>
                  </a:moveTo>
                  <a:lnTo>
                    <a:pt x="155" y="429"/>
                  </a:lnTo>
                  <a:cubicBezTo>
                    <a:pt x="1" y="572"/>
                    <a:pt x="1" y="834"/>
                    <a:pt x="155" y="977"/>
                  </a:cubicBezTo>
                  <a:lnTo>
                    <a:pt x="1001" y="1822"/>
                  </a:lnTo>
                  <a:lnTo>
                    <a:pt x="1703" y="1108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6">
              <a:extLst>
                <a:ext uri="{FF2B5EF4-FFF2-40B4-BE49-F238E27FC236}">
                  <a16:creationId xmlns:a16="http://schemas.microsoft.com/office/drawing/2014/main" id="{774B6F72-2B2B-2FAA-91D6-1C3BB51994A0}"/>
                </a:ext>
              </a:extLst>
            </p:cNvPr>
            <p:cNvSpPr/>
            <p:nvPr/>
          </p:nvSpPr>
          <p:spPr>
            <a:xfrm>
              <a:off x="2612225" y="977925"/>
              <a:ext cx="230100" cy="335150"/>
            </a:xfrm>
            <a:custGeom>
              <a:avLst/>
              <a:gdLst/>
              <a:ahLst/>
              <a:cxnLst/>
              <a:rect l="l" t="t" r="r" b="b"/>
              <a:pathLst>
                <a:path w="9204" h="13406" extrusionOk="0">
                  <a:moveTo>
                    <a:pt x="6346" y="2334"/>
                  </a:moveTo>
                  <a:cubicBezTo>
                    <a:pt x="6406" y="2358"/>
                    <a:pt x="6442" y="2370"/>
                    <a:pt x="6489" y="2382"/>
                  </a:cubicBezTo>
                  <a:cubicBezTo>
                    <a:pt x="6549" y="2418"/>
                    <a:pt x="6525" y="2394"/>
                    <a:pt x="7275" y="3144"/>
                  </a:cubicBezTo>
                  <a:cubicBezTo>
                    <a:pt x="7727" y="3584"/>
                    <a:pt x="7739" y="4335"/>
                    <a:pt x="7275" y="4811"/>
                  </a:cubicBezTo>
                  <a:lnTo>
                    <a:pt x="6430" y="5656"/>
                  </a:lnTo>
                  <a:lnTo>
                    <a:pt x="7204" y="6430"/>
                  </a:lnTo>
                  <a:cubicBezTo>
                    <a:pt x="7358" y="6585"/>
                    <a:pt x="7358" y="6835"/>
                    <a:pt x="7204" y="6990"/>
                  </a:cubicBezTo>
                  <a:lnTo>
                    <a:pt x="5941" y="8252"/>
                  </a:lnTo>
                  <a:cubicBezTo>
                    <a:pt x="5870" y="8323"/>
                    <a:pt x="5769" y="8359"/>
                    <a:pt x="5668" y="8359"/>
                  </a:cubicBezTo>
                  <a:cubicBezTo>
                    <a:pt x="5566" y="8359"/>
                    <a:pt x="5465" y="8323"/>
                    <a:pt x="5394" y="8252"/>
                  </a:cubicBezTo>
                  <a:lnTo>
                    <a:pt x="4620" y="7478"/>
                  </a:lnTo>
                  <a:lnTo>
                    <a:pt x="3846" y="8252"/>
                  </a:lnTo>
                  <a:cubicBezTo>
                    <a:pt x="3769" y="8323"/>
                    <a:pt x="3667" y="8359"/>
                    <a:pt x="3566" y="8359"/>
                  </a:cubicBezTo>
                  <a:cubicBezTo>
                    <a:pt x="3465" y="8359"/>
                    <a:pt x="3364" y="8323"/>
                    <a:pt x="3286" y="8252"/>
                  </a:cubicBezTo>
                  <a:lnTo>
                    <a:pt x="2024" y="6990"/>
                  </a:lnTo>
                  <a:cubicBezTo>
                    <a:pt x="1881" y="6835"/>
                    <a:pt x="1881" y="6585"/>
                    <a:pt x="2024" y="6430"/>
                  </a:cubicBezTo>
                  <a:lnTo>
                    <a:pt x="2798" y="5656"/>
                  </a:lnTo>
                  <a:lnTo>
                    <a:pt x="1953" y="4811"/>
                  </a:lnTo>
                  <a:cubicBezTo>
                    <a:pt x="1489" y="4346"/>
                    <a:pt x="1489" y="3608"/>
                    <a:pt x="1941" y="3156"/>
                  </a:cubicBezTo>
                  <a:cubicBezTo>
                    <a:pt x="1941" y="3156"/>
                    <a:pt x="2655" y="2441"/>
                    <a:pt x="2679" y="2430"/>
                  </a:cubicBezTo>
                  <a:cubicBezTo>
                    <a:pt x="2739" y="2382"/>
                    <a:pt x="2810" y="2358"/>
                    <a:pt x="2893" y="2334"/>
                  </a:cubicBezTo>
                  <a:close/>
                  <a:moveTo>
                    <a:pt x="4603" y="1"/>
                  </a:moveTo>
                  <a:cubicBezTo>
                    <a:pt x="3446" y="1"/>
                    <a:pt x="2277" y="439"/>
                    <a:pt x="1358" y="1358"/>
                  </a:cubicBezTo>
                  <a:cubicBezTo>
                    <a:pt x="477" y="2239"/>
                    <a:pt x="0" y="3382"/>
                    <a:pt x="0" y="4620"/>
                  </a:cubicBezTo>
                  <a:cubicBezTo>
                    <a:pt x="0" y="6763"/>
                    <a:pt x="1477" y="9776"/>
                    <a:pt x="3465" y="10633"/>
                  </a:cubicBezTo>
                  <a:cubicBezTo>
                    <a:pt x="3215" y="10883"/>
                    <a:pt x="3036" y="11192"/>
                    <a:pt x="2977" y="11431"/>
                  </a:cubicBezTo>
                  <a:cubicBezTo>
                    <a:pt x="2941" y="11669"/>
                    <a:pt x="3132" y="11895"/>
                    <a:pt x="3370" y="11895"/>
                  </a:cubicBezTo>
                  <a:cubicBezTo>
                    <a:pt x="3548" y="11895"/>
                    <a:pt x="3691" y="11776"/>
                    <a:pt x="3739" y="11633"/>
                  </a:cubicBezTo>
                  <a:cubicBezTo>
                    <a:pt x="3739" y="11633"/>
                    <a:pt x="3810" y="11419"/>
                    <a:pt x="3989" y="11240"/>
                  </a:cubicBezTo>
                  <a:cubicBezTo>
                    <a:pt x="4013" y="11526"/>
                    <a:pt x="4132" y="11812"/>
                    <a:pt x="4346" y="12026"/>
                  </a:cubicBezTo>
                  <a:cubicBezTo>
                    <a:pt x="4489" y="12169"/>
                    <a:pt x="4513" y="12359"/>
                    <a:pt x="4441" y="12526"/>
                  </a:cubicBezTo>
                  <a:lnTo>
                    <a:pt x="4275" y="12847"/>
                  </a:lnTo>
                  <a:cubicBezTo>
                    <a:pt x="4191" y="13038"/>
                    <a:pt x="4263" y="13276"/>
                    <a:pt x="4453" y="13371"/>
                  </a:cubicBezTo>
                  <a:cubicBezTo>
                    <a:pt x="4506" y="13395"/>
                    <a:pt x="4563" y="13406"/>
                    <a:pt x="4619" y="13406"/>
                  </a:cubicBezTo>
                  <a:cubicBezTo>
                    <a:pt x="4765" y="13406"/>
                    <a:pt x="4908" y="13330"/>
                    <a:pt x="4977" y="13193"/>
                  </a:cubicBezTo>
                  <a:lnTo>
                    <a:pt x="5144" y="12859"/>
                  </a:lnTo>
                  <a:cubicBezTo>
                    <a:pt x="5358" y="12407"/>
                    <a:pt x="5275" y="11835"/>
                    <a:pt x="4906" y="11466"/>
                  </a:cubicBezTo>
                  <a:cubicBezTo>
                    <a:pt x="4787" y="11347"/>
                    <a:pt x="4727" y="11133"/>
                    <a:pt x="4822" y="10954"/>
                  </a:cubicBezTo>
                  <a:lnTo>
                    <a:pt x="4822" y="10954"/>
                  </a:lnTo>
                  <a:cubicBezTo>
                    <a:pt x="5334" y="11169"/>
                    <a:pt x="5501" y="11621"/>
                    <a:pt x="5501" y="11621"/>
                  </a:cubicBezTo>
                  <a:cubicBezTo>
                    <a:pt x="5537" y="11788"/>
                    <a:pt x="5691" y="11895"/>
                    <a:pt x="5870" y="11895"/>
                  </a:cubicBezTo>
                  <a:cubicBezTo>
                    <a:pt x="6108" y="11895"/>
                    <a:pt x="6299" y="11669"/>
                    <a:pt x="6251" y="11431"/>
                  </a:cubicBezTo>
                  <a:cubicBezTo>
                    <a:pt x="6192" y="11192"/>
                    <a:pt x="6013" y="10883"/>
                    <a:pt x="5763" y="10633"/>
                  </a:cubicBezTo>
                  <a:cubicBezTo>
                    <a:pt x="7739" y="9764"/>
                    <a:pt x="9204" y="6740"/>
                    <a:pt x="9204" y="4620"/>
                  </a:cubicBezTo>
                  <a:cubicBezTo>
                    <a:pt x="9204" y="3799"/>
                    <a:pt x="8989" y="3025"/>
                    <a:pt x="8608" y="2358"/>
                  </a:cubicBezTo>
                  <a:cubicBezTo>
                    <a:pt x="7748" y="823"/>
                    <a:pt x="6187" y="1"/>
                    <a:pt x="4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>
              <a:extLst>
                <a:ext uri="{FF2B5EF4-FFF2-40B4-BE49-F238E27FC236}">
                  <a16:creationId xmlns:a16="http://schemas.microsoft.com/office/drawing/2014/main" id="{56CAF00C-AFBD-4B52-8B22-3B93115DACF4}"/>
                </a:ext>
              </a:extLst>
            </p:cNvPr>
            <p:cNvSpPr/>
            <p:nvPr/>
          </p:nvSpPr>
          <p:spPr>
            <a:xfrm>
              <a:off x="2850350" y="1113350"/>
              <a:ext cx="45550" cy="49750"/>
            </a:xfrm>
            <a:custGeom>
              <a:avLst/>
              <a:gdLst/>
              <a:ahLst/>
              <a:cxnLst/>
              <a:rect l="l" t="t" r="r" b="b"/>
              <a:pathLst>
                <a:path w="1822" h="1990" extrusionOk="0">
                  <a:moveTo>
                    <a:pt x="1227" y="1"/>
                  </a:moveTo>
                  <a:cubicBezTo>
                    <a:pt x="1108" y="1"/>
                    <a:pt x="1000" y="49"/>
                    <a:pt x="917" y="144"/>
                  </a:cubicBezTo>
                  <a:lnTo>
                    <a:pt x="619" y="442"/>
                  </a:lnTo>
                  <a:cubicBezTo>
                    <a:pt x="536" y="513"/>
                    <a:pt x="417" y="561"/>
                    <a:pt x="322" y="561"/>
                  </a:cubicBezTo>
                  <a:cubicBezTo>
                    <a:pt x="238" y="930"/>
                    <a:pt x="131" y="1311"/>
                    <a:pt x="0" y="1656"/>
                  </a:cubicBezTo>
                  <a:lnTo>
                    <a:pt x="334" y="1989"/>
                  </a:lnTo>
                  <a:lnTo>
                    <a:pt x="1536" y="763"/>
                  </a:lnTo>
                  <a:cubicBezTo>
                    <a:pt x="1822" y="477"/>
                    <a:pt x="1608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>
              <a:extLst>
                <a:ext uri="{FF2B5EF4-FFF2-40B4-BE49-F238E27FC236}">
                  <a16:creationId xmlns:a16="http://schemas.microsoft.com/office/drawing/2014/main" id="{5F5EF29E-AEFC-6F96-5C3F-7ADE0BC9D1A8}"/>
                </a:ext>
              </a:extLst>
            </p:cNvPr>
            <p:cNvSpPr/>
            <p:nvPr/>
          </p:nvSpPr>
          <p:spPr>
            <a:xfrm>
              <a:off x="2811650" y="1031300"/>
              <a:ext cx="136650" cy="282200"/>
            </a:xfrm>
            <a:custGeom>
              <a:avLst/>
              <a:gdLst/>
              <a:ahLst/>
              <a:cxnLst/>
              <a:rect l="l" t="t" r="r" b="b"/>
              <a:pathLst>
                <a:path w="5466" h="11288" extrusionOk="0">
                  <a:moveTo>
                    <a:pt x="1897" y="0"/>
                  </a:moveTo>
                  <a:cubicBezTo>
                    <a:pt x="1739" y="0"/>
                    <a:pt x="1579" y="11"/>
                    <a:pt x="1417" y="33"/>
                  </a:cubicBezTo>
                  <a:cubicBezTo>
                    <a:pt x="1846" y="866"/>
                    <a:pt x="2060" y="1795"/>
                    <a:pt x="2001" y="2783"/>
                  </a:cubicBezTo>
                  <a:cubicBezTo>
                    <a:pt x="2222" y="2600"/>
                    <a:pt x="2494" y="2510"/>
                    <a:pt x="2767" y="2510"/>
                  </a:cubicBezTo>
                  <a:cubicBezTo>
                    <a:pt x="3081" y="2510"/>
                    <a:pt x="3396" y="2630"/>
                    <a:pt x="3632" y="2866"/>
                  </a:cubicBezTo>
                  <a:cubicBezTo>
                    <a:pt x="4108" y="3343"/>
                    <a:pt x="4108" y="4128"/>
                    <a:pt x="3632" y="4605"/>
                  </a:cubicBezTo>
                  <a:lnTo>
                    <a:pt x="2144" y="6105"/>
                  </a:lnTo>
                  <a:cubicBezTo>
                    <a:pt x="2072" y="6176"/>
                    <a:pt x="1974" y="6212"/>
                    <a:pt x="1874" y="6212"/>
                  </a:cubicBezTo>
                  <a:cubicBezTo>
                    <a:pt x="1774" y="6212"/>
                    <a:pt x="1673" y="6176"/>
                    <a:pt x="1596" y="6105"/>
                  </a:cubicBezTo>
                  <a:lnTo>
                    <a:pt x="1239" y="5736"/>
                  </a:lnTo>
                  <a:cubicBezTo>
                    <a:pt x="1239" y="5736"/>
                    <a:pt x="977" y="6355"/>
                    <a:pt x="596" y="6926"/>
                  </a:cubicBezTo>
                  <a:cubicBezTo>
                    <a:pt x="405" y="7224"/>
                    <a:pt x="215" y="7498"/>
                    <a:pt x="0" y="7748"/>
                  </a:cubicBezTo>
                  <a:cubicBezTo>
                    <a:pt x="239" y="8022"/>
                    <a:pt x="512" y="8260"/>
                    <a:pt x="822" y="8450"/>
                  </a:cubicBezTo>
                  <a:cubicBezTo>
                    <a:pt x="465" y="8760"/>
                    <a:pt x="322" y="9117"/>
                    <a:pt x="274" y="9260"/>
                  </a:cubicBezTo>
                  <a:cubicBezTo>
                    <a:pt x="274" y="9260"/>
                    <a:pt x="262" y="9355"/>
                    <a:pt x="262" y="9391"/>
                  </a:cubicBezTo>
                  <a:cubicBezTo>
                    <a:pt x="262" y="9617"/>
                    <a:pt x="441" y="9772"/>
                    <a:pt x="643" y="9772"/>
                  </a:cubicBezTo>
                  <a:cubicBezTo>
                    <a:pt x="822" y="9772"/>
                    <a:pt x="977" y="9653"/>
                    <a:pt x="1012" y="9510"/>
                  </a:cubicBezTo>
                  <a:cubicBezTo>
                    <a:pt x="1012" y="9510"/>
                    <a:pt x="1096" y="9284"/>
                    <a:pt x="1274" y="9117"/>
                  </a:cubicBezTo>
                  <a:cubicBezTo>
                    <a:pt x="1286" y="9403"/>
                    <a:pt x="1405" y="9689"/>
                    <a:pt x="1632" y="9915"/>
                  </a:cubicBezTo>
                  <a:cubicBezTo>
                    <a:pt x="1763" y="10046"/>
                    <a:pt x="1786" y="10236"/>
                    <a:pt x="1715" y="10403"/>
                  </a:cubicBezTo>
                  <a:lnTo>
                    <a:pt x="1548" y="10724"/>
                  </a:lnTo>
                  <a:cubicBezTo>
                    <a:pt x="1465" y="10927"/>
                    <a:pt x="1536" y="11165"/>
                    <a:pt x="1727" y="11248"/>
                  </a:cubicBezTo>
                  <a:cubicBezTo>
                    <a:pt x="1784" y="11275"/>
                    <a:pt x="1844" y="11288"/>
                    <a:pt x="1903" y="11288"/>
                  </a:cubicBezTo>
                  <a:cubicBezTo>
                    <a:pt x="2051" y="11288"/>
                    <a:pt x="2191" y="11206"/>
                    <a:pt x="2251" y="11070"/>
                  </a:cubicBezTo>
                  <a:lnTo>
                    <a:pt x="2417" y="10748"/>
                  </a:lnTo>
                  <a:cubicBezTo>
                    <a:pt x="2644" y="10284"/>
                    <a:pt x="2548" y="9712"/>
                    <a:pt x="2179" y="9343"/>
                  </a:cubicBezTo>
                  <a:cubicBezTo>
                    <a:pt x="2060" y="9224"/>
                    <a:pt x="2001" y="9010"/>
                    <a:pt x="2108" y="8831"/>
                  </a:cubicBezTo>
                  <a:lnTo>
                    <a:pt x="2108" y="8831"/>
                  </a:lnTo>
                  <a:cubicBezTo>
                    <a:pt x="2608" y="9046"/>
                    <a:pt x="2775" y="9510"/>
                    <a:pt x="2775" y="9510"/>
                  </a:cubicBezTo>
                  <a:cubicBezTo>
                    <a:pt x="2822" y="9665"/>
                    <a:pt x="2965" y="9772"/>
                    <a:pt x="3144" y="9772"/>
                  </a:cubicBezTo>
                  <a:cubicBezTo>
                    <a:pt x="3370" y="9772"/>
                    <a:pt x="3537" y="9593"/>
                    <a:pt x="3537" y="9391"/>
                  </a:cubicBezTo>
                  <a:cubicBezTo>
                    <a:pt x="3537" y="9355"/>
                    <a:pt x="3513" y="9272"/>
                    <a:pt x="3513" y="9248"/>
                  </a:cubicBezTo>
                  <a:cubicBezTo>
                    <a:pt x="3477" y="9117"/>
                    <a:pt x="3322" y="8748"/>
                    <a:pt x="2965" y="8450"/>
                  </a:cubicBezTo>
                  <a:cubicBezTo>
                    <a:pt x="4406" y="7605"/>
                    <a:pt x="5465" y="5117"/>
                    <a:pt x="5465" y="3533"/>
                  </a:cubicBezTo>
                  <a:cubicBezTo>
                    <a:pt x="5454" y="1563"/>
                    <a:pt x="3826" y="0"/>
                    <a:pt x="1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36">
            <a:extLst>
              <a:ext uri="{FF2B5EF4-FFF2-40B4-BE49-F238E27FC236}">
                <a16:creationId xmlns:a16="http://schemas.microsoft.com/office/drawing/2014/main" id="{021FD73F-AB9F-CF62-4BA7-396174C3651B}"/>
              </a:ext>
            </a:extLst>
          </p:cNvPr>
          <p:cNvGrpSpPr/>
          <p:nvPr/>
        </p:nvGrpSpPr>
        <p:grpSpPr>
          <a:xfrm>
            <a:off x="6194335" y="1849079"/>
            <a:ext cx="433329" cy="432524"/>
            <a:chOff x="4117750" y="91015"/>
            <a:chExt cx="433329" cy="432524"/>
          </a:xfrm>
        </p:grpSpPr>
        <p:sp>
          <p:nvSpPr>
            <p:cNvPr id="342" name="Google Shape;342;p36">
              <a:extLst>
                <a:ext uri="{FF2B5EF4-FFF2-40B4-BE49-F238E27FC236}">
                  <a16:creationId xmlns:a16="http://schemas.microsoft.com/office/drawing/2014/main" id="{DD15D5E4-77D6-F66F-39FC-82A10E0DF2F4}"/>
                </a:ext>
              </a:extLst>
            </p:cNvPr>
            <p:cNvSpPr/>
            <p:nvPr/>
          </p:nvSpPr>
          <p:spPr>
            <a:xfrm>
              <a:off x="4497316" y="227260"/>
              <a:ext cx="53764" cy="38292"/>
            </a:xfrm>
            <a:custGeom>
              <a:avLst/>
              <a:gdLst/>
              <a:ahLst/>
              <a:cxnLst/>
              <a:rect l="l" t="t" r="r" b="b"/>
              <a:pathLst>
                <a:path w="1668" h="1188" extrusionOk="0">
                  <a:moveTo>
                    <a:pt x="424" y="0"/>
                  </a:moveTo>
                  <a:cubicBezTo>
                    <a:pt x="325" y="0"/>
                    <a:pt x="226" y="36"/>
                    <a:pt x="155" y="108"/>
                  </a:cubicBezTo>
                  <a:cubicBezTo>
                    <a:pt x="0" y="262"/>
                    <a:pt x="0" y="512"/>
                    <a:pt x="155" y="655"/>
                  </a:cubicBezTo>
                  <a:lnTo>
                    <a:pt x="560" y="1072"/>
                  </a:lnTo>
                  <a:cubicBezTo>
                    <a:pt x="637" y="1149"/>
                    <a:pt x="738" y="1188"/>
                    <a:pt x="840" y="1188"/>
                  </a:cubicBezTo>
                  <a:cubicBezTo>
                    <a:pt x="941" y="1188"/>
                    <a:pt x="1042" y="1149"/>
                    <a:pt x="1119" y="1072"/>
                  </a:cubicBezTo>
                  <a:lnTo>
                    <a:pt x="1536" y="655"/>
                  </a:lnTo>
                  <a:cubicBezTo>
                    <a:pt x="1667" y="512"/>
                    <a:pt x="1667" y="262"/>
                    <a:pt x="1524" y="108"/>
                  </a:cubicBezTo>
                  <a:cubicBezTo>
                    <a:pt x="1447" y="36"/>
                    <a:pt x="1346" y="0"/>
                    <a:pt x="1244" y="0"/>
                  </a:cubicBezTo>
                  <a:cubicBezTo>
                    <a:pt x="1143" y="0"/>
                    <a:pt x="1042" y="36"/>
                    <a:pt x="965" y="108"/>
                  </a:cubicBezTo>
                  <a:lnTo>
                    <a:pt x="834" y="238"/>
                  </a:lnTo>
                  <a:lnTo>
                    <a:pt x="703" y="108"/>
                  </a:lnTo>
                  <a:cubicBezTo>
                    <a:pt x="625" y="36"/>
                    <a:pt x="524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6">
              <a:extLst>
                <a:ext uri="{FF2B5EF4-FFF2-40B4-BE49-F238E27FC236}">
                  <a16:creationId xmlns:a16="http://schemas.microsoft.com/office/drawing/2014/main" id="{E2E6103B-1720-FB67-010E-A8A63002CD88}"/>
                </a:ext>
              </a:extLst>
            </p:cNvPr>
            <p:cNvSpPr/>
            <p:nvPr/>
          </p:nvSpPr>
          <p:spPr>
            <a:xfrm>
              <a:off x="4307727" y="146680"/>
              <a:ext cx="53764" cy="38292"/>
            </a:xfrm>
            <a:custGeom>
              <a:avLst/>
              <a:gdLst/>
              <a:ahLst/>
              <a:cxnLst/>
              <a:rect l="l" t="t" r="r" b="b"/>
              <a:pathLst>
                <a:path w="1668" h="1188" extrusionOk="0">
                  <a:moveTo>
                    <a:pt x="429" y="0"/>
                  </a:moveTo>
                  <a:cubicBezTo>
                    <a:pt x="328" y="0"/>
                    <a:pt x="227" y="36"/>
                    <a:pt x="155" y="107"/>
                  </a:cubicBezTo>
                  <a:cubicBezTo>
                    <a:pt x="1" y="262"/>
                    <a:pt x="1" y="512"/>
                    <a:pt x="155" y="655"/>
                  </a:cubicBezTo>
                  <a:lnTo>
                    <a:pt x="560" y="1072"/>
                  </a:lnTo>
                  <a:cubicBezTo>
                    <a:pt x="632" y="1149"/>
                    <a:pt x="730" y="1188"/>
                    <a:pt x="830" y="1188"/>
                  </a:cubicBezTo>
                  <a:cubicBezTo>
                    <a:pt x="929" y="1188"/>
                    <a:pt x="1030" y="1149"/>
                    <a:pt x="1108" y="1072"/>
                  </a:cubicBezTo>
                  <a:lnTo>
                    <a:pt x="1525" y="655"/>
                  </a:lnTo>
                  <a:cubicBezTo>
                    <a:pt x="1667" y="512"/>
                    <a:pt x="1667" y="262"/>
                    <a:pt x="1525" y="107"/>
                  </a:cubicBezTo>
                  <a:cubicBezTo>
                    <a:pt x="1447" y="36"/>
                    <a:pt x="1346" y="0"/>
                    <a:pt x="1246" y="0"/>
                  </a:cubicBezTo>
                  <a:cubicBezTo>
                    <a:pt x="1147" y="0"/>
                    <a:pt x="1048" y="36"/>
                    <a:pt x="977" y="107"/>
                  </a:cubicBezTo>
                  <a:lnTo>
                    <a:pt x="834" y="238"/>
                  </a:lnTo>
                  <a:lnTo>
                    <a:pt x="703" y="107"/>
                  </a:lnTo>
                  <a:cubicBezTo>
                    <a:pt x="632" y="36"/>
                    <a:pt x="530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6">
              <a:extLst>
                <a:ext uri="{FF2B5EF4-FFF2-40B4-BE49-F238E27FC236}">
                  <a16:creationId xmlns:a16="http://schemas.microsoft.com/office/drawing/2014/main" id="{1095152D-6AB7-99C8-9380-0EE4B77935F8}"/>
                </a:ext>
              </a:extLst>
            </p:cNvPr>
            <p:cNvSpPr/>
            <p:nvPr/>
          </p:nvSpPr>
          <p:spPr>
            <a:xfrm>
              <a:off x="4407517" y="91015"/>
              <a:ext cx="141243" cy="119776"/>
            </a:xfrm>
            <a:custGeom>
              <a:avLst/>
              <a:gdLst/>
              <a:ahLst/>
              <a:cxnLst/>
              <a:rect l="l" t="t" r="r" b="b"/>
              <a:pathLst>
                <a:path w="4382" h="3716" extrusionOk="0">
                  <a:moveTo>
                    <a:pt x="1238" y="1"/>
                  </a:moveTo>
                  <a:cubicBezTo>
                    <a:pt x="560" y="1"/>
                    <a:pt x="0" y="560"/>
                    <a:pt x="0" y="1239"/>
                  </a:cubicBezTo>
                  <a:cubicBezTo>
                    <a:pt x="0" y="1572"/>
                    <a:pt x="143" y="1882"/>
                    <a:pt x="357" y="2120"/>
                  </a:cubicBezTo>
                  <a:lnTo>
                    <a:pt x="1846" y="3608"/>
                  </a:lnTo>
                  <a:cubicBezTo>
                    <a:pt x="1923" y="3680"/>
                    <a:pt x="2024" y="3715"/>
                    <a:pt x="2125" y="3715"/>
                  </a:cubicBezTo>
                  <a:cubicBezTo>
                    <a:pt x="2227" y="3715"/>
                    <a:pt x="2328" y="3680"/>
                    <a:pt x="2405" y="3608"/>
                  </a:cubicBezTo>
                  <a:lnTo>
                    <a:pt x="3894" y="2120"/>
                  </a:lnTo>
                  <a:cubicBezTo>
                    <a:pt x="4382" y="1632"/>
                    <a:pt x="4382" y="834"/>
                    <a:pt x="3894" y="358"/>
                  </a:cubicBezTo>
                  <a:cubicBezTo>
                    <a:pt x="3662" y="132"/>
                    <a:pt x="3346" y="3"/>
                    <a:pt x="3021" y="3"/>
                  </a:cubicBezTo>
                  <a:cubicBezTo>
                    <a:pt x="2711" y="3"/>
                    <a:pt x="2393" y="120"/>
                    <a:pt x="2131" y="382"/>
                  </a:cubicBezTo>
                  <a:lnTo>
                    <a:pt x="2119" y="358"/>
                  </a:lnTo>
                  <a:cubicBezTo>
                    <a:pt x="1893" y="120"/>
                    <a:pt x="1584" y="1"/>
                    <a:pt x="1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>
              <a:extLst>
                <a:ext uri="{FF2B5EF4-FFF2-40B4-BE49-F238E27FC236}">
                  <a16:creationId xmlns:a16="http://schemas.microsoft.com/office/drawing/2014/main" id="{15131C7E-6183-8481-C812-3A333B439567}"/>
                </a:ext>
              </a:extLst>
            </p:cNvPr>
            <p:cNvSpPr/>
            <p:nvPr/>
          </p:nvSpPr>
          <p:spPr>
            <a:xfrm>
              <a:off x="4211772" y="232998"/>
              <a:ext cx="137053" cy="202678"/>
            </a:xfrm>
            <a:custGeom>
              <a:avLst/>
              <a:gdLst/>
              <a:ahLst/>
              <a:cxnLst/>
              <a:rect l="l" t="t" r="r" b="b"/>
              <a:pathLst>
                <a:path w="4252" h="6288" extrusionOk="0">
                  <a:moveTo>
                    <a:pt x="4252" y="1"/>
                  </a:moveTo>
                  <a:cubicBezTo>
                    <a:pt x="2906" y="596"/>
                    <a:pt x="1465" y="942"/>
                    <a:pt x="1" y="1049"/>
                  </a:cubicBezTo>
                  <a:lnTo>
                    <a:pt x="1" y="5240"/>
                  </a:lnTo>
                  <a:cubicBezTo>
                    <a:pt x="1418" y="5335"/>
                    <a:pt x="2858" y="5680"/>
                    <a:pt x="4252" y="6287"/>
                  </a:cubicBezTo>
                  <a:lnTo>
                    <a:pt x="42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>
              <a:extLst>
                <a:ext uri="{FF2B5EF4-FFF2-40B4-BE49-F238E27FC236}">
                  <a16:creationId xmlns:a16="http://schemas.microsoft.com/office/drawing/2014/main" id="{6E853116-8B91-9125-1366-3EAD002A2D2B}"/>
                </a:ext>
              </a:extLst>
            </p:cNvPr>
            <p:cNvSpPr/>
            <p:nvPr/>
          </p:nvSpPr>
          <p:spPr>
            <a:xfrm>
              <a:off x="4117750" y="267550"/>
              <a:ext cx="68752" cy="133571"/>
            </a:xfrm>
            <a:custGeom>
              <a:avLst/>
              <a:gdLst/>
              <a:ahLst/>
              <a:cxnLst/>
              <a:rect l="l" t="t" r="r" b="b"/>
              <a:pathLst>
                <a:path w="2133" h="4144" extrusionOk="0">
                  <a:moveTo>
                    <a:pt x="2073" y="1"/>
                  </a:moveTo>
                  <a:cubicBezTo>
                    <a:pt x="930" y="1"/>
                    <a:pt x="1" y="929"/>
                    <a:pt x="1" y="2072"/>
                  </a:cubicBezTo>
                  <a:cubicBezTo>
                    <a:pt x="1" y="3215"/>
                    <a:pt x="930" y="4144"/>
                    <a:pt x="2073" y="4144"/>
                  </a:cubicBezTo>
                  <a:lnTo>
                    <a:pt x="2132" y="4144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>
              <a:extLst>
                <a:ext uri="{FF2B5EF4-FFF2-40B4-BE49-F238E27FC236}">
                  <a16:creationId xmlns:a16="http://schemas.microsoft.com/office/drawing/2014/main" id="{6CB2CB33-5233-F54E-F5D2-8361DF2E6C64}"/>
                </a:ext>
              </a:extLst>
            </p:cNvPr>
            <p:cNvSpPr/>
            <p:nvPr/>
          </p:nvSpPr>
          <p:spPr>
            <a:xfrm>
              <a:off x="4374512" y="199831"/>
              <a:ext cx="53764" cy="268110"/>
            </a:xfrm>
            <a:custGeom>
              <a:avLst/>
              <a:gdLst/>
              <a:ahLst/>
              <a:cxnLst/>
              <a:rect l="l" t="t" r="r" b="b"/>
              <a:pathLst>
                <a:path w="1668" h="8318" extrusionOk="0">
                  <a:moveTo>
                    <a:pt x="1270" y="0"/>
                  </a:moveTo>
                  <a:cubicBezTo>
                    <a:pt x="1207" y="0"/>
                    <a:pt x="1143" y="17"/>
                    <a:pt x="1084" y="54"/>
                  </a:cubicBezTo>
                  <a:cubicBezTo>
                    <a:pt x="334" y="482"/>
                    <a:pt x="215" y="542"/>
                    <a:pt x="0" y="649"/>
                  </a:cubicBezTo>
                  <a:lnTo>
                    <a:pt x="0" y="7674"/>
                  </a:lnTo>
                  <a:cubicBezTo>
                    <a:pt x="179" y="7757"/>
                    <a:pt x="191" y="7781"/>
                    <a:pt x="1084" y="8269"/>
                  </a:cubicBezTo>
                  <a:cubicBezTo>
                    <a:pt x="1147" y="8302"/>
                    <a:pt x="1213" y="8317"/>
                    <a:pt x="1276" y="8317"/>
                  </a:cubicBezTo>
                  <a:cubicBezTo>
                    <a:pt x="1485" y="8317"/>
                    <a:pt x="1667" y="8152"/>
                    <a:pt x="1667" y="7924"/>
                  </a:cubicBezTo>
                  <a:lnTo>
                    <a:pt x="1667" y="399"/>
                  </a:lnTo>
                  <a:cubicBezTo>
                    <a:pt x="1667" y="172"/>
                    <a:pt x="1473" y="0"/>
                    <a:pt x="1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6">
              <a:extLst>
                <a:ext uri="{FF2B5EF4-FFF2-40B4-BE49-F238E27FC236}">
                  <a16:creationId xmlns:a16="http://schemas.microsoft.com/office/drawing/2014/main" id="{F5E24A43-5903-A43E-D638-EFC99FEBFF59}"/>
                </a:ext>
              </a:extLst>
            </p:cNvPr>
            <p:cNvSpPr/>
            <p:nvPr/>
          </p:nvSpPr>
          <p:spPr>
            <a:xfrm>
              <a:off x="4453545" y="262941"/>
              <a:ext cx="38421" cy="143564"/>
            </a:xfrm>
            <a:custGeom>
              <a:avLst/>
              <a:gdLst/>
              <a:ahLst/>
              <a:cxnLst/>
              <a:rect l="l" t="t" r="r" b="b"/>
              <a:pathLst>
                <a:path w="1192" h="4454" extrusionOk="0">
                  <a:moveTo>
                    <a:pt x="1" y="1"/>
                  </a:moveTo>
                  <a:lnTo>
                    <a:pt x="1" y="4454"/>
                  </a:lnTo>
                  <a:cubicBezTo>
                    <a:pt x="1192" y="3358"/>
                    <a:pt x="1180" y="106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>
              <a:extLst>
                <a:ext uri="{FF2B5EF4-FFF2-40B4-BE49-F238E27FC236}">
                  <a16:creationId xmlns:a16="http://schemas.microsoft.com/office/drawing/2014/main" id="{1B5E9AE0-3245-B592-720C-2AC0FAFB1848}"/>
                </a:ext>
              </a:extLst>
            </p:cNvPr>
            <p:cNvSpPr/>
            <p:nvPr/>
          </p:nvSpPr>
          <p:spPr>
            <a:xfrm>
              <a:off x="4217541" y="427970"/>
              <a:ext cx="69106" cy="95569"/>
            </a:xfrm>
            <a:custGeom>
              <a:avLst/>
              <a:gdLst/>
              <a:ahLst/>
              <a:cxnLst/>
              <a:rect l="l" t="t" r="r" b="b"/>
              <a:pathLst>
                <a:path w="2144" h="2965" extrusionOk="0">
                  <a:moveTo>
                    <a:pt x="1" y="0"/>
                  </a:moveTo>
                  <a:lnTo>
                    <a:pt x="453" y="1965"/>
                  </a:lnTo>
                  <a:cubicBezTo>
                    <a:pt x="584" y="2548"/>
                    <a:pt x="1108" y="2965"/>
                    <a:pt x="1703" y="2965"/>
                  </a:cubicBezTo>
                  <a:cubicBezTo>
                    <a:pt x="1953" y="2965"/>
                    <a:pt x="2144" y="2727"/>
                    <a:pt x="2084" y="2489"/>
                  </a:cubicBezTo>
                  <a:lnTo>
                    <a:pt x="1548" y="238"/>
                  </a:lnTo>
                  <a:cubicBezTo>
                    <a:pt x="1036" y="119"/>
                    <a:pt x="524" y="4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36">
            <a:extLst>
              <a:ext uri="{FF2B5EF4-FFF2-40B4-BE49-F238E27FC236}">
                <a16:creationId xmlns:a16="http://schemas.microsoft.com/office/drawing/2014/main" id="{907939AA-4FA7-1123-CFE3-8DC112041718}"/>
              </a:ext>
            </a:extLst>
          </p:cNvPr>
          <p:cNvSpPr/>
          <p:nvPr/>
        </p:nvSpPr>
        <p:spPr>
          <a:xfrm>
            <a:off x="4411200" y="830575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6">
            <a:extLst>
              <a:ext uri="{FF2B5EF4-FFF2-40B4-BE49-F238E27FC236}">
                <a16:creationId xmlns:a16="http://schemas.microsoft.com/office/drawing/2014/main" id="{A78AE6B2-E392-703F-1747-378BF502DE53}"/>
              </a:ext>
            </a:extLst>
          </p:cNvPr>
          <p:cNvSpPr/>
          <p:nvPr/>
        </p:nvSpPr>
        <p:spPr>
          <a:xfrm>
            <a:off x="4922500" y="674600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36">
            <a:extLst>
              <a:ext uri="{FF2B5EF4-FFF2-40B4-BE49-F238E27FC236}">
                <a16:creationId xmlns:a16="http://schemas.microsoft.com/office/drawing/2014/main" id="{47EDA9B9-C255-23F9-1E19-A669405C1BA7}"/>
              </a:ext>
            </a:extLst>
          </p:cNvPr>
          <p:cNvGrpSpPr/>
          <p:nvPr/>
        </p:nvGrpSpPr>
        <p:grpSpPr>
          <a:xfrm>
            <a:off x="4846188" y="-1467525"/>
            <a:ext cx="4263225" cy="2933125"/>
            <a:chOff x="2440388" y="3764750"/>
            <a:chExt cx="4263225" cy="2933125"/>
          </a:xfrm>
        </p:grpSpPr>
        <p:sp>
          <p:nvSpPr>
            <p:cNvPr id="353" name="Google Shape;353;p36">
              <a:extLst>
                <a:ext uri="{FF2B5EF4-FFF2-40B4-BE49-F238E27FC236}">
                  <a16:creationId xmlns:a16="http://schemas.microsoft.com/office/drawing/2014/main" id="{C40224B4-E501-4237-81C2-9BDFA6204705}"/>
                </a:ext>
              </a:extLst>
            </p:cNvPr>
            <p:cNvSpPr/>
            <p:nvPr/>
          </p:nvSpPr>
          <p:spPr>
            <a:xfrm>
              <a:off x="2440388" y="3764750"/>
              <a:ext cx="4263225" cy="2933125"/>
            </a:xfrm>
            <a:custGeom>
              <a:avLst/>
              <a:gdLst/>
              <a:ahLst/>
              <a:cxnLst/>
              <a:rect l="l" t="t" r="r" b="b"/>
              <a:pathLst>
                <a:path w="170529" h="117325" extrusionOk="0">
                  <a:moveTo>
                    <a:pt x="85251" y="0"/>
                  </a:moveTo>
                  <a:cubicBezTo>
                    <a:pt x="68807" y="0"/>
                    <a:pt x="52364" y="6273"/>
                    <a:pt x="39819" y="18817"/>
                  </a:cubicBezTo>
                  <a:lnTo>
                    <a:pt x="1" y="58662"/>
                  </a:lnTo>
                  <a:lnTo>
                    <a:pt x="39819" y="98507"/>
                  </a:lnTo>
                  <a:cubicBezTo>
                    <a:pt x="52364" y="111052"/>
                    <a:pt x="68807" y="117324"/>
                    <a:pt x="85251" y="117324"/>
                  </a:cubicBezTo>
                  <a:cubicBezTo>
                    <a:pt x="101695" y="117324"/>
                    <a:pt x="118139" y="111052"/>
                    <a:pt x="130684" y="98507"/>
                  </a:cubicBezTo>
                  <a:lnTo>
                    <a:pt x="170529" y="58662"/>
                  </a:lnTo>
                  <a:lnTo>
                    <a:pt x="130684" y="18817"/>
                  </a:lnTo>
                  <a:cubicBezTo>
                    <a:pt x="118139" y="6273"/>
                    <a:pt x="101695" y="0"/>
                    <a:pt x="85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4" name="Google Shape;354;p36">
              <a:extLst>
                <a:ext uri="{FF2B5EF4-FFF2-40B4-BE49-F238E27FC236}">
                  <a16:creationId xmlns:a16="http://schemas.microsoft.com/office/drawing/2014/main" id="{12A6A9B5-2991-DD62-6F4F-1EC1970B1DCD}"/>
                </a:ext>
              </a:extLst>
            </p:cNvPr>
            <p:cNvGrpSpPr/>
            <p:nvPr/>
          </p:nvGrpSpPr>
          <p:grpSpPr>
            <a:xfrm>
              <a:off x="3754591" y="4405535"/>
              <a:ext cx="1634819" cy="1651554"/>
              <a:chOff x="7419291" y="4334391"/>
              <a:chExt cx="1634819" cy="1651554"/>
            </a:xfrm>
          </p:grpSpPr>
          <p:sp>
            <p:nvSpPr>
              <p:cNvPr id="355" name="Google Shape;355;p36">
                <a:extLst>
                  <a:ext uri="{FF2B5EF4-FFF2-40B4-BE49-F238E27FC236}">
                    <a16:creationId xmlns:a16="http://schemas.microsoft.com/office/drawing/2014/main" id="{C8849753-B4B6-0872-0951-040B54FFE06C}"/>
                  </a:ext>
                </a:extLst>
              </p:cNvPr>
              <p:cNvSpPr/>
              <p:nvPr/>
            </p:nvSpPr>
            <p:spPr>
              <a:xfrm>
                <a:off x="7419291" y="4334391"/>
                <a:ext cx="1634819" cy="842454"/>
              </a:xfrm>
              <a:custGeom>
                <a:avLst/>
                <a:gdLst/>
                <a:ahLst/>
                <a:cxnLst/>
                <a:rect l="l" t="t" r="r" b="b"/>
                <a:pathLst>
                  <a:path w="53347" h="27493" extrusionOk="0">
                    <a:moveTo>
                      <a:pt x="21991" y="0"/>
                    </a:moveTo>
                    <a:cubicBezTo>
                      <a:pt x="21636" y="0"/>
                      <a:pt x="21280" y="264"/>
                      <a:pt x="21280" y="715"/>
                    </a:cubicBezTo>
                    <a:lnTo>
                      <a:pt x="21280" y="10805"/>
                    </a:lnTo>
                    <a:cubicBezTo>
                      <a:pt x="21280" y="11227"/>
                      <a:pt x="20938" y="11501"/>
                      <a:pt x="20579" y="11501"/>
                    </a:cubicBezTo>
                    <a:cubicBezTo>
                      <a:pt x="20384" y="11501"/>
                      <a:pt x="20185" y="11420"/>
                      <a:pt x="20032" y="11239"/>
                    </a:cubicBezTo>
                    <a:lnTo>
                      <a:pt x="13549" y="3454"/>
                    </a:lnTo>
                    <a:cubicBezTo>
                      <a:pt x="13397" y="3270"/>
                      <a:pt x="13205" y="3192"/>
                      <a:pt x="13017" y="3192"/>
                    </a:cubicBezTo>
                    <a:cubicBezTo>
                      <a:pt x="12568" y="3192"/>
                      <a:pt x="12146" y="3635"/>
                      <a:pt x="12356" y="4132"/>
                    </a:cubicBezTo>
                    <a:lnTo>
                      <a:pt x="15882" y="13653"/>
                    </a:lnTo>
                    <a:cubicBezTo>
                      <a:pt x="16074" y="14144"/>
                      <a:pt x="15694" y="14602"/>
                      <a:pt x="15246" y="14602"/>
                    </a:cubicBezTo>
                    <a:cubicBezTo>
                      <a:pt x="15125" y="14602"/>
                      <a:pt x="14999" y="14569"/>
                      <a:pt x="14878" y="14494"/>
                    </a:cubicBezTo>
                    <a:lnTo>
                      <a:pt x="6090" y="9394"/>
                    </a:lnTo>
                    <a:cubicBezTo>
                      <a:pt x="5969" y="9321"/>
                      <a:pt x="5846" y="9289"/>
                      <a:pt x="5730" y="9289"/>
                    </a:cubicBezTo>
                    <a:cubicBezTo>
                      <a:pt x="5197" y="9289"/>
                      <a:pt x="4794" y="9958"/>
                      <a:pt x="5195" y="10425"/>
                    </a:cubicBezTo>
                    <a:lnTo>
                      <a:pt x="11786" y="18155"/>
                    </a:lnTo>
                    <a:cubicBezTo>
                      <a:pt x="12192" y="18637"/>
                      <a:pt x="11839" y="19332"/>
                      <a:pt x="11238" y="19332"/>
                    </a:cubicBezTo>
                    <a:cubicBezTo>
                      <a:pt x="11196" y="19332"/>
                      <a:pt x="11152" y="19329"/>
                      <a:pt x="11108" y="19322"/>
                    </a:cubicBezTo>
                    <a:lnTo>
                      <a:pt x="1099" y="17477"/>
                    </a:lnTo>
                    <a:cubicBezTo>
                      <a:pt x="1053" y="17469"/>
                      <a:pt x="1007" y="17465"/>
                      <a:pt x="963" y="17465"/>
                    </a:cubicBezTo>
                    <a:cubicBezTo>
                      <a:pt x="274" y="17465"/>
                      <a:pt x="1" y="18422"/>
                      <a:pt x="638" y="18779"/>
                    </a:cubicBezTo>
                    <a:lnTo>
                      <a:pt x="9454" y="23797"/>
                    </a:lnTo>
                    <a:cubicBezTo>
                      <a:pt x="10023" y="24123"/>
                      <a:pt x="9860" y="24991"/>
                      <a:pt x="9209" y="25072"/>
                    </a:cubicBezTo>
                    <a:lnTo>
                      <a:pt x="3324" y="26103"/>
                    </a:lnTo>
                    <a:cubicBezTo>
                      <a:pt x="2456" y="26238"/>
                      <a:pt x="2564" y="27486"/>
                      <a:pt x="3405" y="27486"/>
                    </a:cubicBezTo>
                    <a:lnTo>
                      <a:pt x="49895" y="27486"/>
                    </a:lnTo>
                    <a:cubicBezTo>
                      <a:pt x="49932" y="27490"/>
                      <a:pt x="49968" y="27493"/>
                      <a:pt x="50003" y="27493"/>
                    </a:cubicBezTo>
                    <a:cubicBezTo>
                      <a:pt x="50796" y="27493"/>
                      <a:pt x="50837" y="26341"/>
                      <a:pt x="50031" y="26211"/>
                    </a:cubicBezTo>
                    <a:lnTo>
                      <a:pt x="44145" y="25180"/>
                    </a:lnTo>
                    <a:cubicBezTo>
                      <a:pt x="43494" y="25072"/>
                      <a:pt x="43331" y="24204"/>
                      <a:pt x="43901" y="23906"/>
                    </a:cubicBezTo>
                    <a:lnTo>
                      <a:pt x="52716" y="18888"/>
                    </a:lnTo>
                    <a:cubicBezTo>
                      <a:pt x="53346" y="18510"/>
                      <a:pt x="53063" y="17569"/>
                      <a:pt x="52388" y="17569"/>
                    </a:cubicBezTo>
                    <a:cubicBezTo>
                      <a:pt x="52337" y="17569"/>
                      <a:pt x="52283" y="17574"/>
                      <a:pt x="52228" y="17586"/>
                    </a:cubicBezTo>
                    <a:lnTo>
                      <a:pt x="42246" y="19430"/>
                    </a:lnTo>
                    <a:cubicBezTo>
                      <a:pt x="42213" y="19434"/>
                      <a:pt x="42180" y="19436"/>
                      <a:pt x="42147" y="19436"/>
                    </a:cubicBezTo>
                    <a:cubicBezTo>
                      <a:pt x="41553" y="19436"/>
                      <a:pt x="41182" y="18753"/>
                      <a:pt x="41568" y="18264"/>
                    </a:cubicBezTo>
                    <a:lnTo>
                      <a:pt x="48159" y="10479"/>
                    </a:lnTo>
                    <a:cubicBezTo>
                      <a:pt x="48581" y="9969"/>
                      <a:pt x="48186" y="9314"/>
                      <a:pt x="47658" y="9314"/>
                    </a:cubicBezTo>
                    <a:cubicBezTo>
                      <a:pt x="47540" y="9314"/>
                      <a:pt x="47415" y="9347"/>
                      <a:pt x="47291" y="9421"/>
                    </a:cubicBezTo>
                    <a:lnTo>
                      <a:pt x="38503" y="14548"/>
                    </a:lnTo>
                    <a:cubicBezTo>
                      <a:pt x="38389" y="14613"/>
                      <a:pt x="38270" y="14643"/>
                      <a:pt x="38155" y="14643"/>
                    </a:cubicBezTo>
                    <a:cubicBezTo>
                      <a:pt x="37699" y="14643"/>
                      <a:pt x="37305" y="14179"/>
                      <a:pt x="37500" y="13680"/>
                    </a:cubicBezTo>
                    <a:lnTo>
                      <a:pt x="41026" y="4159"/>
                    </a:lnTo>
                    <a:cubicBezTo>
                      <a:pt x="41216" y="3646"/>
                      <a:pt x="40780" y="3226"/>
                      <a:pt x="40343" y="3226"/>
                    </a:cubicBezTo>
                    <a:cubicBezTo>
                      <a:pt x="40157" y="3226"/>
                      <a:pt x="39970" y="3303"/>
                      <a:pt x="39832" y="3481"/>
                    </a:cubicBezTo>
                    <a:lnTo>
                      <a:pt x="33350" y="11293"/>
                    </a:lnTo>
                    <a:cubicBezTo>
                      <a:pt x="33210" y="11460"/>
                      <a:pt x="33020" y="11535"/>
                      <a:pt x="32830" y="11535"/>
                    </a:cubicBezTo>
                    <a:cubicBezTo>
                      <a:pt x="32465" y="11535"/>
                      <a:pt x="32102" y="11260"/>
                      <a:pt x="32102" y="10832"/>
                    </a:cubicBezTo>
                    <a:lnTo>
                      <a:pt x="32156" y="715"/>
                    </a:lnTo>
                    <a:cubicBezTo>
                      <a:pt x="32156" y="264"/>
                      <a:pt x="31800" y="0"/>
                      <a:pt x="31444" y="0"/>
                    </a:cubicBezTo>
                    <a:cubicBezTo>
                      <a:pt x="31180" y="0"/>
                      <a:pt x="30916" y="146"/>
                      <a:pt x="30800" y="471"/>
                    </a:cubicBezTo>
                    <a:lnTo>
                      <a:pt x="27382" y="10018"/>
                    </a:lnTo>
                    <a:cubicBezTo>
                      <a:pt x="27260" y="10330"/>
                      <a:pt x="26982" y="10486"/>
                      <a:pt x="26708" y="10486"/>
                    </a:cubicBezTo>
                    <a:cubicBezTo>
                      <a:pt x="26433" y="10486"/>
                      <a:pt x="26162" y="10330"/>
                      <a:pt x="26053" y="10018"/>
                    </a:cubicBezTo>
                    <a:lnTo>
                      <a:pt x="22636" y="471"/>
                    </a:lnTo>
                    <a:cubicBezTo>
                      <a:pt x="22520" y="146"/>
                      <a:pt x="22256" y="0"/>
                      <a:pt x="21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6">
                <a:extLst>
                  <a:ext uri="{FF2B5EF4-FFF2-40B4-BE49-F238E27FC236}">
                    <a16:creationId xmlns:a16="http://schemas.microsoft.com/office/drawing/2014/main" id="{A97EC0D1-CDF3-6269-4EB1-EEC253E3932B}"/>
                  </a:ext>
                </a:extLst>
              </p:cNvPr>
              <p:cNvSpPr/>
              <p:nvPr/>
            </p:nvSpPr>
            <p:spPr>
              <a:xfrm rot="10800000">
                <a:off x="7419291" y="5143491"/>
                <a:ext cx="1634819" cy="842454"/>
              </a:xfrm>
              <a:custGeom>
                <a:avLst/>
                <a:gdLst/>
                <a:ahLst/>
                <a:cxnLst/>
                <a:rect l="l" t="t" r="r" b="b"/>
                <a:pathLst>
                  <a:path w="53347" h="27493" extrusionOk="0">
                    <a:moveTo>
                      <a:pt x="21991" y="0"/>
                    </a:moveTo>
                    <a:cubicBezTo>
                      <a:pt x="21636" y="0"/>
                      <a:pt x="21280" y="264"/>
                      <a:pt x="21280" y="715"/>
                    </a:cubicBezTo>
                    <a:lnTo>
                      <a:pt x="21280" y="10805"/>
                    </a:lnTo>
                    <a:cubicBezTo>
                      <a:pt x="21280" y="11227"/>
                      <a:pt x="20938" y="11501"/>
                      <a:pt x="20579" y="11501"/>
                    </a:cubicBezTo>
                    <a:cubicBezTo>
                      <a:pt x="20384" y="11501"/>
                      <a:pt x="20185" y="11420"/>
                      <a:pt x="20032" y="11239"/>
                    </a:cubicBezTo>
                    <a:lnTo>
                      <a:pt x="13549" y="3454"/>
                    </a:lnTo>
                    <a:cubicBezTo>
                      <a:pt x="13397" y="3270"/>
                      <a:pt x="13205" y="3192"/>
                      <a:pt x="13017" y="3192"/>
                    </a:cubicBezTo>
                    <a:cubicBezTo>
                      <a:pt x="12568" y="3192"/>
                      <a:pt x="12146" y="3635"/>
                      <a:pt x="12356" y="4132"/>
                    </a:cubicBezTo>
                    <a:lnTo>
                      <a:pt x="15882" y="13653"/>
                    </a:lnTo>
                    <a:cubicBezTo>
                      <a:pt x="16074" y="14144"/>
                      <a:pt x="15694" y="14602"/>
                      <a:pt x="15246" y="14602"/>
                    </a:cubicBezTo>
                    <a:cubicBezTo>
                      <a:pt x="15125" y="14602"/>
                      <a:pt x="14999" y="14569"/>
                      <a:pt x="14878" y="14494"/>
                    </a:cubicBezTo>
                    <a:lnTo>
                      <a:pt x="6090" y="9394"/>
                    </a:lnTo>
                    <a:cubicBezTo>
                      <a:pt x="5969" y="9321"/>
                      <a:pt x="5846" y="9289"/>
                      <a:pt x="5730" y="9289"/>
                    </a:cubicBezTo>
                    <a:cubicBezTo>
                      <a:pt x="5197" y="9289"/>
                      <a:pt x="4794" y="9958"/>
                      <a:pt x="5195" y="10425"/>
                    </a:cubicBezTo>
                    <a:lnTo>
                      <a:pt x="11786" y="18155"/>
                    </a:lnTo>
                    <a:cubicBezTo>
                      <a:pt x="12192" y="18637"/>
                      <a:pt x="11839" y="19332"/>
                      <a:pt x="11238" y="19332"/>
                    </a:cubicBezTo>
                    <a:cubicBezTo>
                      <a:pt x="11196" y="19332"/>
                      <a:pt x="11152" y="19329"/>
                      <a:pt x="11108" y="19322"/>
                    </a:cubicBezTo>
                    <a:lnTo>
                      <a:pt x="1099" y="17477"/>
                    </a:lnTo>
                    <a:cubicBezTo>
                      <a:pt x="1053" y="17469"/>
                      <a:pt x="1007" y="17465"/>
                      <a:pt x="963" y="17465"/>
                    </a:cubicBezTo>
                    <a:cubicBezTo>
                      <a:pt x="274" y="17465"/>
                      <a:pt x="1" y="18422"/>
                      <a:pt x="638" y="18779"/>
                    </a:cubicBezTo>
                    <a:lnTo>
                      <a:pt x="9454" y="23797"/>
                    </a:lnTo>
                    <a:cubicBezTo>
                      <a:pt x="10023" y="24123"/>
                      <a:pt x="9860" y="24991"/>
                      <a:pt x="9209" y="25072"/>
                    </a:cubicBezTo>
                    <a:lnTo>
                      <a:pt x="3324" y="26103"/>
                    </a:lnTo>
                    <a:cubicBezTo>
                      <a:pt x="2456" y="26238"/>
                      <a:pt x="2564" y="27486"/>
                      <a:pt x="3405" y="27486"/>
                    </a:cubicBezTo>
                    <a:lnTo>
                      <a:pt x="49895" y="27486"/>
                    </a:lnTo>
                    <a:cubicBezTo>
                      <a:pt x="49932" y="27490"/>
                      <a:pt x="49968" y="27493"/>
                      <a:pt x="50003" y="27493"/>
                    </a:cubicBezTo>
                    <a:cubicBezTo>
                      <a:pt x="50796" y="27493"/>
                      <a:pt x="50837" y="26341"/>
                      <a:pt x="50031" y="26211"/>
                    </a:cubicBezTo>
                    <a:lnTo>
                      <a:pt x="44145" y="25180"/>
                    </a:lnTo>
                    <a:cubicBezTo>
                      <a:pt x="43494" y="25072"/>
                      <a:pt x="43331" y="24204"/>
                      <a:pt x="43901" y="23906"/>
                    </a:cubicBezTo>
                    <a:lnTo>
                      <a:pt x="52716" y="18888"/>
                    </a:lnTo>
                    <a:cubicBezTo>
                      <a:pt x="53346" y="18510"/>
                      <a:pt x="53063" y="17569"/>
                      <a:pt x="52388" y="17569"/>
                    </a:cubicBezTo>
                    <a:cubicBezTo>
                      <a:pt x="52337" y="17569"/>
                      <a:pt x="52283" y="17574"/>
                      <a:pt x="52228" y="17586"/>
                    </a:cubicBezTo>
                    <a:lnTo>
                      <a:pt x="42246" y="19430"/>
                    </a:lnTo>
                    <a:cubicBezTo>
                      <a:pt x="42213" y="19434"/>
                      <a:pt x="42180" y="19436"/>
                      <a:pt x="42147" y="19436"/>
                    </a:cubicBezTo>
                    <a:cubicBezTo>
                      <a:pt x="41553" y="19436"/>
                      <a:pt x="41182" y="18753"/>
                      <a:pt x="41568" y="18264"/>
                    </a:cubicBezTo>
                    <a:lnTo>
                      <a:pt x="48159" y="10479"/>
                    </a:lnTo>
                    <a:cubicBezTo>
                      <a:pt x="48581" y="9969"/>
                      <a:pt x="48186" y="9314"/>
                      <a:pt x="47658" y="9314"/>
                    </a:cubicBezTo>
                    <a:cubicBezTo>
                      <a:pt x="47540" y="9314"/>
                      <a:pt x="47415" y="9347"/>
                      <a:pt x="47291" y="9421"/>
                    </a:cubicBezTo>
                    <a:lnTo>
                      <a:pt x="38503" y="14548"/>
                    </a:lnTo>
                    <a:cubicBezTo>
                      <a:pt x="38389" y="14613"/>
                      <a:pt x="38270" y="14643"/>
                      <a:pt x="38155" y="14643"/>
                    </a:cubicBezTo>
                    <a:cubicBezTo>
                      <a:pt x="37699" y="14643"/>
                      <a:pt x="37305" y="14179"/>
                      <a:pt x="37500" y="13680"/>
                    </a:cubicBezTo>
                    <a:lnTo>
                      <a:pt x="41026" y="4159"/>
                    </a:lnTo>
                    <a:cubicBezTo>
                      <a:pt x="41216" y="3646"/>
                      <a:pt x="40780" y="3226"/>
                      <a:pt x="40343" y="3226"/>
                    </a:cubicBezTo>
                    <a:cubicBezTo>
                      <a:pt x="40157" y="3226"/>
                      <a:pt x="39970" y="3303"/>
                      <a:pt x="39832" y="3481"/>
                    </a:cubicBezTo>
                    <a:lnTo>
                      <a:pt x="33350" y="11293"/>
                    </a:lnTo>
                    <a:cubicBezTo>
                      <a:pt x="33210" y="11460"/>
                      <a:pt x="33020" y="11535"/>
                      <a:pt x="32830" y="11535"/>
                    </a:cubicBezTo>
                    <a:cubicBezTo>
                      <a:pt x="32465" y="11535"/>
                      <a:pt x="32102" y="11260"/>
                      <a:pt x="32102" y="10832"/>
                    </a:cubicBezTo>
                    <a:lnTo>
                      <a:pt x="32156" y="715"/>
                    </a:lnTo>
                    <a:cubicBezTo>
                      <a:pt x="32156" y="264"/>
                      <a:pt x="31800" y="0"/>
                      <a:pt x="31444" y="0"/>
                    </a:cubicBezTo>
                    <a:cubicBezTo>
                      <a:pt x="31180" y="0"/>
                      <a:pt x="30916" y="146"/>
                      <a:pt x="30800" y="471"/>
                    </a:cubicBezTo>
                    <a:lnTo>
                      <a:pt x="27382" y="10018"/>
                    </a:lnTo>
                    <a:cubicBezTo>
                      <a:pt x="27260" y="10330"/>
                      <a:pt x="26982" y="10486"/>
                      <a:pt x="26708" y="10486"/>
                    </a:cubicBezTo>
                    <a:cubicBezTo>
                      <a:pt x="26433" y="10486"/>
                      <a:pt x="26162" y="10330"/>
                      <a:pt x="26053" y="10018"/>
                    </a:cubicBezTo>
                    <a:lnTo>
                      <a:pt x="22636" y="471"/>
                    </a:lnTo>
                    <a:cubicBezTo>
                      <a:pt x="22520" y="146"/>
                      <a:pt x="22256" y="0"/>
                      <a:pt x="21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109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>
          <a:extLst>
            <a:ext uri="{FF2B5EF4-FFF2-40B4-BE49-F238E27FC236}">
              <a16:creationId xmlns:a16="http://schemas.microsoft.com/office/drawing/2014/main" id="{10DA0B6B-72E6-38C6-6A6C-3FE9108D8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>
            <a:extLst>
              <a:ext uri="{FF2B5EF4-FFF2-40B4-BE49-F238E27FC236}">
                <a16:creationId xmlns:a16="http://schemas.microsoft.com/office/drawing/2014/main" id="{AC0DFB0B-D087-A062-28EE-20A5913A45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75" y="1503925"/>
            <a:ext cx="3497100" cy="27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Launch </a:t>
            </a:r>
            <a:r>
              <a:rPr lang="en-US" b="1" dirty="0"/>
              <a:t>tour</a:t>
            </a:r>
            <a:r>
              <a:rPr lang="en-US" dirty="0"/>
              <a:t> at 3 high schools &amp; 2 universities → onboard student councils and service-learning programs as early adopters.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2" name="Google Shape;262;p32">
            <a:extLst>
              <a:ext uri="{FF2B5EF4-FFF2-40B4-BE49-F238E27FC236}">
                <a16:creationId xmlns:a16="http://schemas.microsoft.com/office/drawing/2014/main" id="{1DA12667-65E2-C74E-5039-E3DC678A7B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Traction</a:t>
            </a:r>
            <a:endParaRPr dirty="0"/>
          </a:p>
        </p:txBody>
      </p:sp>
      <p:sp>
        <p:nvSpPr>
          <p:cNvPr id="263" name="Google Shape;263;p32">
            <a:extLst>
              <a:ext uri="{FF2B5EF4-FFF2-40B4-BE49-F238E27FC236}">
                <a16:creationId xmlns:a16="http://schemas.microsoft.com/office/drawing/2014/main" id="{8575508B-8E82-97AF-8DE6-81F7A338125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712907" y="1503925"/>
            <a:ext cx="3497100" cy="27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Fully </a:t>
            </a:r>
            <a:r>
              <a:rPr lang="en-US" b="1" dirty="0"/>
              <a:t>open-source on GitHub</a:t>
            </a:r>
            <a:r>
              <a:rPr lang="en-US" dirty="0"/>
              <a:t> — pull-request-friendly repo, welcoming any dev and designer to join.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1679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>
          <a:extLst>
            <a:ext uri="{FF2B5EF4-FFF2-40B4-BE49-F238E27FC236}">
              <a16:creationId xmlns:a16="http://schemas.microsoft.com/office/drawing/2014/main" id="{4C8209EC-3799-DD9C-B47D-C59516B5E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>
            <a:extLst>
              <a:ext uri="{FF2B5EF4-FFF2-40B4-BE49-F238E27FC236}">
                <a16:creationId xmlns:a16="http://schemas.microsoft.com/office/drawing/2014/main" id="{9E72E5FA-91B9-0855-F09B-97A502E1AFD9}"/>
              </a:ext>
            </a:extLst>
          </p:cNvPr>
          <p:cNvSpPr/>
          <p:nvPr/>
        </p:nvSpPr>
        <p:spPr>
          <a:xfrm>
            <a:off x="732275" y="3202538"/>
            <a:ext cx="731100" cy="7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35">
            <a:extLst>
              <a:ext uri="{FF2B5EF4-FFF2-40B4-BE49-F238E27FC236}">
                <a16:creationId xmlns:a16="http://schemas.microsoft.com/office/drawing/2014/main" id="{C29FE62E-E171-7F23-A9C4-3CEBFAD93B0A}"/>
              </a:ext>
            </a:extLst>
          </p:cNvPr>
          <p:cNvGrpSpPr/>
          <p:nvPr/>
        </p:nvGrpSpPr>
        <p:grpSpPr>
          <a:xfrm>
            <a:off x="881545" y="3351824"/>
            <a:ext cx="432560" cy="432528"/>
            <a:chOff x="1232875" y="977925"/>
            <a:chExt cx="335500" cy="335475"/>
          </a:xfrm>
        </p:grpSpPr>
        <p:sp>
          <p:nvSpPr>
            <p:cNvPr id="293" name="Google Shape;293;p35">
              <a:extLst>
                <a:ext uri="{FF2B5EF4-FFF2-40B4-BE49-F238E27FC236}">
                  <a16:creationId xmlns:a16="http://schemas.microsoft.com/office/drawing/2014/main" id="{A486CD40-FCE0-DB05-4447-C7EFF8EB7EBF}"/>
                </a:ext>
              </a:extLst>
            </p:cNvPr>
            <p:cNvSpPr/>
            <p:nvPr/>
          </p:nvSpPr>
          <p:spPr>
            <a:xfrm>
              <a:off x="1260275" y="1260400"/>
              <a:ext cx="129500" cy="53000"/>
            </a:xfrm>
            <a:custGeom>
              <a:avLst/>
              <a:gdLst/>
              <a:ahLst/>
              <a:cxnLst/>
              <a:rect l="l" t="t" r="r" b="b"/>
              <a:pathLst>
                <a:path w="5180" h="2120" extrusionOk="0">
                  <a:moveTo>
                    <a:pt x="381" y="1"/>
                  </a:moveTo>
                  <a:cubicBezTo>
                    <a:pt x="179" y="1"/>
                    <a:pt x="0" y="167"/>
                    <a:pt x="0" y="394"/>
                  </a:cubicBezTo>
                  <a:lnTo>
                    <a:pt x="0" y="1727"/>
                  </a:lnTo>
                  <a:cubicBezTo>
                    <a:pt x="0" y="1929"/>
                    <a:pt x="155" y="2120"/>
                    <a:pt x="381" y="2120"/>
                  </a:cubicBezTo>
                  <a:lnTo>
                    <a:pt x="4774" y="2120"/>
                  </a:lnTo>
                  <a:cubicBezTo>
                    <a:pt x="4989" y="2120"/>
                    <a:pt x="5155" y="1953"/>
                    <a:pt x="5155" y="1727"/>
                  </a:cubicBezTo>
                  <a:cubicBezTo>
                    <a:pt x="5155" y="1322"/>
                    <a:pt x="5155" y="691"/>
                    <a:pt x="5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>
              <a:extLst>
                <a:ext uri="{FF2B5EF4-FFF2-40B4-BE49-F238E27FC236}">
                  <a16:creationId xmlns:a16="http://schemas.microsoft.com/office/drawing/2014/main" id="{6AEBEF79-2081-D0A7-BEC5-EB0C535621A8}"/>
                </a:ext>
              </a:extLst>
            </p:cNvPr>
            <p:cNvSpPr/>
            <p:nvPr/>
          </p:nvSpPr>
          <p:spPr>
            <a:xfrm>
              <a:off x="1232875" y="1010375"/>
              <a:ext cx="156900" cy="230400"/>
            </a:xfrm>
            <a:custGeom>
              <a:avLst/>
              <a:gdLst/>
              <a:ahLst/>
              <a:cxnLst/>
              <a:rect l="l" t="t" r="r" b="b"/>
              <a:pathLst>
                <a:path w="6276" h="9216" extrusionOk="0">
                  <a:moveTo>
                    <a:pt x="1346" y="0"/>
                  </a:moveTo>
                  <a:cubicBezTo>
                    <a:pt x="596" y="0"/>
                    <a:pt x="1" y="608"/>
                    <a:pt x="1" y="1358"/>
                  </a:cubicBezTo>
                  <a:lnTo>
                    <a:pt x="1" y="5418"/>
                  </a:lnTo>
                  <a:cubicBezTo>
                    <a:pt x="1" y="5513"/>
                    <a:pt x="25" y="6835"/>
                    <a:pt x="1227" y="7811"/>
                  </a:cubicBezTo>
                  <a:cubicBezTo>
                    <a:pt x="1775" y="8263"/>
                    <a:pt x="2001" y="8799"/>
                    <a:pt x="2084" y="9216"/>
                  </a:cubicBezTo>
                  <a:lnTo>
                    <a:pt x="6251" y="9216"/>
                  </a:lnTo>
                  <a:cubicBezTo>
                    <a:pt x="6251" y="7894"/>
                    <a:pt x="6251" y="6596"/>
                    <a:pt x="6275" y="6561"/>
                  </a:cubicBezTo>
                  <a:cubicBezTo>
                    <a:pt x="6180" y="5942"/>
                    <a:pt x="5763" y="5406"/>
                    <a:pt x="5180" y="5180"/>
                  </a:cubicBezTo>
                  <a:cubicBezTo>
                    <a:pt x="4549" y="4930"/>
                    <a:pt x="4311" y="4644"/>
                    <a:pt x="3846" y="4180"/>
                  </a:cubicBezTo>
                  <a:cubicBezTo>
                    <a:pt x="3702" y="4041"/>
                    <a:pt x="3494" y="3964"/>
                    <a:pt x="3282" y="3964"/>
                  </a:cubicBezTo>
                  <a:cubicBezTo>
                    <a:pt x="3074" y="3964"/>
                    <a:pt x="2863" y="4038"/>
                    <a:pt x="2703" y="4203"/>
                  </a:cubicBezTo>
                  <a:cubicBezTo>
                    <a:pt x="2525" y="4370"/>
                    <a:pt x="2537" y="4644"/>
                    <a:pt x="2703" y="4811"/>
                  </a:cubicBezTo>
                  <a:lnTo>
                    <a:pt x="3989" y="6108"/>
                  </a:lnTo>
                  <a:cubicBezTo>
                    <a:pt x="4227" y="6358"/>
                    <a:pt x="4049" y="6775"/>
                    <a:pt x="3715" y="6775"/>
                  </a:cubicBezTo>
                  <a:cubicBezTo>
                    <a:pt x="3608" y="6775"/>
                    <a:pt x="3501" y="6727"/>
                    <a:pt x="3430" y="6656"/>
                  </a:cubicBezTo>
                  <a:lnTo>
                    <a:pt x="2132" y="5358"/>
                  </a:lnTo>
                  <a:cubicBezTo>
                    <a:pt x="1870" y="5084"/>
                    <a:pt x="1751" y="4739"/>
                    <a:pt x="1775" y="4406"/>
                  </a:cubicBezTo>
                  <a:lnTo>
                    <a:pt x="1775" y="453"/>
                  </a:lnTo>
                  <a:cubicBezTo>
                    <a:pt x="1775" y="191"/>
                    <a:pt x="1584" y="0"/>
                    <a:pt x="1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>
              <a:extLst>
                <a:ext uri="{FF2B5EF4-FFF2-40B4-BE49-F238E27FC236}">
                  <a16:creationId xmlns:a16="http://schemas.microsoft.com/office/drawing/2014/main" id="{370CC1CC-2F39-351B-F820-E04017A6B510}"/>
                </a:ext>
              </a:extLst>
            </p:cNvPr>
            <p:cNvSpPr/>
            <p:nvPr/>
          </p:nvSpPr>
          <p:spPr>
            <a:xfrm>
              <a:off x="1411775" y="1260400"/>
              <a:ext cx="129500" cy="53000"/>
            </a:xfrm>
            <a:custGeom>
              <a:avLst/>
              <a:gdLst/>
              <a:ahLst/>
              <a:cxnLst/>
              <a:rect l="l" t="t" r="r" b="b"/>
              <a:pathLst>
                <a:path w="5180" h="2120" extrusionOk="0">
                  <a:moveTo>
                    <a:pt x="0" y="1"/>
                  </a:moveTo>
                  <a:cubicBezTo>
                    <a:pt x="12" y="691"/>
                    <a:pt x="12" y="1322"/>
                    <a:pt x="12" y="1727"/>
                  </a:cubicBezTo>
                  <a:cubicBezTo>
                    <a:pt x="12" y="1953"/>
                    <a:pt x="191" y="2120"/>
                    <a:pt x="393" y="2120"/>
                  </a:cubicBezTo>
                  <a:lnTo>
                    <a:pt x="4787" y="2120"/>
                  </a:lnTo>
                  <a:cubicBezTo>
                    <a:pt x="5013" y="2120"/>
                    <a:pt x="5180" y="1929"/>
                    <a:pt x="5180" y="1727"/>
                  </a:cubicBezTo>
                  <a:lnTo>
                    <a:pt x="5180" y="394"/>
                  </a:lnTo>
                  <a:cubicBezTo>
                    <a:pt x="5180" y="167"/>
                    <a:pt x="5001" y="1"/>
                    <a:pt x="4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>
              <a:extLst>
                <a:ext uri="{FF2B5EF4-FFF2-40B4-BE49-F238E27FC236}">
                  <a16:creationId xmlns:a16="http://schemas.microsoft.com/office/drawing/2014/main" id="{48BB6885-572D-4A36-E0DA-BC77BBF7A158}"/>
                </a:ext>
              </a:extLst>
            </p:cNvPr>
            <p:cNvSpPr/>
            <p:nvPr/>
          </p:nvSpPr>
          <p:spPr>
            <a:xfrm>
              <a:off x="1411775" y="1010375"/>
              <a:ext cx="156600" cy="230400"/>
            </a:xfrm>
            <a:custGeom>
              <a:avLst/>
              <a:gdLst/>
              <a:ahLst/>
              <a:cxnLst/>
              <a:rect l="l" t="t" r="r" b="b"/>
              <a:pathLst>
                <a:path w="6264" h="9216" extrusionOk="0">
                  <a:moveTo>
                    <a:pt x="4918" y="0"/>
                  </a:moveTo>
                  <a:cubicBezTo>
                    <a:pt x="4680" y="0"/>
                    <a:pt x="4489" y="191"/>
                    <a:pt x="4489" y="453"/>
                  </a:cubicBezTo>
                  <a:lnTo>
                    <a:pt x="4489" y="4406"/>
                  </a:lnTo>
                  <a:cubicBezTo>
                    <a:pt x="4525" y="4739"/>
                    <a:pt x="4406" y="5084"/>
                    <a:pt x="4132" y="5358"/>
                  </a:cubicBezTo>
                  <a:lnTo>
                    <a:pt x="2834" y="6656"/>
                  </a:lnTo>
                  <a:cubicBezTo>
                    <a:pt x="2763" y="6727"/>
                    <a:pt x="2655" y="6775"/>
                    <a:pt x="2560" y="6775"/>
                  </a:cubicBezTo>
                  <a:cubicBezTo>
                    <a:pt x="2215" y="6775"/>
                    <a:pt x="2036" y="6358"/>
                    <a:pt x="2274" y="6108"/>
                  </a:cubicBezTo>
                  <a:lnTo>
                    <a:pt x="3572" y="4811"/>
                  </a:lnTo>
                  <a:cubicBezTo>
                    <a:pt x="3727" y="4644"/>
                    <a:pt x="3751" y="4370"/>
                    <a:pt x="3572" y="4203"/>
                  </a:cubicBezTo>
                  <a:cubicBezTo>
                    <a:pt x="3407" y="4038"/>
                    <a:pt x="3192" y="3964"/>
                    <a:pt x="2983" y="3964"/>
                  </a:cubicBezTo>
                  <a:cubicBezTo>
                    <a:pt x="2770" y="3964"/>
                    <a:pt x="2562" y="4041"/>
                    <a:pt x="2417" y="4180"/>
                  </a:cubicBezTo>
                  <a:cubicBezTo>
                    <a:pt x="1965" y="4644"/>
                    <a:pt x="1727" y="4930"/>
                    <a:pt x="1084" y="5180"/>
                  </a:cubicBezTo>
                  <a:cubicBezTo>
                    <a:pt x="500" y="5406"/>
                    <a:pt x="84" y="5942"/>
                    <a:pt x="0" y="6561"/>
                  </a:cubicBezTo>
                  <a:cubicBezTo>
                    <a:pt x="12" y="6596"/>
                    <a:pt x="12" y="7894"/>
                    <a:pt x="12" y="9216"/>
                  </a:cubicBezTo>
                  <a:lnTo>
                    <a:pt x="4179" y="9216"/>
                  </a:lnTo>
                  <a:cubicBezTo>
                    <a:pt x="4263" y="8799"/>
                    <a:pt x="4489" y="8263"/>
                    <a:pt x="5037" y="7811"/>
                  </a:cubicBezTo>
                  <a:cubicBezTo>
                    <a:pt x="6251" y="6835"/>
                    <a:pt x="6263" y="5513"/>
                    <a:pt x="6263" y="5418"/>
                  </a:cubicBezTo>
                  <a:lnTo>
                    <a:pt x="6263" y="1358"/>
                  </a:lnTo>
                  <a:cubicBezTo>
                    <a:pt x="6263" y="608"/>
                    <a:pt x="5668" y="0"/>
                    <a:pt x="49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>
              <a:extLst>
                <a:ext uri="{FF2B5EF4-FFF2-40B4-BE49-F238E27FC236}">
                  <a16:creationId xmlns:a16="http://schemas.microsoft.com/office/drawing/2014/main" id="{5D37046A-88DD-E9C6-5726-44755062BE59}"/>
                </a:ext>
              </a:extLst>
            </p:cNvPr>
            <p:cNvSpPr/>
            <p:nvPr/>
          </p:nvSpPr>
          <p:spPr>
            <a:xfrm>
              <a:off x="1362950" y="977925"/>
              <a:ext cx="75925" cy="38125"/>
            </a:xfrm>
            <a:custGeom>
              <a:avLst/>
              <a:gdLst/>
              <a:ahLst/>
              <a:cxnLst/>
              <a:rect l="l" t="t" r="r" b="b"/>
              <a:pathLst>
                <a:path w="3037" h="1525" extrusionOk="0">
                  <a:moveTo>
                    <a:pt x="1" y="1"/>
                  </a:moveTo>
                  <a:lnTo>
                    <a:pt x="1513" y="1525"/>
                  </a:lnTo>
                  <a:lnTo>
                    <a:pt x="30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>
              <a:extLst>
                <a:ext uri="{FF2B5EF4-FFF2-40B4-BE49-F238E27FC236}">
                  <a16:creationId xmlns:a16="http://schemas.microsoft.com/office/drawing/2014/main" id="{927921FA-397D-BFEA-3F8B-8C39C8E02D6E}"/>
                </a:ext>
              </a:extLst>
            </p:cNvPr>
            <p:cNvSpPr/>
            <p:nvPr/>
          </p:nvSpPr>
          <p:spPr>
            <a:xfrm>
              <a:off x="1322775" y="988050"/>
              <a:ext cx="64325" cy="73850"/>
            </a:xfrm>
            <a:custGeom>
              <a:avLst/>
              <a:gdLst/>
              <a:ahLst/>
              <a:cxnLst/>
              <a:rect l="l" t="t" r="r" b="b"/>
              <a:pathLst>
                <a:path w="2573" h="2954" extrusionOk="0">
                  <a:moveTo>
                    <a:pt x="893" y="0"/>
                  </a:moveTo>
                  <a:lnTo>
                    <a:pt x="441" y="453"/>
                  </a:lnTo>
                  <a:cubicBezTo>
                    <a:pt x="0" y="905"/>
                    <a:pt x="0" y="1655"/>
                    <a:pt x="465" y="2096"/>
                  </a:cubicBezTo>
                  <a:lnTo>
                    <a:pt x="1310" y="2953"/>
                  </a:lnTo>
                  <a:lnTo>
                    <a:pt x="2572" y="1679"/>
                  </a:lnTo>
                  <a:lnTo>
                    <a:pt x="8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>
              <a:extLst>
                <a:ext uri="{FF2B5EF4-FFF2-40B4-BE49-F238E27FC236}">
                  <a16:creationId xmlns:a16="http://schemas.microsoft.com/office/drawing/2014/main" id="{5F9A7F96-D9A0-5CE2-D6E0-119724035211}"/>
                </a:ext>
              </a:extLst>
            </p:cNvPr>
            <p:cNvSpPr/>
            <p:nvPr/>
          </p:nvSpPr>
          <p:spPr>
            <a:xfrm>
              <a:off x="1414750" y="1089550"/>
              <a:ext cx="43475" cy="39825"/>
            </a:xfrm>
            <a:custGeom>
              <a:avLst/>
              <a:gdLst/>
              <a:ahLst/>
              <a:cxnLst/>
              <a:rect l="l" t="t" r="r" b="b"/>
              <a:pathLst>
                <a:path w="1739" h="1593" extrusionOk="0">
                  <a:moveTo>
                    <a:pt x="1262" y="0"/>
                  </a:moveTo>
                  <a:lnTo>
                    <a:pt x="0" y="1274"/>
                  </a:lnTo>
                  <a:lnTo>
                    <a:pt x="203" y="1477"/>
                  </a:lnTo>
                  <a:cubicBezTo>
                    <a:pt x="274" y="1554"/>
                    <a:pt x="375" y="1593"/>
                    <a:pt x="477" y="1593"/>
                  </a:cubicBezTo>
                  <a:cubicBezTo>
                    <a:pt x="578" y="1593"/>
                    <a:pt x="679" y="1554"/>
                    <a:pt x="751" y="1477"/>
                  </a:cubicBezTo>
                  <a:lnTo>
                    <a:pt x="1739" y="501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>
              <a:extLst>
                <a:ext uri="{FF2B5EF4-FFF2-40B4-BE49-F238E27FC236}">
                  <a16:creationId xmlns:a16="http://schemas.microsoft.com/office/drawing/2014/main" id="{AFDED134-C5AF-CC51-0A3E-C3F0B34F44F3}"/>
                </a:ext>
              </a:extLst>
            </p:cNvPr>
            <p:cNvSpPr/>
            <p:nvPr/>
          </p:nvSpPr>
          <p:spPr>
            <a:xfrm>
              <a:off x="1343300" y="988350"/>
              <a:ext cx="135475" cy="141325"/>
            </a:xfrm>
            <a:custGeom>
              <a:avLst/>
              <a:gdLst/>
              <a:ahLst/>
              <a:cxnLst/>
              <a:rect l="l" t="t" r="r" b="b"/>
              <a:pathLst>
                <a:path w="5419" h="5653" extrusionOk="0">
                  <a:moveTo>
                    <a:pt x="4537" y="0"/>
                  </a:moveTo>
                  <a:cubicBezTo>
                    <a:pt x="2299" y="2251"/>
                    <a:pt x="3132" y="1405"/>
                    <a:pt x="1" y="4560"/>
                  </a:cubicBezTo>
                  <a:lnTo>
                    <a:pt x="977" y="5537"/>
                  </a:lnTo>
                  <a:cubicBezTo>
                    <a:pt x="1055" y="5614"/>
                    <a:pt x="1156" y="5653"/>
                    <a:pt x="1256" y="5653"/>
                  </a:cubicBezTo>
                  <a:cubicBezTo>
                    <a:pt x="1355" y="5653"/>
                    <a:pt x="1453" y="5614"/>
                    <a:pt x="1525" y="5537"/>
                  </a:cubicBezTo>
                  <a:cubicBezTo>
                    <a:pt x="3446" y="3616"/>
                    <a:pt x="4243" y="2819"/>
                    <a:pt x="4541" y="2521"/>
                  </a:cubicBezTo>
                  <a:cubicBezTo>
                    <a:pt x="4541" y="2521"/>
                    <a:pt x="4632" y="2429"/>
                    <a:pt x="4954" y="2108"/>
                  </a:cubicBezTo>
                  <a:cubicBezTo>
                    <a:pt x="5418" y="1643"/>
                    <a:pt x="5418" y="917"/>
                    <a:pt x="4966" y="453"/>
                  </a:cubicBezTo>
                  <a:lnTo>
                    <a:pt x="45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" name="Google Shape;301;p35">
            <a:extLst>
              <a:ext uri="{FF2B5EF4-FFF2-40B4-BE49-F238E27FC236}">
                <a16:creationId xmlns:a16="http://schemas.microsoft.com/office/drawing/2014/main" id="{6F3AF710-9DEE-45EC-DB83-3E04BF969E94}"/>
              </a:ext>
            </a:extLst>
          </p:cNvPr>
          <p:cNvSpPr/>
          <p:nvPr/>
        </p:nvSpPr>
        <p:spPr>
          <a:xfrm>
            <a:off x="732275" y="1381425"/>
            <a:ext cx="731100" cy="7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5">
            <a:extLst>
              <a:ext uri="{FF2B5EF4-FFF2-40B4-BE49-F238E27FC236}">
                <a16:creationId xmlns:a16="http://schemas.microsoft.com/office/drawing/2014/main" id="{E553C3EF-F1A7-89A7-6F07-F2E313A4CE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Ocean Protocol would help </a:t>
            </a:r>
            <a:endParaRPr dirty="0"/>
          </a:p>
        </p:txBody>
      </p:sp>
      <p:sp>
        <p:nvSpPr>
          <p:cNvPr id="304" name="Google Shape;304;p35">
            <a:extLst>
              <a:ext uri="{FF2B5EF4-FFF2-40B4-BE49-F238E27FC236}">
                <a16:creationId xmlns:a16="http://schemas.microsoft.com/office/drawing/2014/main" id="{18F960D3-FCD5-756E-98CF-CA055538690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596750" y="1846050"/>
            <a:ext cx="35391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Publish a clean, aggregated snapshot of your volunteer data as a Data NFT. Ocean hosts and indexes it—anyone can discover and verify your impact</a:t>
            </a:r>
            <a:endParaRPr dirty="0"/>
          </a:p>
        </p:txBody>
      </p:sp>
      <p:sp>
        <p:nvSpPr>
          <p:cNvPr id="305" name="Google Shape;305;p35">
            <a:extLst>
              <a:ext uri="{FF2B5EF4-FFF2-40B4-BE49-F238E27FC236}">
                <a16:creationId xmlns:a16="http://schemas.microsoft.com/office/drawing/2014/main" id="{EB71A144-A6B6-8058-D88E-DC775CE847CA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596750" y="3625698"/>
            <a:ext cx="35391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Ocean issues an ERC-20 </a:t>
            </a:r>
            <a:r>
              <a:rPr lang="en-US" dirty="0" err="1"/>
              <a:t>datatoken</a:t>
            </a:r>
            <a:r>
              <a:rPr lang="en-US" dirty="0"/>
              <a:t> for your dataset. You choose the policy—free paid, or volunteer-only—so on-chain tokens automatically control who can download the data.</a:t>
            </a:r>
            <a:endParaRPr dirty="0"/>
          </a:p>
        </p:txBody>
      </p:sp>
      <p:sp>
        <p:nvSpPr>
          <p:cNvPr id="306" name="Google Shape;306;p35">
            <a:extLst>
              <a:ext uri="{FF2B5EF4-FFF2-40B4-BE49-F238E27FC236}">
                <a16:creationId xmlns:a16="http://schemas.microsoft.com/office/drawing/2014/main" id="{1FF7AE0C-C1ED-0CD1-62A2-55DE0C26F9B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96750" y="1480260"/>
            <a:ext cx="35388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Public Dataset</a:t>
            </a:r>
            <a:endParaRPr dirty="0"/>
          </a:p>
        </p:txBody>
      </p:sp>
      <p:sp>
        <p:nvSpPr>
          <p:cNvPr id="307" name="Google Shape;307;p35">
            <a:extLst>
              <a:ext uri="{FF2B5EF4-FFF2-40B4-BE49-F238E27FC236}">
                <a16:creationId xmlns:a16="http://schemas.microsoft.com/office/drawing/2014/main" id="{1E6C97C3-06E0-860F-6DBB-A85F9739D4F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596750" y="3259897"/>
            <a:ext cx="35388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Token-Gated Access</a:t>
            </a:r>
            <a:endParaRPr dirty="0"/>
          </a:p>
        </p:txBody>
      </p:sp>
      <p:grpSp>
        <p:nvGrpSpPr>
          <p:cNvPr id="308" name="Google Shape;308;p35">
            <a:extLst>
              <a:ext uri="{FF2B5EF4-FFF2-40B4-BE49-F238E27FC236}">
                <a16:creationId xmlns:a16="http://schemas.microsoft.com/office/drawing/2014/main" id="{9E4DF171-82BB-9E70-4D34-0411E03D1709}"/>
              </a:ext>
            </a:extLst>
          </p:cNvPr>
          <p:cNvGrpSpPr/>
          <p:nvPr/>
        </p:nvGrpSpPr>
        <p:grpSpPr>
          <a:xfrm>
            <a:off x="881343" y="1551711"/>
            <a:ext cx="432915" cy="390529"/>
            <a:chOff x="529225" y="994150"/>
            <a:chExt cx="335775" cy="302900"/>
          </a:xfrm>
        </p:grpSpPr>
        <p:sp>
          <p:nvSpPr>
            <p:cNvPr id="309" name="Google Shape;309;p35">
              <a:extLst>
                <a:ext uri="{FF2B5EF4-FFF2-40B4-BE49-F238E27FC236}">
                  <a16:creationId xmlns:a16="http://schemas.microsoft.com/office/drawing/2014/main" id="{DDA8A70C-6518-7C25-424D-FCEBE4F291B4}"/>
                </a:ext>
              </a:extLst>
            </p:cNvPr>
            <p:cNvSpPr/>
            <p:nvPr/>
          </p:nvSpPr>
          <p:spPr>
            <a:xfrm>
              <a:off x="686975" y="994150"/>
              <a:ext cx="124450" cy="171925"/>
            </a:xfrm>
            <a:custGeom>
              <a:avLst/>
              <a:gdLst/>
              <a:ahLst/>
              <a:cxnLst/>
              <a:rect l="l" t="t" r="r" b="b"/>
              <a:pathLst>
                <a:path w="4978" h="6877" extrusionOk="0">
                  <a:moveTo>
                    <a:pt x="2501" y="3376"/>
                  </a:moveTo>
                  <a:cubicBezTo>
                    <a:pt x="2703" y="3376"/>
                    <a:pt x="2882" y="3555"/>
                    <a:pt x="2882" y="3757"/>
                  </a:cubicBezTo>
                  <a:lnTo>
                    <a:pt x="2882" y="3995"/>
                  </a:lnTo>
                  <a:lnTo>
                    <a:pt x="3120" y="3995"/>
                  </a:lnTo>
                  <a:cubicBezTo>
                    <a:pt x="3346" y="3995"/>
                    <a:pt x="3501" y="4174"/>
                    <a:pt x="3501" y="4388"/>
                  </a:cubicBezTo>
                  <a:cubicBezTo>
                    <a:pt x="3501" y="4602"/>
                    <a:pt x="3334" y="4769"/>
                    <a:pt x="3120" y="4769"/>
                  </a:cubicBezTo>
                  <a:lnTo>
                    <a:pt x="2882" y="4769"/>
                  </a:lnTo>
                  <a:lnTo>
                    <a:pt x="2882" y="5007"/>
                  </a:lnTo>
                  <a:cubicBezTo>
                    <a:pt x="2882" y="5233"/>
                    <a:pt x="2703" y="5400"/>
                    <a:pt x="2501" y="5400"/>
                  </a:cubicBezTo>
                  <a:cubicBezTo>
                    <a:pt x="2287" y="5400"/>
                    <a:pt x="2108" y="5221"/>
                    <a:pt x="2108" y="5007"/>
                  </a:cubicBezTo>
                  <a:lnTo>
                    <a:pt x="2108" y="4769"/>
                  </a:lnTo>
                  <a:lnTo>
                    <a:pt x="1870" y="4769"/>
                  </a:lnTo>
                  <a:cubicBezTo>
                    <a:pt x="1644" y="4769"/>
                    <a:pt x="1489" y="4590"/>
                    <a:pt x="1489" y="4388"/>
                  </a:cubicBezTo>
                  <a:cubicBezTo>
                    <a:pt x="1489" y="4162"/>
                    <a:pt x="1668" y="3995"/>
                    <a:pt x="1870" y="3995"/>
                  </a:cubicBezTo>
                  <a:lnTo>
                    <a:pt x="2108" y="3995"/>
                  </a:lnTo>
                  <a:lnTo>
                    <a:pt x="2108" y="3757"/>
                  </a:lnTo>
                  <a:cubicBezTo>
                    <a:pt x="2108" y="3543"/>
                    <a:pt x="2287" y="3376"/>
                    <a:pt x="2501" y="3376"/>
                  </a:cubicBezTo>
                  <a:close/>
                  <a:moveTo>
                    <a:pt x="2479" y="1"/>
                  </a:moveTo>
                  <a:cubicBezTo>
                    <a:pt x="2361" y="1"/>
                    <a:pt x="2245" y="54"/>
                    <a:pt x="2168" y="161"/>
                  </a:cubicBezTo>
                  <a:cubicBezTo>
                    <a:pt x="2156" y="185"/>
                    <a:pt x="1632" y="888"/>
                    <a:pt x="1096" y="1757"/>
                  </a:cubicBezTo>
                  <a:cubicBezTo>
                    <a:pt x="358" y="2959"/>
                    <a:pt x="1" y="3816"/>
                    <a:pt x="1" y="4388"/>
                  </a:cubicBezTo>
                  <a:cubicBezTo>
                    <a:pt x="1" y="5757"/>
                    <a:pt x="1108" y="6876"/>
                    <a:pt x="2477" y="6876"/>
                  </a:cubicBezTo>
                  <a:cubicBezTo>
                    <a:pt x="3846" y="6876"/>
                    <a:pt x="4966" y="5757"/>
                    <a:pt x="4966" y="4388"/>
                  </a:cubicBezTo>
                  <a:cubicBezTo>
                    <a:pt x="4977" y="3816"/>
                    <a:pt x="4608" y="2959"/>
                    <a:pt x="3870" y="1757"/>
                  </a:cubicBezTo>
                  <a:cubicBezTo>
                    <a:pt x="3346" y="899"/>
                    <a:pt x="2822" y="185"/>
                    <a:pt x="2799" y="161"/>
                  </a:cubicBezTo>
                  <a:cubicBezTo>
                    <a:pt x="2715" y="54"/>
                    <a:pt x="2596" y="1"/>
                    <a:pt x="2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>
              <a:extLst>
                <a:ext uri="{FF2B5EF4-FFF2-40B4-BE49-F238E27FC236}">
                  <a16:creationId xmlns:a16="http://schemas.microsoft.com/office/drawing/2014/main" id="{3E474BE9-ECF3-E84E-E47E-8B18F7778CD0}"/>
                </a:ext>
              </a:extLst>
            </p:cNvPr>
            <p:cNvSpPr/>
            <p:nvPr/>
          </p:nvSpPr>
          <p:spPr>
            <a:xfrm>
              <a:off x="602450" y="1172600"/>
              <a:ext cx="22350" cy="124450"/>
            </a:xfrm>
            <a:custGeom>
              <a:avLst/>
              <a:gdLst/>
              <a:ahLst/>
              <a:cxnLst/>
              <a:rect l="l" t="t" r="r" b="b"/>
              <a:pathLst>
                <a:path w="894" h="4978" extrusionOk="0">
                  <a:moveTo>
                    <a:pt x="0" y="0"/>
                  </a:moveTo>
                  <a:lnTo>
                    <a:pt x="0" y="4977"/>
                  </a:lnTo>
                  <a:lnTo>
                    <a:pt x="488" y="4977"/>
                  </a:lnTo>
                  <a:cubicBezTo>
                    <a:pt x="715" y="4977"/>
                    <a:pt x="881" y="4799"/>
                    <a:pt x="881" y="4584"/>
                  </a:cubicBezTo>
                  <a:lnTo>
                    <a:pt x="881" y="393"/>
                  </a:lnTo>
                  <a:cubicBezTo>
                    <a:pt x="893" y="179"/>
                    <a:pt x="715" y="0"/>
                    <a:pt x="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>
              <a:extLst>
                <a:ext uri="{FF2B5EF4-FFF2-40B4-BE49-F238E27FC236}">
                  <a16:creationId xmlns:a16="http://schemas.microsoft.com/office/drawing/2014/main" id="{64D00364-45D1-B192-D128-F9F16DC2F0DE}"/>
                </a:ext>
              </a:extLst>
            </p:cNvPr>
            <p:cNvSpPr/>
            <p:nvPr/>
          </p:nvSpPr>
          <p:spPr>
            <a:xfrm>
              <a:off x="529225" y="1141050"/>
              <a:ext cx="53600" cy="155400"/>
            </a:xfrm>
            <a:custGeom>
              <a:avLst/>
              <a:gdLst/>
              <a:ahLst/>
              <a:cxnLst/>
              <a:rect l="l" t="t" r="r" b="b"/>
              <a:pathLst>
                <a:path w="2144" h="6216" extrusionOk="0">
                  <a:moveTo>
                    <a:pt x="381" y="0"/>
                  </a:moveTo>
                  <a:cubicBezTo>
                    <a:pt x="155" y="0"/>
                    <a:pt x="0" y="179"/>
                    <a:pt x="0" y="381"/>
                  </a:cubicBezTo>
                  <a:lnTo>
                    <a:pt x="0" y="5834"/>
                  </a:lnTo>
                  <a:cubicBezTo>
                    <a:pt x="0" y="6049"/>
                    <a:pt x="179" y="6215"/>
                    <a:pt x="381" y="6215"/>
                  </a:cubicBezTo>
                  <a:lnTo>
                    <a:pt x="2143" y="6215"/>
                  </a:lnTo>
                  <a:lnTo>
                    <a:pt x="2143" y="405"/>
                  </a:lnTo>
                  <a:cubicBezTo>
                    <a:pt x="2143" y="179"/>
                    <a:pt x="1965" y="0"/>
                    <a:pt x="1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>
              <a:extLst>
                <a:ext uri="{FF2B5EF4-FFF2-40B4-BE49-F238E27FC236}">
                  <a16:creationId xmlns:a16="http://schemas.microsoft.com/office/drawing/2014/main" id="{F9993FEB-AEDE-0E44-32E5-97D084A07444}"/>
                </a:ext>
              </a:extLst>
            </p:cNvPr>
            <p:cNvSpPr/>
            <p:nvPr/>
          </p:nvSpPr>
          <p:spPr>
            <a:xfrm>
              <a:off x="644700" y="1171925"/>
              <a:ext cx="220300" cy="119550"/>
            </a:xfrm>
            <a:custGeom>
              <a:avLst/>
              <a:gdLst/>
              <a:ahLst/>
              <a:cxnLst/>
              <a:rect l="l" t="t" r="r" b="b"/>
              <a:pathLst>
                <a:path w="8812" h="4782" extrusionOk="0">
                  <a:moveTo>
                    <a:pt x="1518" y="0"/>
                  </a:moveTo>
                  <a:cubicBezTo>
                    <a:pt x="1244" y="0"/>
                    <a:pt x="972" y="60"/>
                    <a:pt x="715" y="182"/>
                  </a:cubicBezTo>
                  <a:lnTo>
                    <a:pt x="1" y="504"/>
                  </a:lnTo>
                  <a:lnTo>
                    <a:pt x="1" y="4314"/>
                  </a:lnTo>
                  <a:lnTo>
                    <a:pt x="1180" y="3873"/>
                  </a:lnTo>
                  <a:lnTo>
                    <a:pt x="3442" y="4683"/>
                  </a:lnTo>
                  <a:cubicBezTo>
                    <a:pt x="3612" y="4749"/>
                    <a:pt x="3794" y="4781"/>
                    <a:pt x="3976" y="4781"/>
                  </a:cubicBezTo>
                  <a:cubicBezTo>
                    <a:pt x="4251" y="4781"/>
                    <a:pt x="4527" y="4707"/>
                    <a:pt x="4763" y="4564"/>
                  </a:cubicBezTo>
                  <a:cubicBezTo>
                    <a:pt x="8276" y="2540"/>
                    <a:pt x="8204" y="2587"/>
                    <a:pt x="8204" y="2575"/>
                  </a:cubicBezTo>
                  <a:cubicBezTo>
                    <a:pt x="8573" y="2349"/>
                    <a:pt x="8812" y="1944"/>
                    <a:pt x="8812" y="1516"/>
                  </a:cubicBezTo>
                  <a:cubicBezTo>
                    <a:pt x="8794" y="1164"/>
                    <a:pt x="8495" y="908"/>
                    <a:pt x="8171" y="908"/>
                  </a:cubicBezTo>
                  <a:cubicBezTo>
                    <a:pt x="8067" y="908"/>
                    <a:pt x="7960" y="934"/>
                    <a:pt x="7859" y="992"/>
                  </a:cubicBezTo>
                  <a:lnTo>
                    <a:pt x="5109" y="2599"/>
                  </a:lnTo>
                  <a:cubicBezTo>
                    <a:pt x="4770" y="2799"/>
                    <a:pt x="4388" y="2899"/>
                    <a:pt x="4006" y="2899"/>
                  </a:cubicBezTo>
                  <a:cubicBezTo>
                    <a:pt x="3729" y="2899"/>
                    <a:pt x="3452" y="2847"/>
                    <a:pt x="3192" y="2742"/>
                  </a:cubicBezTo>
                  <a:lnTo>
                    <a:pt x="1894" y="2206"/>
                  </a:lnTo>
                  <a:cubicBezTo>
                    <a:pt x="1704" y="2111"/>
                    <a:pt x="1608" y="1873"/>
                    <a:pt x="1704" y="1682"/>
                  </a:cubicBezTo>
                  <a:cubicBezTo>
                    <a:pt x="1765" y="1543"/>
                    <a:pt x="1909" y="1454"/>
                    <a:pt x="2056" y="1454"/>
                  </a:cubicBezTo>
                  <a:cubicBezTo>
                    <a:pt x="2110" y="1454"/>
                    <a:pt x="2164" y="1466"/>
                    <a:pt x="2216" y="1492"/>
                  </a:cubicBezTo>
                  <a:lnTo>
                    <a:pt x="3382" y="1968"/>
                  </a:lnTo>
                  <a:cubicBezTo>
                    <a:pt x="3478" y="2004"/>
                    <a:pt x="3561" y="2028"/>
                    <a:pt x="3656" y="2028"/>
                  </a:cubicBezTo>
                  <a:cubicBezTo>
                    <a:pt x="4216" y="2028"/>
                    <a:pt x="4513" y="1349"/>
                    <a:pt x="4168" y="1016"/>
                  </a:cubicBezTo>
                  <a:cubicBezTo>
                    <a:pt x="4073" y="908"/>
                    <a:pt x="3954" y="837"/>
                    <a:pt x="3859" y="801"/>
                  </a:cubicBezTo>
                  <a:lnTo>
                    <a:pt x="2287" y="158"/>
                  </a:lnTo>
                  <a:cubicBezTo>
                    <a:pt x="2038" y="54"/>
                    <a:pt x="1777" y="0"/>
                    <a:pt x="15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" name="Google Shape;314;p35">
            <a:extLst>
              <a:ext uri="{FF2B5EF4-FFF2-40B4-BE49-F238E27FC236}">
                <a16:creationId xmlns:a16="http://schemas.microsoft.com/office/drawing/2014/main" id="{C2A2E172-FEED-8AF6-D1FE-D636A282A172}"/>
              </a:ext>
            </a:extLst>
          </p:cNvPr>
          <p:cNvSpPr/>
          <p:nvPr/>
        </p:nvSpPr>
        <p:spPr>
          <a:xfrm>
            <a:off x="7828050" y="576075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 descr="Brand Assets — Ocean Protocol">
            <a:extLst>
              <a:ext uri="{FF2B5EF4-FFF2-40B4-BE49-F238E27FC236}">
                <a16:creationId xmlns:a16="http://schemas.microsoft.com/office/drawing/2014/main" id="{E1CD1DF6-B31E-A532-169A-56C3928F5AFF}"/>
              </a:ext>
            </a:extLst>
          </p:cNvPr>
          <p:cNvPicPr>
            <a:picLocks noGrp="1" noChangeAspect="1" noChangeArrowheads="1"/>
          </p:cNvPicPr>
          <p:nvPr>
            <p:ph type="pic" idx="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" r="246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17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>
          <a:extLst>
            <a:ext uri="{FF2B5EF4-FFF2-40B4-BE49-F238E27FC236}">
              <a16:creationId xmlns:a16="http://schemas.microsoft.com/office/drawing/2014/main" id="{CDA439E6-66FB-31F9-AB1E-55938C70D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2">
            <a:extLst>
              <a:ext uri="{FF2B5EF4-FFF2-40B4-BE49-F238E27FC236}">
                <a16:creationId xmlns:a16="http://schemas.microsoft.com/office/drawing/2014/main" id="{77A9ECA4-F473-24B2-9086-D2667FA43B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cxnSp>
        <p:nvCxnSpPr>
          <p:cNvPr id="540" name="Google Shape;540;p42">
            <a:extLst>
              <a:ext uri="{FF2B5EF4-FFF2-40B4-BE49-F238E27FC236}">
                <a16:creationId xmlns:a16="http://schemas.microsoft.com/office/drawing/2014/main" id="{D68AB532-3F4E-1241-C63E-416ED62ED01C}"/>
              </a:ext>
            </a:extLst>
          </p:cNvPr>
          <p:cNvCxnSpPr>
            <a:stCxn id="541" idx="0"/>
            <a:endCxn id="542" idx="2"/>
          </p:cNvCxnSpPr>
          <p:nvPr/>
        </p:nvCxnSpPr>
        <p:spPr>
          <a:xfrm rot="10800000" flipH="1">
            <a:off x="1763105" y="2264286"/>
            <a:ext cx="300" cy="1349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43" name="Google Shape;543;p42">
            <a:extLst>
              <a:ext uri="{FF2B5EF4-FFF2-40B4-BE49-F238E27FC236}">
                <a16:creationId xmlns:a16="http://schemas.microsoft.com/office/drawing/2014/main" id="{E8F20936-0504-821E-449D-6625E5D7451C}"/>
              </a:ext>
            </a:extLst>
          </p:cNvPr>
          <p:cNvSpPr txBox="1"/>
          <p:nvPr/>
        </p:nvSpPr>
        <p:spPr>
          <a:xfrm>
            <a:off x="4966682" y="1748580"/>
            <a:ext cx="2038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Mobile app, sharing and rankings launch.</a:t>
            </a:r>
            <a:endParaRPr dirty="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44" name="Google Shape;544;p42">
            <a:extLst>
              <a:ext uri="{FF2B5EF4-FFF2-40B4-BE49-F238E27FC236}">
                <a16:creationId xmlns:a16="http://schemas.microsoft.com/office/drawing/2014/main" id="{20434FF9-7482-5DDC-3EC4-0160E83008AF}"/>
              </a:ext>
            </a:extLst>
          </p:cNvPr>
          <p:cNvSpPr txBox="1"/>
          <p:nvPr/>
        </p:nvSpPr>
        <p:spPr>
          <a:xfrm>
            <a:off x="2162736" y="1748580"/>
            <a:ext cx="2038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NGOs join and start issuing badges.</a:t>
            </a:r>
            <a:endParaRPr dirty="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45" name="Google Shape;545;p42">
            <a:extLst>
              <a:ext uri="{FF2B5EF4-FFF2-40B4-BE49-F238E27FC236}">
                <a16:creationId xmlns:a16="http://schemas.microsoft.com/office/drawing/2014/main" id="{D630242A-B4E3-DA71-67D1-299E1ECB18F0}"/>
              </a:ext>
            </a:extLst>
          </p:cNvPr>
          <p:cNvSpPr txBox="1"/>
          <p:nvPr/>
        </p:nvSpPr>
        <p:spPr>
          <a:xfrm>
            <a:off x="3561881" y="3608561"/>
            <a:ext cx="20382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Volunteer data published on Ocean Market.</a:t>
            </a:r>
            <a:endParaRPr dirty="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46" name="Google Shape;546;p42">
            <a:extLst>
              <a:ext uri="{FF2B5EF4-FFF2-40B4-BE49-F238E27FC236}">
                <a16:creationId xmlns:a16="http://schemas.microsoft.com/office/drawing/2014/main" id="{8D2945D9-E777-9820-729F-75CEB929ACB7}"/>
              </a:ext>
            </a:extLst>
          </p:cNvPr>
          <p:cNvSpPr txBox="1"/>
          <p:nvPr/>
        </p:nvSpPr>
        <p:spPr>
          <a:xfrm>
            <a:off x="6361795" y="3608561"/>
            <a:ext cx="20382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Employer checks and reward system added.</a:t>
            </a:r>
            <a:endParaRPr dirty="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41" name="Google Shape;541;p42">
            <a:extLst>
              <a:ext uri="{FF2B5EF4-FFF2-40B4-BE49-F238E27FC236}">
                <a16:creationId xmlns:a16="http://schemas.microsoft.com/office/drawing/2014/main" id="{1445DE38-830A-AAE6-356E-8130D055B8D4}"/>
              </a:ext>
            </a:extLst>
          </p:cNvPr>
          <p:cNvSpPr txBox="1"/>
          <p:nvPr/>
        </p:nvSpPr>
        <p:spPr>
          <a:xfrm>
            <a:off x="744005" y="3613986"/>
            <a:ext cx="20382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First version live, first badges created</a:t>
            </a:r>
            <a:endParaRPr dirty="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547" name="Google Shape;547;p42">
            <a:extLst>
              <a:ext uri="{FF2B5EF4-FFF2-40B4-BE49-F238E27FC236}">
                <a16:creationId xmlns:a16="http://schemas.microsoft.com/office/drawing/2014/main" id="{80A2AE63-8EA1-F86E-52D5-A88046EFD5E2}"/>
              </a:ext>
            </a:extLst>
          </p:cNvPr>
          <p:cNvCxnSpPr>
            <a:cxnSpLocks/>
            <a:endCxn id="544" idx="2"/>
          </p:cNvCxnSpPr>
          <p:nvPr/>
        </p:nvCxnSpPr>
        <p:spPr>
          <a:xfrm rot="10800000" flipH="1">
            <a:off x="3172038" y="2269650"/>
            <a:ext cx="9900" cy="133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49" name="Google Shape;549;p42">
            <a:extLst>
              <a:ext uri="{FF2B5EF4-FFF2-40B4-BE49-F238E27FC236}">
                <a16:creationId xmlns:a16="http://schemas.microsoft.com/office/drawing/2014/main" id="{9D87DD62-AD0A-560B-B044-9572CA81062D}"/>
              </a:ext>
            </a:extLst>
          </p:cNvPr>
          <p:cNvCxnSpPr>
            <a:stCxn id="550" idx="2"/>
            <a:endCxn id="545" idx="0"/>
          </p:cNvCxnSpPr>
          <p:nvPr/>
        </p:nvCxnSpPr>
        <p:spPr>
          <a:xfrm flipH="1">
            <a:off x="4581088" y="2266975"/>
            <a:ext cx="2700" cy="134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51" name="Google Shape;551;p42">
            <a:extLst>
              <a:ext uri="{FF2B5EF4-FFF2-40B4-BE49-F238E27FC236}">
                <a16:creationId xmlns:a16="http://schemas.microsoft.com/office/drawing/2014/main" id="{80B5424C-F33C-971C-AEF0-3D14BB69BE0D}"/>
              </a:ext>
            </a:extLst>
          </p:cNvPr>
          <p:cNvCxnSpPr>
            <a:cxnSpLocks/>
            <a:stCxn id="543" idx="2"/>
          </p:cNvCxnSpPr>
          <p:nvPr/>
        </p:nvCxnSpPr>
        <p:spPr>
          <a:xfrm flipH="1">
            <a:off x="5978282" y="2269680"/>
            <a:ext cx="7500" cy="133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53" name="Google Shape;553;p42">
            <a:extLst>
              <a:ext uri="{FF2B5EF4-FFF2-40B4-BE49-F238E27FC236}">
                <a16:creationId xmlns:a16="http://schemas.microsoft.com/office/drawing/2014/main" id="{39F19520-4413-38D1-903A-29AF05589408}"/>
              </a:ext>
            </a:extLst>
          </p:cNvPr>
          <p:cNvCxnSpPr>
            <a:stCxn id="554" idx="2"/>
            <a:endCxn id="546" idx="0"/>
          </p:cNvCxnSpPr>
          <p:nvPr/>
        </p:nvCxnSpPr>
        <p:spPr>
          <a:xfrm>
            <a:off x="7380888" y="2269675"/>
            <a:ext cx="0" cy="1338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5" name="Google Shape;555;p42">
            <a:extLst>
              <a:ext uri="{FF2B5EF4-FFF2-40B4-BE49-F238E27FC236}">
                <a16:creationId xmlns:a16="http://schemas.microsoft.com/office/drawing/2014/main" id="{DF338AAC-1F8F-E9A4-2A6C-F10D79ECD01E}"/>
              </a:ext>
            </a:extLst>
          </p:cNvPr>
          <p:cNvSpPr/>
          <p:nvPr/>
        </p:nvSpPr>
        <p:spPr>
          <a:xfrm>
            <a:off x="1016303" y="2711640"/>
            <a:ext cx="1449866" cy="454933"/>
          </a:xfrm>
          <a:custGeom>
            <a:avLst/>
            <a:gdLst/>
            <a:ahLst/>
            <a:cxnLst/>
            <a:rect l="l" t="t" r="r" b="b"/>
            <a:pathLst>
              <a:path w="44351" h="14358" extrusionOk="0">
                <a:moveTo>
                  <a:pt x="1599" y="0"/>
                </a:moveTo>
                <a:cubicBezTo>
                  <a:pt x="708" y="0"/>
                  <a:pt x="1" y="708"/>
                  <a:pt x="1" y="1598"/>
                </a:cubicBezTo>
                <a:lnTo>
                  <a:pt x="1" y="5706"/>
                </a:lnTo>
                <a:lnTo>
                  <a:pt x="1484" y="7190"/>
                </a:lnTo>
                <a:lnTo>
                  <a:pt x="1" y="8674"/>
                </a:lnTo>
                <a:lnTo>
                  <a:pt x="1" y="12759"/>
                </a:lnTo>
                <a:cubicBezTo>
                  <a:pt x="1" y="13650"/>
                  <a:pt x="708" y="14357"/>
                  <a:pt x="1599" y="14357"/>
                </a:cubicBezTo>
                <a:lnTo>
                  <a:pt x="41269" y="14357"/>
                </a:lnTo>
                <a:cubicBezTo>
                  <a:pt x="42136" y="14357"/>
                  <a:pt x="42867" y="13650"/>
                  <a:pt x="42867" y="12759"/>
                </a:cubicBezTo>
                <a:lnTo>
                  <a:pt x="42867" y="8674"/>
                </a:lnTo>
                <a:lnTo>
                  <a:pt x="44350" y="7190"/>
                </a:lnTo>
                <a:lnTo>
                  <a:pt x="42867" y="5706"/>
                </a:lnTo>
                <a:lnTo>
                  <a:pt x="42867" y="1598"/>
                </a:lnTo>
                <a:cubicBezTo>
                  <a:pt x="42867" y="708"/>
                  <a:pt x="42136" y="0"/>
                  <a:pt x="4126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rPr>
              <a:t>08/2025</a:t>
            </a:r>
            <a:endParaRPr sz="2400" b="1" dirty="0">
              <a:solidFill>
                <a:schemeClr val="dk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556" name="Google Shape;556;p42">
            <a:extLst>
              <a:ext uri="{FF2B5EF4-FFF2-40B4-BE49-F238E27FC236}">
                <a16:creationId xmlns:a16="http://schemas.microsoft.com/office/drawing/2014/main" id="{E11B8A45-DA48-D055-5EB3-9E98E2DE78F7}"/>
              </a:ext>
            </a:extLst>
          </p:cNvPr>
          <p:cNvSpPr/>
          <p:nvPr/>
        </p:nvSpPr>
        <p:spPr>
          <a:xfrm>
            <a:off x="2466128" y="2711640"/>
            <a:ext cx="1405230" cy="454933"/>
          </a:xfrm>
          <a:custGeom>
            <a:avLst/>
            <a:gdLst/>
            <a:ahLst/>
            <a:cxnLst/>
            <a:rect l="l" t="t" r="r" b="b"/>
            <a:pathLst>
              <a:path w="44350" h="14358" extrusionOk="0">
                <a:moveTo>
                  <a:pt x="42866" y="5706"/>
                </a:moveTo>
                <a:lnTo>
                  <a:pt x="42866" y="1598"/>
                </a:lnTo>
                <a:cubicBezTo>
                  <a:pt x="42866" y="708"/>
                  <a:pt x="42136" y="0"/>
                  <a:pt x="41268" y="0"/>
                </a:cubicBezTo>
                <a:lnTo>
                  <a:pt x="1598" y="0"/>
                </a:lnTo>
                <a:cubicBezTo>
                  <a:pt x="708" y="0"/>
                  <a:pt x="0" y="708"/>
                  <a:pt x="0" y="1598"/>
                </a:cubicBezTo>
                <a:lnTo>
                  <a:pt x="0" y="5706"/>
                </a:lnTo>
                <a:lnTo>
                  <a:pt x="1484" y="7190"/>
                </a:lnTo>
                <a:lnTo>
                  <a:pt x="0" y="8674"/>
                </a:lnTo>
                <a:lnTo>
                  <a:pt x="0" y="12759"/>
                </a:lnTo>
                <a:cubicBezTo>
                  <a:pt x="0" y="13650"/>
                  <a:pt x="708" y="14357"/>
                  <a:pt x="1598" y="14357"/>
                </a:cubicBezTo>
                <a:lnTo>
                  <a:pt x="41268" y="14357"/>
                </a:lnTo>
                <a:cubicBezTo>
                  <a:pt x="42136" y="14357"/>
                  <a:pt x="42866" y="13650"/>
                  <a:pt x="42866" y="12759"/>
                </a:cubicBezTo>
                <a:lnTo>
                  <a:pt x="42866" y="8674"/>
                </a:lnTo>
                <a:lnTo>
                  <a:pt x="44350" y="7190"/>
                </a:lnTo>
                <a:lnTo>
                  <a:pt x="42866" y="5706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rPr>
              <a:t>10/2025</a:t>
            </a:r>
            <a:endParaRPr sz="2400" b="1" dirty="0">
              <a:solidFill>
                <a:schemeClr val="dk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557" name="Google Shape;557;p42">
            <a:extLst>
              <a:ext uri="{FF2B5EF4-FFF2-40B4-BE49-F238E27FC236}">
                <a16:creationId xmlns:a16="http://schemas.microsoft.com/office/drawing/2014/main" id="{5C73995D-9CA2-DFFB-782D-586D41CEF59C}"/>
              </a:ext>
            </a:extLst>
          </p:cNvPr>
          <p:cNvSpPr/>
          <p:nvPr/>
        </p:nvSpPr>
        <p:spPr>
          <a:xfrm>
            <a:off x="3871317" y="2711640"/>
            <a:ext cx="1404533" cy="454933"/>
          </a:xfrm>
          <a:custGeom>
            <a:avLst/>
            <a:gdLst/>
            <a:ahLst/>
            <a:cxnLst/>
            <a:rect l="l" t="t" r="r" b="b"/>
            <a:pathLst>
              <a:path w="44328" h="14358" extrusionOk="0">
                <a:moveTo>
                  <a:pt x="42844" y="5706"/>
                </a:moveTo>
                <a:lnTo>
                  <a:pt x="42844" y="1598"/>
                </a:lnTo>
                <a:cubicBezTo>
                  <a:pt x="42844" y="708"/>
                  <a:pt x="42136" y="0"/>
                  <a:pt x="41246" y="0"/>
                </a:cubicBezTo>
                <a:lnTo>
                  <a:pt x="1599" y="0"/>
                </a:lnTo>
                <a:cubicBezTo>
                  <a:pt x="708" y="0"/>
                  <a:pt x="1" y="708"/>
                  <a:pt x="1" y="1598"/>
                </a:cubicBezTo>
                <a:lnTo>
                  <a:pt x="1" y="5706"/>
                </a:lnTo>
                <a:lnTo>
                  <a:pt x="1485" y="7190"/>
                </a:lnTo>
                <a:lnTo>
                  <a:pt x="1" y="8674"/>
                </a:lnTo>
                <a:lnTo>
                  <a:pt x="1" y="12759"/>
                </a:lnTo>
                <a:cubicBezTo>
                  <a:pt x="1" y="13650"/>
                  <a:pt x="708" y="14357"/>
                  <a:pt x="1599" y="14357"/>
                </a:cubicBezTo>
                <a:lnTo>
                  <a:pt x="41246" y="14357"/>
                </a:lnTo>
                <a:cubicBezTo>
                  <a:pt x="42136" y="14357"/>
                  <a:pt x="42844" y="13650"/>
                  <a:pt x="42844" y="12759"/>
                </a:cubicBezTo>
                <a:lnTo>
                  <a:pt x="42844" y="8674"/>
                </a:lnTo>
                <a:lnTo>
                  <a:pt x="44328" y="7190"/>
                </a:lnTo>
                <a:lnTo>
                  <a:pt x="42844" y="570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rPr>
              <a:t>12/2025</a:t>
            </a:r>
            <a:endParaRPr sz="2400" b="1" dirty="0">
              <a:solidFill>
                <a:schemeClr val="dk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558" name="Google Shape;558;p42">
            <a:extLst>
              <a:ext uri="{FF2B5EF4-FFF2-40B4-BE49-F238E27FC236}">
                <a16:creationId xmlns:a16="http://schemas.microsoft.com/office/drawing/2014/main" id="{C1471988-63A0-ABF6-B5A0-83B21A897E24}"/>
              </a:ext>
            </a:extLst>
          </p:cNvPr>
          <p:cNvSpPr/>
          <p:nvPr/>
        </p:nvSpPr>
        <p:spPr>
          <a:xfrm>
            <a:off x="5275810" y="2711640"/>
            <a:ext cx="1405261" cy="454933"/>
          </a:xfrm>
          <a:custGeom>
            <a:avLst/>
            <a:gdLst/>
            <a:ahLst/>
            <a:cxnLst/>
            <a:rect l="l" t="t" r="r" b="b"/>
            <a:pathLst>
              <a:path w="44351" h="14358" extrusionOk="0">
                <a:moveTo>
                  <a:pt x="42867" y="5706"/>
                </a:moveTo>
                <a:lnTo>
                  <a:pt x="42867" y="1598"/>
                </a:lnTo>
                <a:cubicBezTo>
                  <a:pt x="42867" y="708"/>
                  <a:pt x="42159" y="0"/>
                  <a:pt x="41269" y="0"/>
                </a:cubicBezTo>
                <a:lnTo>
                  <a:pt x="1598" y="0"/>
                </a:lnTo>
                <a:cubicBezTo>
                  <a:pt x="731" y="0"/>
                  <a:pt x="1" y="708"/>
                  <a:pt x="1" y="1598"/>
                </a:cubicBezTo>
                <a:lnTo>
                  <a:pt x="1" y="5706"/>
                </a:lnTo>
                <a:lnTo>
                  <a:pt x="1507" y="7190"/>
                </a:lnTo>
                <a:lnTo>
                  <a:pt x="1" y="8674"/>
                </a:lnTo>
                <a:lnTo>
                  <a:pt x="1" y="12759"/>
                </a:lnTo>
                <a:cubicBezTo>
                  <a:pt x="1" y="13650"/>
                  <a:pt x="731" y="14357"/>
                  <a:pt x="1598" y="14357"/>
                </a:cubicBezTo>
                <a:lnTo>
                  <a:pt x="41269" y="14357"/>
                </a:lnTo>
                <a:cubicBezTo>
                  <a:pt x="42159" y="14357"/>
                  <a:pt x="42867" y="13650"/>
                  <a:pt x="42867" y="12759"/>
                </a:cubicBezTo>
                <a:lnTo>
                  <a:pt x="42867" y="8674"/>
                </a:lnTo>
                <a:lnTo>
                  <a:pt x="44350" y="7190"/>
                </a:lnTo>
                <a:lnTo>
                  <a:pt x="42867" y="570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rPr>
              <a:t>2026</a:t>
            </a:r>
            <a:endParaRPr sz="2400" b="1" dirty="0">
              <a:solidFill>
                <a:schemeClr val="dk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559" name="Google Shape;559;p42">
            <a:extLst>
              <a:ext uri="{FF2B5EF4-FFF2-40B4-BE49-F238E27FC236}">
                <a16:creationId xmlns:a16="http://schemas.microsoft.com/office/drawing/2014/main" id="{4A35C652-3A2D-3A80-786B-C35308B9E0C9}"/>
              </a:ext>
            </a:extLst>
          </p:cNvPr>
          <p:cNvSpPr/>
          <p:nvPr/>
        </p:nvSpPr>
        <p:spPr>
          <a:xfrm>
            <a:off x="6681031" y="2711640"/>
            <a:ext cx="1405230" cy="454933"/>
          </a:xfrm>
          <a:custGeom>
            <a:avLst/>
            <a:gdLst/>
            <a:ahLst/>
            <a:cxnLst/>
            <a:rect l="l" t="t" r="r" b="b"/>
            <a:pathLst>
              <a:path w="44350" h="14358" extrusionOk="0">
                <a:moveTo>
                  <a:pt x="42866" y="5706"/>
                </a:moveTo>
                <a:lnTo>
                  <a:pt x="42866" y="1598"/>
                </a:lnTo>
                <a:cubicBezTo>
                  <a:pt x="42866" y="708"/>
                  <a:pt x="42159" y="0"/>
                  <a:pt x="41268" y="0"/>
                </a:cubicBezTo>
                <a:lnTo>
                  <a:pt x="1598" y="0"/>
                </a:lnTo>
                <a:cubicBezTo>
                  <a:pt x="731" y="0"/>
                  <a:pt x="0" y="708"/>
                  <a:pt x="0" y="1598"/>
                </a:cubicBezTo>
                <a:lnTo>
                  <a:pt x="0" y="5706"/>
                </a:lnTo>
                <a:lnTo>
                  <a:pt x="1484" y="7190"/>
                </a:lnTo>
                <a:lnTo>
                  <a:pt x="0" y="8674"/>
                </a:lnTo>
                <a:lnTo>
                  <a:pt x="0" y="12759"/>
                </a:lnTo>
                <a:cubicBezTo>
                  <a:pt x="0" y="13650"/>
                  <a:pt x="731" y="14357"/>
                  <a:pt x="1598" y="14357"/>
                </a:cubicBezTo>
                <a:lnTo>
                  <a:pt x="41268" y="14357"/>
                </a:lnTo>
                <a:cubicBezTo>
                  <a:pt x="42159" y="14357"/>
                  <a:pt x="42866" y="13650"/>
                  <a:pt x="42866" y="12759"/>
                </a:cubicBezTo>
                <a:lnTo>
                  <a:pt x="42866" y="8674"/>
                </a:lnTo>
                <a:lnTo>
                  <a:pt x="44350" y="7190"/>
                </a:lnTo>
                <a:lnTo>
                  <a:pt x="42866" y="570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rPr>
              <a:t>2026</a:t>
            </a:r>
            <a:endParaRPr sz="2400" b="1" dirty="0">
              <a:solidFill>
                <a:schemeClr val="dk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542" name="Google Shape;542;p42">
            <a:extLst>
              <a:ext uri="{FF2B5EF4-FFF2-40B4-BE49-F238E27FC236}">
                <a16:creationId xmlns:a16="http://schemas.microsoft.com/office/drawing/2014/main" id="{267B161C-36C3-4842-53D9-00EE3B7CD6E3}"/>
              </a:ext>
            </a:extLst>
          </p:cNvPr>
          <p:cNvSpPr/>
          <p:nvPr/>
        </p:nvSpPr>
        <p:spPr>
          <a:xfrm>
            <a:off x="1452438" y="1642050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2">
            <a:extLst>
              <a:ext uri="{FF2B5EF4-FFF2-40B4-BE49-F238E27FC236}">
                <a16:creationId xmlns:a16="http://schemas.microsoft.com/office/drawing/2014/main" id="{541F0341-324A-9E37-83F7-EC5EA5B70525}"/>
              </a:ext>
            </a:extLst>
          </p:cNvPr>
          <p:cNvSpPr/>
          <p:nvPr/>
        </p:nvSpPr>
        <p:spPr>
          <a:xfrm>
            <a:off x="4272688" y="1644775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2">
            <a:extLst>
              <a:ext uri="{FF2B5EF4-FFF2-40B4-BE49-F238E27FC236}">
                <a16:creationId xmlns:a16="http://schemas.microsoft.com/office/drawing/2014/main" id="{EE707E29-D1B1-62A4-D613-0AC97FEB2FDA}"/>
              </a:ext>
            </a:extLst>
          </p:cNvPr>
          <p:cNvSpPr/>
          <p:nvPr/>
        </p:nvSpPr>
        <p:spPr>
          <a:xfrm>
            <a:off x="7069788" y="1647475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FB1F47E3-8BA9-3E3F-DB51-35DAD7717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291" y="1700799"/>
            <a:ext cx="498929" cy="498929"/>
          </a:xfrm>
          <a:prstGeom prst="rect">
            <a:avLst/>
          </a:prstGeom>
        </p:spPr>
      </p:pic>
      <p:pic>
        <p:nvPicPr>
          <p:cNvPr id="7" name="Picture 6" descr="A logo of a person holding a person&#10;&#10;AI-generated content may be incorrect.">
            <a:extLst>
              <a:ext uri="{FF2B5EF4-FFF2-40B4-BE49-F238E27FC236}">
                <a16:creationId xmlns:a16="http://schemas.microsoft.com/office/drawing/2014/main" id="{3E8BC1F5-CDB7-B29A-09B7-1521DE8C5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014" y="1607596"/>
            <a:ext cx="648910" cy="648910"/>
          </a:xfrm>
          <a:prstGeom prst="rect">
            <a:avLst/>
          </a:prstGeom>
        </p:spPr>
      </p:pic>
      <p:grpSp>
        <p:nvGrpSpPr>
          <p:cNvPr id="8" name="Google Shape;948;p49">
            <a:extLst>
              <a:ext uri="{FF2B5EF4-FFF2-40B4-BE49-F238E27FC236}">
                <a16:creationId xmlns:a16="http://schemas.microsoft.com/office/drawing/2014/main" id="{EAB6EA59-94B1-D12F-B579-63D4610453DC}"/>
              </a:ext>
            </a:extLst>
          </p:cNvPr>
          <p:cNvGrpSpPr/>
          <p:nvPr/>
        </p:nvGrpSpPr>
        <p:grpSpPr>
          <a:xfrm>
            <a:off x="7240658" y="1723136"/>
            <a:ext cx="294236" cy="393338"/>
            <a:chOff x="4173415" y="2743589"/>
            <a:chExt cx="323550" cy="432525"/>
          </a:xfrm>
        </p:grpSpPr>
        <p:sp>
          <p:nvSpPr>
            <p:cNvPr id="9" name="Google Shape;949;p49">
              <a:extLst>
                <a:ext uri="{FF2B5EF4-FFF2-40B4-BE49-F238E27FC236}">
                  <a16:creationId xmlns:a16="http://schemas.microsoft.com/office/drawing/2014/main" id="{EFA63BF9-9DCE-96E4-2889-79DE388A1469}"/>
                </a:ext>
              </a:extLst>
            </p:cNvPr>
            <p:cNvSpPr/>
            <p:nvPr/>
          </p:nvSpPr>
          <p:spPr>
            <a:xfrm>
              <a:off x="4253222" y="2844508"/>
              <a:ext cx="160067" cy="180019"/>
            </a:xfrm>
            <a:custGeom>
              <a:avLst/>
              <a:gdLst/>
              <a:ahLst/>
              <a:cxnLst/>
              <a:rect l="l" t="t" r="r" b="b"/>
              <a:pathLst>
                <a:path w="4966" h="5585" extrusionOk="0">
                  <a:moveTo>
                    <a:pt x="2949" y="2257"/>
                  </a:moveTo>
                  <a:cubicBezTo>
                    <a:pt x="3103" y="2257"/>
                    <a:pt x="3245" y="2348"/>
                    <a:pt x="3299" y="2501"/>
                  </a:cubicBezTo>
                  <a:cubicBezTo>
                    <a:pt x="3406" y="2715"/>
                    <a:pt x="3323" y="2942"/>
                    <a:pt x="3108" y="3013"/>
                  </a:cubicBezTo>
                  <a:cubicBezTo>
                    <a:pt x="3049" y="3025"/>
                    <a:pt x="2763" y="3144"/>
                    <a:pt x="2489" y="3144"/>
                  </a:cubicBezTo>
                  <a:cubicBezTo>
                    <a:pt x="2204" y="3144"/>
                    <a:pt x="1918" y="3037"/>
                    <a:pt x="1858" y="3013"/>
                  </a:cubicBezTo>
                  <a:cubicBezTo>
                    <a:pt x="1656" y="2942"/>
                    <a:pt x="1561" y="2704"/>
                    <a:pt x="1632" y="2501"/>
                  </a:cubicBezTo>
                  <a:cubicBezTo>
                    <a:pt x="1695" y="2348"/>
                    <a:pt x="1846" y="2257"/>
                    <a:pt x="1998" y="2257"/>
                  </a:cubicBezTo>
                  <a:cubicBezTo>
                    <a:pt x="2048" y="2257"/>
                    <a:pt x="2097" y="2266"/>
                    <a:pt x="2144" y="2287"/>
                  </a:cubicBezTo>
                  <a:cubicBezTo>
                    <a:pt x="2215" y="2311"/>
                    <a:pt x="2382" y="2358"/>
                    <a:pt x="2465" y="2358"/>
                  </a:cubicBezTo>
                  <a:cubicBezTo>
                    <a:pt x="2561" y="2358"/>
                    <a:pt x="2704" y="2311"/>
                    <a:pt x="2799" y="2287"/>
                  </a:cubicBezTo>
                  <a:cubicBezTo>
                    <a:pt x="2848" y="2266"/>
                    <a:pt x="2900" y="2257"/>
                    <a:pt x="2949" y="2257"/>
                  </a:cubicBezTo>
                  <a:close/>
                  <a:moveTo>
                    <a:pt x="1513" y="1"/>
                  </a:moveTo>
                  <a:cubicBezTo>
                    <a:pt x="906" y="215"/>
                    <a:pt x="906" y="215"/>
                    <a:pt x="822" y="215"/>
                  </a:cubicBezTo>
                  <a:lnTo>
                    <a:pt x="1" y="215"/>
                  </a:lnTo>
                  <a:lnTo>
                    <a:pt x="1" y="1525"/>
                  </a:lnTo>
                  <a:cubicBezTo>
                    <a:pt x="1" y="2644"/>
                    <a:pt x="739" y="3573"/>
                    <a:pt x="1739" y="3906"/>
                  </a:cubicBezTo>
                  <a:lnTo>
                    <a:pt x="1632" y="4739"/>
                  </a:lnTo>
                  <a:lnTo>
                    <a:pt x="2489" y="5585"/>
                  </a:lnTo>
                  <a:lnTo>
                    <a:pt x="3335" y="4739"/>
                  </a:lnTo>
                  <a:lnTo>
                    <a:pt x="3227" y="3906"/>
                  </a:lnTo>
                  <a:cubicBezTo>
                    <a:pt x="4228" y="3596"/>
                    <a:pt x="4966" y="2656"/>
                    <a:pt x="4966" y="1525"/>
                  </a:cubicBezTo>
                  <a:lnTo>
                    <a:pt x="4966" y="215"/>
                  </a:lnTo>
                  <a:cubicBezTo>
                    <a:pt x="4519" y="215"/>
                    <a:pt x="4308" y="218"/>
                    <a:pt x="4199" y="218"/>
                  </a:cubicBezTo>
                  <a:cubicBezTo>
                    <a:pt x="4091" y="218"/>
                    <a:pt x="4085" y="215"/>
                    <a:pt x="4049" y="203"/>
                  </a:cubicBezTo>
                  <a:lnTo>
                    <a:pt x="34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50;p49">
              <a:extLst>
                <a:ext uri="{FF2B5EF4-FFF2-40B4-BE49-F238E27FC236}">
                  <a16:creationId xmlns:a16="http://schemas.microsoft.com/office/drawing/2014/main" id="{46F967A5-4FEB-9D0F-9D8F-BE2B1DDA2351}"/>
                </a:ext>
              </a:extLst>
            </p:cNvPr>
            <p:cNvSpPr/>
            <p:nvPr/>
          </p:nvSpPr>
          <p:spPr>
            <a:xfrm>
              <a:off x="4394077" y="3074387"/>
              <a:ext cx="28816" cy="28816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691"/>
                    <a:pt x="203" y="894"/>
                    <a:pt x="453" y="894"/>
                  </a:cubicBezTo>
                  <a:cubicBezTo>
                    <a:pt x="691" y="894"/>
                    <a:pt x="893" y="691"/>
                    <a:pt x="893" y="453"/>
                  </a:cubicBezTo>
                  <a:cubicBezTo>
                    <a:pt x="893" y="203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51;p49">
              <a:extLst>
                <a:ext uri="{FF2B5EF4-FFF2-40B4-BE49-F238E27FC236}">
                  <a16:creationId xmlns:a16="http://schemas.microsoft.com/office/drawing/2014/main" id="{D4477AD9-EC6E-37B6-21E2-23F6B1FBCA68}"/>
                </a:ext>
              </a:extLst>
            </p:cNvPr>
            <p:cNvSpPr/>
            <p:nvPr/>
          </p:nvSpPr>
          <p:spPr>
            <a:xfrm>
              <a:off x="4255543" y="2743589"/>
              <a:ext cx="156972" cy="82547"/>
            </a:xfrm>
            <a:custGeom>
              <a:avLst/>
              <a:gdLst/>
              <a:ahLst/>
              <a:cxnLst/>
              <a:rect l="l" t="t" r="r" b="b"/>
              <a:pathLst>
                <a:path w="4870" h="2561" extrusionOk="0">
                  <a:moveTo>
                    <a:pt x="2444" y="0"/>
                  </a:moveTo>
                  <a:cubicBezTo>
                    <a:pt x="2364" y="0"/>
                    <a:pt x="2280" y="24"/>
                    <a:pt x="2203" y="72"/>
                  </a:cubicBezTo>
                  <a:lnTo>
                    <a:pt x="1774" y="381"/>
                  </a:lnTo>
                  <a:lnTo>
                    <a:pt x="1560" y="274"/>
                  </a:lnTo>
                  <a:cubicBezTo>
                    <a:pt x="1507" y="245"/>
                    <a:pt x="1451" y="232"/>
                    <a:pt x="1395" y="232"/>
                  </a:cubicBezTo>
                  <a:cubicBezTo>
                    <a:pt x="1224" y="232"/>
                    <a:pt x="1057" y="357"/>
                    <a:pt x="1012" y="536"/>
                  </a:cubicBezTo>
                  <a:lnTo>
                    <a:pt x="905" y="965"/>
                  </a:lnTo>
                  <a:lnTo>
                    <a:pt x="691" y="893"/>
                  </a:lnTo>
                  <a:cubicBezTo>
                    <a:pt x="647" y="878"/>
                    <a:pt x="603" y="871"/>
                    <a:pt x="560" y="871"/>
                  </a:cubicBezTo>
                  <a:cubicBezTo>
                    <a:pt x="371" y="871"/>
                    <a:pt x="206" y="1011"/>
                    <a:pt x="167" y="1215"/>
                  </a:cubicBezTo>
                  <a:lnTo>
                    <a:pt x="0" y="2560"/>
                  </a:lnTo>
                  <a:lnTo>
                    <a:pt x="691" y="2560"/>
                  </a:lnTo>
                  <a:cubicBezTo>
                    <a:pt x="1298" y="2346"/>
                    <a:pt x="1298" y="2346"/>
                    <a:pt x="1381" y="2346"/>
                  </a:cubicBezTo>
                  <a:cubicBezTo>
                    <a:pt x="2524" y="2346"/>
                    <a:pt x="3057" y="2343"/>
                    <a:pt x="3316" y="2343"/>
                  </a:cubicBezTo>
                  <a:cubicBezTo>
                    <a:pt x="3575" y="2343"/>
                    <a:pt x="3560" y="2346"/>
                    <a:pt x="3608" y="2358"/>
                  </a:cubicBezTo>
                  <a:lnTo>
                    <a:pt x="4167" y="2560"/>
                  </a:lnTo>
                  <a:lnTo>
                    <a:pt x="4870" y="2560"/>
                  </a:lnTo>
                  <a:lnTo>
                    <a:pt x="4703" y="1215"/>
                  </a:lnTo>
                  <a:cubicBezTo>
                    <a:pt x="4685" y="1016"/>
                    <a:pt x="4509" y="872"/>
                    <a:pt x="4320" y="872"/>
                  </a:cubicBezTo>
                  <a:cubicBezTo>
                    <a:pt x="4261" y="872"/>
                    <a:pt x="4201" y="886"/>
                    <a:pt x="4144" y="917"/>
                  </a:cubicBezTo>
                  <a:lnTo>
                    <a:pt x="4060" y="953"/>
                  </a:lnTo>
                  <a:lnTo>
                    <a:pt x="3822" y="453"/>
                  </a:lnTo>
                  <a:cubicBezTo>
                    <a:pt x="3753" y="315"/>
                    <a:pt x="3616" y="240"/>
                    <a:pt x="3474" y="240"/>
                  </a:cubicBezTo>
                  <a:cubicBezTo>
                    <a:pt x="3419" y="240"/>
                    <a:pt x="3363" y="251"/>
                    <a:pt x="3310" y="274"/>
                  </a:cubicBezTo>
                  <a:lnTo>
                    <a:pt x="3096" y="381"/>
                  </a:lnTo>
                  <a:lnTo>
                    <a:pt x="2667" y="72"/>
                  </a:lnTo>
                  <a:cubicBezTo>
                    <a:pt x="2602" y="24"/>
                    <a:pt x="2524" y="0"/>
                    <a:pt x="2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52;p49">
              <a:extLst>
                <a:ext uri="{FF2B5EF4-FFF2-40B4-BE49-F238E27FC236}">
                  <a16:creationId xmlns:a16="http://schemas.microsoft.com/office/drawing/2014/main" id="{C5BCDFFF-A283-2E4D-8907-946594DD7580}"/>
                </a:ext>
              </a:extLst>
            </p:cNvPr>
            <p:cNvSpPr/>
            <p:nvPr/>
          </p:nvSpPr>
          <p:spPr>
            <a:xfrm>
              <a:off x="4173415" y="2998029"/>
              <a:ext cx="323550" cy="178085"/>
            </a:xfrm>
            <a:custGeom>
              <a:avLst/>
              <a:gdLst/>
              <a:ahLst/>
              <a:cxnLst/>
              <a:rect l="l" t="t" r="r" b="b"/>
              <a:pathLst>
                <a:path w="10038" h="5525" extrusionOk="0">
                  <a:moveTo>
                    <a:pt x="3025" y="0"/>
                  </a:moveTo>
                  <a:lnTo>
                    <a:pt x="3025" y="1346"/>
                  </a:lnTo>
                  <a:cubicBezTo>
                    <a:pt x="3120" y="1405"/>
                    <a:pt x="3203" y="1477"/>
                    <a:pt x="3275" y="1560"/>
                  </a:cubicBezTo>
                  <a:lnTo>
                    <a:pt x="3929" y="2489"/>
                  </a:lnTo>
                  <a:cubicBezTo>
                    <a:pt x="4025" y="2620"/>
                    <a:pt x="4084" y="2786"/>
                    <a:pt x="4084" y="2953"/>
                  </a:cubicBezTo>
                  <a:lnTo>
                    <a:pt x="4084" y="3667"/>
                  </a:lnTo>
                  <a:cubicBezTo>
                    <a:pt x="4084" y="3894"/>
                    <a:pt x="3906" y="4048"/>
                    <a:pt x="3691" y="4048"/>
                  </a:cubicBezTo>
                  <a:lnTo>
                    <a:pt x="3275" y="4048"/>
                  </a:lnTo>
                  <a:cubicBezTo>
                    <a:pt x="3060" y="4048"/>
                    <a:pt x="2894" y="3870"/>
                    <a:pt x="2894" y="3667"/>
                  </a:cubicBezTo>
                  <a:cubicBezTo>
                    <a:pt x="2894" y="3453"/>
                    <a:pt x="3072" y="3275"/>
                    <a:pt x="3275" y="3275"/>
                  </a:cubicBezTo>
                  <a:lnTo>
                    <a:pt x="3310" y="3275"/>
                  </a:lnTo>
                  <a:lnTo>
                    <a:pt x="3310" y="2965"/>
                  </a:lnTo>
                  <a:lnTo>
                    <a:pt x="2655" y="2036"/>
                  </a:lnTo>
                  <a:lnTo>
                    <a:pt x="2001" y="2965"/>
                  </a:lnTo>
                  <a:lnTo>
                    <a:pt x="2001" y="3275"/>
                  </a:lnTo>
                  <a:lnTo>
                    <a:pt x="2024" y="3275"/>
                  </a:lnTo>
                  <a:cubicBezTo>
                    <a:pt x="2251" y="3275"/>
                    <a:pt x="2417" y="3453"/>
                    <a:pt x="2417" y="3667"/>
                  </a:cubicBezTo>
                  <a:cubicBezTo>
                    <a:pt x="2417" y="3870"/>
                    <a:pt x="2239" y="4048"/>
                    <a:pt x="2024" y="4048"/>
                  </a:cubicBezTo>
                  <a:lnTo>
                    <a:pt x="1608" y="4048"/>
                  </a:lnTo>
                  <a:cubicBezTo>
                    <a:pt x="1393" y="4048"/>
                    <a:pt x="1227" y="3870"/>
                    <a:pt x="1227" y="3667"/>
                  </a:cubicBezTo>
                  <a:lnTo>
                    <a:pt x="1227" y="2953"/>
                  </a:lnTo>
                  <a:cubicBezTo>
                    <a:pt x="1227" y="2786"/>
                    <a:pt x="1274" y="2620"/>
                    <a:pt x="1370" y="2489"/>
                  </a:cubicBezTo>
                  <a:lnTo>
                    <a:pt x="2024" y="1560"/>
                  </a:lnTo>
                  <a:cubicBezTo>
                    <a:pt x="2084" y="1477"/>
                    <a:pt x="2179" y="1405"/>
                    <a:pt x="2286" y="1346"/>
                  </a:cubicBezTo>
                  <a:lnTo>
                    <a:pt x="2286" y="72"/>
                  </a:lnTo>
                  <a:lnTo>
                    <a:pt x="1489" y="274"/>
                  </a:lnTo>
                  <a:cubicBezTo>
                    <a:pt x="619" y="488"/>
                    <a:pt x="0" y="1262"/>
                    <a:pt x="0" y="2179"/>
                  </a:cubicBezTo>
                  <a:lnTo>
                    <a:pt x="0" y="5132"/>
                  </a:lnTo>
                  <a:cubicBezTo>
                    <a:pt x="0" y="5358"/>
                    <a:pt x="179" y="5525"/>
                    <a:pt x="393" y="5525"/>
                  </a:cubicBezTo>
                  <a:lnTo>
                    <a:pt x="9644" y="5525"/>
                  </a:lnTo>
                  <a:cubicBezTo>
                    <a:pt x="9871" y="5525"/>
                    <a:pt x="10037" y="5346"/>
                    <a:pt x="10037" y="5132"/>
                  </a:cubicBezTo>
                  <a:lnTo>
                    <a:pt x="10037" y="2191"/>
                  </a:lnTo>
                  <a:cubicBezTo>
                    <a:pt x="10002" y="1286"/>
                    <a:pt x="9382" y="500"/>
                    <a:pt x="8501" y="286"/>
                  </a:cubicBezTo>
                  <a:lnTo>
                    <a:pt x="7680" y="84"/>
                  </a:lnTo>
                  <a:lnTo>
                    <a:pt x="7680" y="1655"/>
                  </a:lnTo>
                  <a:cubicBezTo>
                    <a:pt x="8168" y="1822"/>
                    <a:pt x="8513" y="2286"/>
                    <a:pt x="8513" y="2822"/>
                  </a:cubicBezTo>
                  <a:cubicBezTo>
                    <a:pt x="8513" y="3501"/>
                    <a:pt x="7966" y="4048"/>
                    <a:pt x="7287" y="4048"/>
                  </a:cubicBezTo>
                  <a:cubicBezTo>
                    <a:pt x="6596" y="4048"/>
                    <a:pt x="6049" y="3501"/>
                    <a:pt x="6049" y="2822"/>
                  </a:cubicBezTo>
                  <a:cubicBezTo>
                    <a:pt x="6049" y="2286"/>
                    <a:pt x="6406" y="1822"/>
                    <a:pt x="6882" y="1655"/>
                  </a:cubicBezTo>
                  <a:lnTo>
                    <a:pt x="6882" y="24"/>
                  </a:lnTo>
                  <a:lnTo>
                    <a:pt x="5227" y="1691"/>
                  </a:lnTo>
                  <a:cubicBezTo>
                    <a:pt x="5156" y="1762"/>
                    <a:pt x="5055" y="1798"/>
                    <a:pt x="4952" y="1798"/>
                  </a:cubicBezTo>
                  <a:cubicBezTo>
                    <a:pt x="4849" y="1798"/>
                    <a:pt x="4745" y="1762"/>
                    <a:pt x="4668" y="1691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704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40"/>
          <p:cNvGrpSpPr/>
          <p:nvPr/>
        </p:nvGrpSpPr>
        <p:grpSpPr>
          <a:xfrm>
            <a:off x="1794539" y="313415"/>
            <a:ext cx="1978458" cy="1998711"/>
            <a:chOff x="7419291" y="4334391"/>
            <a:chExt cx="1634819" cy="1651554"/>
          </a:xfrm>
        </p:grpSpPr>
        <p:sp>
          <p:nvSpPr>
            <p:cNvPr id="447" name="Google Shape;447;p40"/>
            <p:cNvSpPr/>
            <p:nvPr/>
          </p:nvSpPr>
          <p:spPr>
            <a:xfrm>
              <a:off x="7419291" y="4334391"/>
              <a:ext cx="1634819" cy="842454"/>
            </a:xfrm>
            <a:custGeom>
              <a:avLst/>
              <a:gdLst/>
              <a:ahLst/>
              <a:cxnLst/>
              <a:rect l="l" t="t" r="r" b="b"/>
              <a:pathLst>
                <a:path w="53347" h="27493" extrusionOk="0">
                  <a:moveTo>
                    <a:pt x="21991" y="0"/>
                  </a:moveTo>
                  <a:cubicBezTo>
                    <a:pt x="21636" y="0"/>
                    <a:pt x="21280" y="264"/>
                    <a:pt x="21280" y="715"/>
                  </a:cubicBezTo>
                  <a:lnTo>
                    <a:pt x="21280" y="10805"/>
                  </a:lnTo>
                  <a:cubicBezTo>
                    <a:pt x="21280" y="11227"/>
                    <a:pt x="20938" y="11501"/>
                    <a:pt x="20579" y="11501"/>
                  </a:cubicBezTo>
                  <a:cubicBezTo>
                    <a:pt x="20384" y="11501"/>
                    <a:pt x="20185" y="11420"/>
                    <a:pt x="20032" y="11239"/>
                  </a:cubicBezTo>
                  <a:lnTo>
                    <a:pt x="13549" y="3454"/>
                  </a:lnTo>
                  <a:cubicBezTo>
                    <a:pt x="13397" y="3270"/>
                    <a:pt x="13205" y="3192"/>
                    <a:pt x="13017" y="3192"/>
                  </a:cubicBezTo>
                  <a:cubicBezTo>
                    <a:pt x="12568" y="3192"/>
                    <a:pt x="12146" y="3635"/>
                    <a:pt x="12356" y="4132"/>
                  </a:cubicBezTo>
                  <a:lnTo>
                    <a:pt x="15882" y="13653"/>
                  </a:lnTo>
                  <a:cubicBezTo>
                    <a:pt x="16074" y="14144"/>
                    <a:pt x="15694" y="14602"/>
                    <a:pt x="15246" y="14602"/>
                  </a:cubicBezTo>
                  <a:cubicBezTo>
                    <a:pt x="15125" y="14602"/>
                    <a:pt x="14999" y="14569"/>
                    <a:pt x="14878" y="14494"/>
                  </a:cubicBezTo>
                  <a:lnTo>
                    <a:pt x="6090" y="9394"/>
                  </a:lnTo>
                  <a:cubicBezTo>
                    <a:pt x="5969" y="9321"/>
                    <a:pt x="5846" y="9289"/>
                    <a:pt x="5730" y="9289"/>
                  </a:cubicBezTo>
                  <a:cubicBezTo>
                    <a:pt x="5197" y="9289"/>
                    <a:pt x="4794" y="9958"/>
                    <a:pt x="5195" y="10425"/>
                  </a:cubicBezTo>
                  <a:lnTo>
                    <a:pt x="11786" y="18155"/>
                  </a:lnTo>
                  <a:cubicBezTo>
                    <a:pt x="12192" y="18637"/>
                    <a:pt x="11839" y="19332"/>
                    <a:pt x="11238" y="19332"/>
                  </a:cubicBezTo>
                  <a:cubicBezTo>
                    <a:pt x="11196" y="19332"/>
                    <a:pt x="11152" y="19329"/>
                    <a:pt x="11108" y="19322"/>
                  </a:cubicBezTo>
                  <a:lnTo>
                    <a:pt x="1099" y="17477"/>
                  </a:lnTo>
                  <a:cubicBezTo>
                    <a:pt x="1053" y="17469"/>
                    <a:pt x="1007" y="17465"/>
                    <a:pt x="963" y="17465"/>
                  </a:cubicBezTo>
                  <a:cubicBezTo>
                    <a:pt x="274" y="17465"/>
                    <a:pt x="1" y="18422"/>
                    <a:pt x="638" y="18779"/>
                  </a:cubicBezTo>
                  <a:lnTo>
                    <a:pt x="9454" y="23797"/>
                  </a:lnTo>
                  <a:cubicBezTo>
                    <a:pt x="10023" y="24123"/>
                    <a:pt x="9860" y="24991"/>
                    <a:pt x="9209" y="25072"/>
                  </a:cubicBezTo>
                  <a:lnTo>
                    <a:pt x="3324" y="26103"/>
                  </a:lnTo>
                  <a:cubicBezTo>
                    <a:pt x="2456" y="26238"/>
                    <a:pt x="2564" y="27486"/>
                    <a:pt x="3405" y="27486"/>
                  </a:cubicBezTo>
                  <a:lnTo>
                    <a:pt x="49895" y="27486"/>
                  </a:lnTo>
                  <a:cubicBezTo>
                    <a:pt x="49932" y="27490"/>
                    <a:pt x="49968" y="27493"/>
                    <a:pt x="50003" y="27493"/>
                  </a:cubicBezTo>
                  <a:cubicBezTo>
                    <a:pt x="50796" y="27493"/>
                    <a:pt x="50837" y="26341"/>
                    <a:pt x="50031" y="26211"/>
                  </a:cubicBezTo>
                  <a:lnTo>
                    <a:pt x="44145" y="25180"/>
                  </a:lnTo>
                  <a:cubicBezTo>
                    <a:pt x="43494" y="25072"/>
                    <a:pt x="43331" y="24204"/>
                    <a:pt x="43901" y="23906"/>
                  </a:cubicBezTo>
                  <a:lnTo>
                    <a:pt x="52716" y="18888"/>
                  </a:lnTo>
                  <a:cubicBezTo>
                    <a:pt x="53346" y="18510"/>
                    <a:pt x="53063" y="17569"/>
                    <a:pt x="52388" y="17569"/>
                  </a:cubicBezTo>
                  <a:cubicBezTo>
                    <a:pt x="52337" y="17569"/>
                    <a:pt x="52283" y="17574"/>
                    <a:pt x="52228" y="17586"/>
                  </a:cubicBezTo>
                  <a:lnTo>
                    <a:pt x="42246" y="19430"/>
                  </a:lnTo>
                  <a:cubicBezTo>
                    <a:pt x="42213" y="19434"/>
                    <a:pt x="42180" y="19436"/>
                    <a:pt x="42147" y="19436"/>
                  </a:cubicBezTo>
                  <a:cubicBezTo>
                    <a:pt x="41553" y="19436"/>
                    <a:pt x="41182" y="18753"/>
                    <a:pt x="41568" y="18264"/>
                  </a:cubicBezTo>
                  <a:lnTo>
                    <a:pt x="48159" y="10479"/>
                  </a:lnTo>
                  <a:cubicBezTo>
                    <a:pt x="48581" y="9969"/>
                    <a:pt x="48186" y="9314"/>
                    <a:pt x="47658" y="9314"/>
                  </a:cubicBezTo>
                  <a:cubicBezTo>
                    <a:pt x="47540" y="9314"/>
                    <a:pt x="47415" y="9347"/>
                    <a:pt x="47291" y="9421"/>
                  </a:cubicBezTo>
                  <a:lnTo>
                    <a:pt x="38503" y="14548"/>
                  </a:lnTo>
                  <a:cubicBezTo>
                    <a:pt x="38389" y="14613"/>
                    <a:pt x="38270" y="14643"/>
                    <a:pt x="38155" y="14643"/>
                  </a:cubicBezTo>
                  <a:cubicBezTo>
                    <a:pt x="37699" y="14643"/>
                    <a:pt x="37305" y="14179"/>
                    <a:pt x="37500" y="13680"/>
                  </a:cubicBezTo>
                  <a:lnTo>
                    <a:pt x="41026" y="4159"/>
                  </a:lnTo>
                  <a:cubicBezTo>
                    <a:pt x="41216" y="3646"/>
                    <a:pt x="40780" y="3226"/>
                    <a:pt x="40343" y="3226"/>
                  </a:cubicBezTo>
                  <a:cubicBezTo>
                    <a:pt x="40157" y="3226"/>
                    <a:pt x="39970" y="3303"/>
                    <a:pt x="39832" y="3481"/>
                  </a:cubicBezTo>
                  <a:lnTo>
                    <a:pt x="33350" y="11293"/>
                  </a:lnTo>
                  <a:cubicBezTo>
                    <a:pt x="33210" y="11460"/>
                    <a:pt x="33020" y="11535"/>
                    <a:pt x="32830" y="11535"/>
                  </a:cubicBezTo>
                  <a:cubicBezTo>
                    <a:pt x="32465" y="11535"/>
                    <a:pt x="32102" y="11260"/>
                    <a:pt x="32102" y="10832"/>
                  </a:cubicBezTo>
                  <a:lnTo>
                    <a:pt x="32156" y="715"/>
                  </a:lnTo>
                  <a:cubicBezTo>
                    <a:pt x="32156" y="264"/>
                    <a:pt x="31800" y="0"/>
                    <a:pt x="31444" y="0"/>
                  </a:cubicBezTo>
                  <a:cubicBezTo>
                    <a:pt x="31180" y="0"/>
                    <a:pt x="30916" y="146"/>
                    <a:pt x="30800" y="471"/>
                  </a:cubicBezTo>
                  <a:lnTo>
                    <a:pt x="27382" y="10018"/>
                  </a:lnTo>
                  <a:cubicBezTo>
                    <a:pt x="27260" y="10330"/>
                    <a:pt x="26982" y="10486"/>
                    <a:pt x="26708" y="10486"/>
                  </a:cubicBezTo>
                  <a:cubicBezTo>
                    <a:pt x="26433" y="10486"/>
                    <a:pt x="26162" y="10330"/>
                    <a:pt x="26053" y="10018"/>
                  </a:cubicBezTo>
                  <a:lnTo>
                    <a:pt x="22636" y="471"/>
                  </a:lnTo>
                  <a:cubicBezTo>
                    <a:pt x="22520" y="146"/>
                    <a:pt x="22256" y="0"/>
                    <a:pt x="21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 rot="10800000">
              <a:off x="7419291" y="5143491"/>
              <a:ext cx="1634819" cy="842454"/>
            </a:xfrm>
            <a:custGeom>
              <a:avLst/>
              <a:gdLst/>
              <a:ahLst/>
              <a:cxnLst/>
              <a:rect l="l" t="t" r="r" b="b"/>
              <a:pathLst>
                <a:path w="53347" h="27493" extrusionOk="0">
                  <a:moveTo>
                    <a:pt x="21991" y="0"/>
                  </a:moveTo>
                  <a:cubicBezTo>
                    <a:pt x="21636" y="0"/>
                    <a:pt x="21280" y="264"/>
                    <a:pt x="21280" y="715"/>
                  </a:cubicBezTo>
                  <a:lnTo>
                    <a:pt x="21280" y="10805"/>
                  </a:lnTo>
                  <a:cubicBezTo>
                    <a:pt x="21280" y="11227"/>
                    <a:pt x="20938" y="11501"/>
                    <a:pt x="20579" y="11501"/>
                  </a:cubicBezTo>
                  <a:cubicBezTo>
                    <a:pt x="20384" y="11501"/>
                    <a:pt x="20185" y="11420"/>
                    <a:pt x="20032" y="11239"/>
                  </a:cubicBezTo>
                  <a:lnTo>
                    <a:pt x="13549" y="3454"/>
                  </a:lnTo>
                  <a:cubicBezTo>
                    <a:pt x="13397" y="3270"/>
                    <a:pt x="13205" y="3192"/>
                    <a:pt x="13017" y="3192"/>
                  </a:cubicBezTo>
                  <a:cubicBezTo>
                    <a:pt x="12568" y="3192"/>
                    <a:pt x="12146" y="3635"/>
                    <a:pt x="12356" y="4132"/>
                  </a:cubicBezTo>
                  <a:lnTo>
                    <a:pt x="15882" y="13653"/>
                  </a:lnTo>
                  <a:cubicBezTo>
                    <a:pt x="16074" y="14144"/>
                    <a:pt x="15694" y="14602"/>
                    <a:pt x="15246" y="14602"/>
                  </a:cubicBezTo>
                  <a:cubicBezTo>
                    <a:pt x="15125" y="14602"/>
                    <a:pt x="14999" y="14569"/>
                    <a:pt x="14878" y="14494"/>
                  </a:cubicBezTo>
                  <a:lnTo>
                    <a:pt x="6090" y="9394"/>
                  </a:lnTo>
                  <a:cubicBezTo>
                    <a:pt x="5969" y="9321"/>
                    <a:pt x="5846" y="9289"/>
                    <a:pt x="5730" y="9289"/>
                  </a:cubicBezTo>
                  <a:cubicBezTo>
                    <a:pt x="5197" y="9289"/>
                    <a:pt x="4794" y="9958"/>
                    <a:pt x="5195" y="10425"/>
                  </a:cubicBezTo>
                  <a:lnTo>
                    <a:pt x="11786" y="18155"/>
                  </a:lnTo>
                  <a:cubicBezTo>
                    <a:pt x="12192" y="18637"/>
                    <a:pt x="11839" y="19332"/>
                    <a:pt x="11238" y="19332"/>
                  </a:cubicBezTo>
                  <a:cubicBezTo>
                    <a:pt x="11196" y="19332"/>
                    <a:pt x="11152" y="19329"/>
                    <a:pt x="11108" y="19322"/>
                  </a:cubicBezTo>
                  <a:lnTo>
                    <a:pt x="1099" y="17477"/>
                  </a:lnTo>
                  <a:cubicBezTo>
                    <a:pt x="1053" y="17469"/>
                    <a:pt x="1007" y="17465"/>
                    <a:pt x="963" y="17465"/>
                  </a:cubicBezTo>
                  <a:cubicBezTo>
                    <a:pt x="274" y="17465"/>
                    <a:pt x="1" y="18422"/>
                    <a:pt x="638" y="18779"/>
                  </a:cubicBezTo>
                  <a:lnTo>
                    <a:pt x="9454" y="23797"/>
                  </a:lnTo>
                  <a:cubicBezTo>
                    <a:pt x="10023" y="24123"/>
                    <a:pt x="9860" y="24991"/>
                    <a:pt x="9209" y="25072"/>
                  </a:cubicBezTo>
                  <a:lnTo>
                    <a:pt x="3324" y="26103"/>
                  </a:lnTo>
                  <a:cubicBezTo>
                    <a:pt x="2456" y="26238"/>
                    <a:pt x="2564" y="27486"/>
                    <a:pt x="3405" y="27486"/>
                  </a:cubicBezTo>
                  <a:lnTo>
                    <a:pt x="49895" y="27486"/>
                  </a:lnTo>
                  <a:cubicBezTo>
                    <a:pt x="49932" y="27490"/>
                    <a:pt x="49968" y="27493"/>
                    <a:pt x="50003" y="27493"/>
                  </a:cubicBezTo>
                  <a:cubicBezTo>
                    <a:pt x="50796" y="27493"/>
                    <a:pt x="50837" y="26341"/>
                    <a:pt x="50031" y="26211"/>
                  </a:cubicBezTo>
                  <a:lnTo>
                    <a:pt x="44145" y="25180"/>
                  </a:lnTo>
                  <a:cubicBezTo>
                    <a:pt x="43494" y="25072"/>
                    <a:pt x="43331" y="24204"/>
                    <a:pt x="43901" y="23906"/>
                  </a:cubicBezTo>
                  <a:lnTo>
                    <a:pt x="52716" y="18888"/>
                  </a:lnTo>
                  <a:cubicBezTo>
                    <a:pt x="53346" y="18510"/>
                    <a:pt x="53063" y="17569"/>
                    <a:pt x="52388" y="17569"/>
                  </a:cubicBezTo>
                  <a:cubicBezTo>
                    <a:pt x="52337" y="17569"/>
                    <a:pt x="52283" y="17574"/>
                    <a:pt x="52228" y="17586"/>
                  </a:cubicBezTo>
                  <a:lnTo>
                    <a:pt x="42246" y="19430"/>
                  </a:lnTo>
                  <a:cubicBezTo>
                    <a:pt x="42213" y="19434"/>
                    <a:pt x="42180" y="19436"/>
                    <a:pt x="42147" y="19436"/>
                  </a:cubicBezTo>
                  <a:cubicBezTo>
                    <a:pt x="41553" y="19436"/>
                    <a:pt x="41182" y="18753"/>
                    <a:pt x="41568" y="18264"/>
                  </a:cubicBezTo>
                  <a:lnTo>
                    <a:pt x="48159" y="10479"/>
                  </a:lnTo>
                  <a:cubicBezTo>
                    <a:pt x="48581" y="9969"/>
                    <a:pt x="48186" y="9314"/>
                    <a:pt x="47658" y="9314"/>
                  </a:cubicBezTo>
                  <a:cubicBezTo>
                    <a:pt x="47540" y="9314"/>
                    <a:pt x="47415" y="9347"/>
                    <a:pt x="47291" y="9421"/>
                  </a:cubicBezTo>
                  <a:lnTo>
                    <a:pt x="38503" y="14548"/>
                  </a:lnTo>
                  <a:cubicBezTo>
                    <a:pt x="38389" y="14613"/>
                    <a:pt x="38270" y="14643"/>
                    <a:pt x="38155" y="14643"/>
                  </a:cubicBezTo>
                  <a:cubicBezTo>
                    <a:pt x="37699" y="14643"/>
                    <a:pt x="37305" y="14179"/>
                    <a:pt x="37500" y="13680"/>
                  </a:cubicBezTo>
                  <a:lnTo>
                    <a:pt x="41026" y="4159"/>
                  </a:lnTo>
                  <a:cubicBezTo>
                    <a:pt x="41216" y="3646"/>
                    <a:pt x="40780" y="3226"/>
                    <a:pt x="40343" y="3226"/>
                  </a:cubicBezTo>
                  <a:cubicBezTo>
                    <a:pt x="40157" y="3226"/>
                    <a:pt x="39970" y="3303"/>
                    <a:pt x="39832" y="3481"/>
                  </a:cubicBezTo>
                  <a:lnTo>
                    <a:pt x="33350" y="11293"/>
                  </a:lnTo>
                  <a:cubicBezTo>
                    <a:pt x="33210" y="11460"/>
                    <a:pt x="33020" y="11535"/>
                    <a:pt x="32830" y="11535"/>
                  </a:cubicBezTo>
                  <a:cubicBezTo>
                    <a:pt x="32465" y="11535"/>
                    <a:pt x="32102" y="11260"/>
                    <a:pt x="32102" y="10832"/>
                  </a:cubicBezTo>
                  <a:lnTo>
                    <a:pt x="32156" y="715"/>
                  </a:lnTo>
                  <a:cubicBezTo>
                    <a:pt x="32156" y="264"/>
                    <a:pt x="31800" y="0"/>
                    <a:pt x="31444" y="0"/>
                  </a:cubicBezTo>
                  <a:cubicBezTo>
                    <a:pt x="31180" y="0"/>
                    <a:pt x="30916" y="146"/>
                    <a:pt x="30800" y="471"/>
                  </a:cubicBezTo>
                  <a:lnTo>
                    <a:pt x="27382" y="10018"/>
                  </a:lnTo>
                  <a:cubicBezTo>
                    <a:pt x="27260" y="10330"/>
                    <a:pt x="26982" y="10486"/>
                    <a:pt x="26708" y="10486"/>
                  </a:cubicBezTo>
                  <a:cubicBezTo>
                    <a:pt x="26433" y="10486"/>
                    <a:pt x="26162" y="10330"/>
                    <a:pt x="26053" y="10018"/>
                  </a:cubicBezTo>
                  <a:lnTo>
                    <a:pt x="22636" y="471"/>
                  </a:lnTo>
                  <a:cubicBezTo>
                    <a:pt x="22520" y="146"/>
                    <a:pt x="22256" y="0"/>
                    <a:pt x="21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40"/>
          <p:cNvSpPr txBox="1">
            <a:spLocks noGrp="1"/>
          </p:cNvSpPr>
          <p:nvPr>
            <p:ph type="title"/>
          </p:nvPr>
        </p:nvSpPr>
        <p:spPr>
          <a:xfrm>
            <a:off x="5083975" y="1489425"/>
            <a:ext cx="33468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DEMO</a:t>
            </a:r>
            <a:endParaRPr dirty="0"/>
          </a:p>
        </p:txBody>
      </p:sp>
      <p:grpSp>
        <p:nvGrpSpPr>
          <p:cNvPr id="451" name="Google Shape;451;p40"/>
          <p:cNvGrpSpPr/>
          <p:nvPr/>
        </p:nvGrpSpPr>
        <p:grpSpPr>
          <a:xfrm>
            <a:off x="836348" y="1466113"/>
            <a:ext cx="3942064" cy="2211275"/>
            <a:chOff x="4729131" y="1936699"/>
            <a:chExt cx="3820200" cy="2142916"/>
          </a:xfrm>
        </p:grpSpPr>
        <p:sp>
          <p:nvSpPr>
            <p:cNvPr id="452" name="Google Shape;452;p40"/>
            <p:cNvSpPr/>
            <p:nvPr/>
          </p:nvSpPr>
          <p:spPr>
            <a:xfrm>
              <a:off x="4928413" y="1936699"/>
              <a:ext cx="3421500" cy="1990200"/>
            </a:xfrm>
            <a:prstGeom prst="round2SameRect">
              <a:avLst>
                <a:gd name="adj1" fmla="val 9051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 rot="10800000">
              <a:off x="4729131" y="3926915"/>
              <a:ext cx="3820200" cy="152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5" name="Google Shape;455;p40"/>
          <p:cNvPicPr preferRelativeResize="0"/>
          <p:nvPr/>
        </p:nvPicPr>
        <p:blipFill rotWithShape="1">
          <a:blip r:embed="rId3"/>
          <a:srcRect l="3699" r="3699"/>
          <a:stretch/>
        </p:blipFill>
        <p:spPr>
          <a:xfrm>
            <a:off x="1225630" y="1665447"/>
            <a:ext cx="3163500" cy="1777800"/>
          </a:xfrm>
          <a:prstGeom prst="round2SameRect">
            <a:avLst>
              <a:gd name="adj1" fmla="val 8541"/>
              <a:gd name="adj2" fmla="val 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48"/>
          <p:cNvGrpSpPr/>
          <p:nvPr/>
        </p:nvGrpSpPr>
        <p:grpSpPr>
          <a:xfrm>
            <a:off x="7625000" y="397750"/>
            <a:ext cx="676775" cy="1754950"/>
            <a:chOff x="6500675" y="1080875"/>
            <a:chExt cx="676775" cy="1754950"/>
          </a:xfrm>
        </p:grpSpPr>
        <p:sp>
          <p:nvSpPr>
            <p:cNvPr id="716" name="Google Shape;716;p48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8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8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48"/>
          <p:cNvSpPr/>
          <p:nvPr/>
        </p:nvSpPr>
        <p:spPr>
          <a:xfrm rot="5400000">
            <a:off x="4573362" y="834915"/>
            <a:ext cx="4465728" cy="3072448"/>
          </a:xfrm>
          <a:custGeom>
            <a:avLst/>
            <a:gdLst/>
            <a:ahLst/>
            <a:cxnLst/>
            <a:rect l="l" t="t" r="r" b="b"/>
            <a:pathLst>
              <a:path w="170529" h="117325" extrusionOk="0">
                <a:moveTo>
                  <a:pt x="85251" y="0"/>
                </a:moveTo>
                <a:cubicBezTo>
                  <a:pt x="68807" y="0"/>
                  <a:pt x="52364" y="6273"/>
                  <a:pt x="39819" y="18817"/>
                </a:cubicBezTo>
                <a:lnTo>
                  <a:pt x="1" y="58662"/>
                </a:lnTo>
                <a:lnTo>
                  <a:pt x="39819" y="98507"/>
                </a:lnTo>
                <a:cubicBezTo>
                  <a:pt x="52364" y="111052"/>
                  <a:pt x="68807" y="117324"/>
                  <a:pt x="85251" y="117324"/>
                </a:cubicBezTo>
                <a:cubicBezTo>
                  <a:pt x="101695" y="117324"/>
                  <a:pt x="118139" y="111052"/>
                  <a:pt x="130684" y="98507"/>
                </a:cubicBezTo>
                <a:lnTo>
                  <a:pt x="170529" y="58662"/>
                </a:lnTo>
                <a:lnTo>
                  <a:pt x="130684" y="18817"/>
                </a:lnTo>
                <a:cubicBezTo>
                  <a:pt x="118139" y="6273"/>
                  <a:pt x="101695" y="0"/>
                  <a:pt x="85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8"/>
          <p:cNvSpPr txBox="1">
            <a:spLocks noGrp="1"/>
          </p:cNvSpPr>
          <p:nvPr>
            <p:ph type="title"/>
          </p:nvPr>
        </p:nvSpPr>
        <p:spPr>
          <a:xfrm>
            <a:off x="713263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721" name="Google Shape;721;p48"/>
          <p:cNvSpPr txBox="1">
            <a:spLocks noGrp="1"/>
          </p:cNvSpPr>
          <p:nvPr>
            <p:ph type="subTitle" idx="1"/>
          </p:nvPr>
        </p:nvSpPr>
        <p:spPr>
          <a:xfrm>
            <a:off x="713225" y="1598700"/>
            <a:ext cx="44481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rPr>
              <a:t>DO YOU HAVE ANY QUESTIONS?</a:t>
            </a:r>
            <a:endParaRPr sz="2100" dirty="0">
              <a:solidFill>
                <a:schemeClr val="accent2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hlinkClick r:id="rId3"/>
              </a:rPr>
              <a:t>vonicapaul@yahoo.com</a:t>
            </a:r>
            <a:endParaRPr lang="en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hlinkClick r:id="rId4"/>
              </a:rPr>
              <a:t>L</a:t>
            </a:r>
            <a:r>
              <a:rPr lang="en" dirty="0">
                <a:hlinkClick r:id="rId4"/>
              </a:rPr>
              <a:t>inkedin.com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722" name="Google Shape;722;p48"/>
          <p:cNvSpPr/>
          <p:nvPr/>
        </p:nvSpPr>
        <p:spPr>
          <a:xfrm>
            <a:off x="789475" y="2954287"/>
            <a:ext cx="437400" cy="43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8"/>
          <p:cNvSpPr/>
          <p:nvPr/>
        </p:nvSpPr>
        <p:spPr>
          <a:xfrm>
            <a:off x="1657350" y="2954287"/>
            <a:ext cx="437400" cy="43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48"/>
          <p:cNvSpPr/>
          <p:nvPr/>
        </p:nvSpPr>
        <p:spPr>
          <a:xfrm>
            <a:off x="2525225" y="2954287"/>
            <a:ext cx="437400" cy="43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48"/>
          <p:cNvSpPr/>
          <p:nvPr/>
        </p:nvSpPr>
        <p:spPr>
          <a:xfrm>
            <a:off x="2606540" y="3052732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48"/>
          <p:cNvSpPr txBox="1"/>
          <p:nvPr/>
        </p:nvSpPr>
        <p:spPr>
          <a:xfrm>
            <a:off x="713225" y="42020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grpSp>
        <p:nvGrpSpPr>
          <p:cNvPr id="727" name="Google Shape;727;p48"/>
          <p:cNvGrpSpPr/>
          <p:nvPr/>
        </p:nvGrpSpPr>
        <p:grpSpPr>
          <a:xfrm>
            <a:off x="876624" y="3033785"/>
            <a:ext cx="276012" cy="275991"/>
            <a:chOff x="3368074" y="3882537"/>
            <a:chExt cx="215298" cy="215298"/>
          </a:xfrm>
        </p:grpSpPr>
        <p:sp>
          <p:nvSpPr>
            <p:cNvPr id="728" name="Google Shape;728;p48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8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8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48"/>
          <p:cNvGrpSpPr/>
          <p:nvPr/>
        </p:nvGrpSpPr>
        <p:grpSpPr>
          <a:xfrm>
            <a:off x="1742656" y="3052493"/>
            <a:ext cx="266790" cy="238574"/>
            <a:chOff x="3824739" y="3890112"/>
            <a:chExt cx="208105" cy="186110"/>
          </a:xfrm>
        </p:grpSpPr>
        <p:sp>
          <p:nvSpPr>
            <p:cNvPr id="732" name="Google Shape;732;p48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8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8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6" name="Google Shape;736;p48"/>
          <p:cNvSpPr/>
          <p:nvPr/>
        </p:nvSpPr>
        <p:spPr>
          <a:xfrm>
            <a:off x="4974550" y="462200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8"/>
          <p:cNvSpPr/>
          <p:nvPr/>
        </p:nvSpPr>
        <p:spPr>
          <a:xfrm rot="10800000">
            <a:off x="6167952" y="4188761"/>
            <a:ext cx="1276460" cy="657839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erson smiling for a picture&#10;&#10;AI-generated content may be incorrect.">
            <a:extLst>
              <a:ext uri="{FF2B5EF4-FFF2-40B4-BE49-F238E27FC236}">
                <a16:creationId xmlns:a16="http://schemas.microsoft.com/office/drawing/2014/main" id="{5698E142-70B4-AA5D-EF94-3D06999ED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377" y="1134900"/>
            <a:ext cx="1718056" cy="22907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4"/>
          <p:cNvGrpSpPr/>
          <p:nvPr/>
        </p:nvGrpSpPr>
        <p:grpSpPr>
          <a:xfrm>
            <a:off x="6763417" y="-100375"/>
            <a:ext cx="676775" cy="1754950"/>
            <a:chOff x="6500675" y="1080875"/>
            <a:chExt cx="676775" cy="1754950"/>
          </a:xfrm>
        </p:grpSpPr>
        <p:sp>
          <p:nvSpPr>
            <p:cNvPr id="278" name="Google Shape;278;p34"/>
            <p:cNvSpPr/>
            <p:nvPr/>
          </p:nvSpPr>
          <p:spPr>
            <a:xfrm>
              <a:off x="6500675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67" y="70197"/>
                    <a:pt x="2550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6775300" y="1080875"/>
              <a:ext cx="127525" cy="1754950"/>
            </a:xfrm>
            <a:custGeom>
              <a:avLst/>
              <a:gdLst/>
              <a:ahLst/>
              <a:cxnLst/>
              <a:rect l="l" t="t" r="r" b="b"/>
              <a:pathLst>
                <a:path w="5101" h="70198" extrusionOk="0">
                  <a:moveTo>
                    <a:pt x="2551" y="1"/>
                  </a:moveTo>
                  <a:cubicBezTo>
                    <a:pt x="1167" y="1"/>
                    <a:pt x="1" y="1167"/>
                    <a:pt x="1" y="2551"/>
                  </a:cubicBezTo>
                  <a:lnTo>
                    <a:pt x="1" y="67648"/>
                  </a:lnTo>
                  <a:cubicBezTo>
                    <a:pt x="1" y="69031"/>
                    <a:pt x="1113" y="70197"/>
                    <a:pt x="2551" y="70197"/>
                  </a:cubicBezTo>
                  <a:cubicBezTo>
                    <a:pt x="3934" y="70197"/>
                    <a:pt x="5100" y="69031"/>
                    <a:pt x="5100" y="67648"/>
                  </a:cubicBezTo>
                  <a:lnTo>
                    <a:pt x="5100" y="2551"/>
                  </a:lnTo>
                  <a:cubicBezTo>
                    <a:pt x="5100" y="1167"/>
                    <a:pt x="3934" y="1"/>
                    <a:pt x="2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7049950" y="1080875"/>
              <a:ext cx="127500" cy="1754950"/>
            </a:xfrm>
            <a:custGeom>
              <a:avLst/>
              <a:gdLst/>
              <a:ahLst/>
              <a:cxnLst/>
              <a:rect l="l" t="t" r="r" b="b"/>
              <a:pathLst>
                <a:path w="5100" h="70198" extrusionOk="0">
                  <a:moveTo>
                    <a:pt x="2550" y="1"/>
                  </a:moveTo>
                  <a:cubicBezTo>
                    <a:pt x="1166" y="1"/>
                    <a:pt x="0" y="1167"/>
                    <a:pt x="0" y="2551"/>
                  </a:cubicBezTo>
                  <a:lnTo>
                    <a:pt x="0" y="67648"/>
                  </a:lnTo>
                  <a:cubicBezTo>
                    <a:pt x="0" y="69031"/>
                    <a:pt x="1112" y="70197"/>
                    <a:pt x="2550" y="70197"/>
                  </a:cubicBezTo>
                  <a:cubicBezTo>
                    <a:pt x="3933" y="70197"/>
                    <a:pt x="5099" y="69031"/>
                    <a:pt x="5099" y="67648"/>
                  </a:cubicBezTo>
                  <a:lnTo>
                    <a:pt x="5099" y="2551"/>
                  </a:lnTo>
                  <a:cubicBezTo>
                    <a:pt x="5099" y="1167"/>
                    <a:pt x="3933" y="1"/>
                    <a:pt x="2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34"/>
          <p:cNvSpPr/>
          <p:nvPr/>
        </p:nvSpPr>
        <p:spPr>
          <a:xfrm>
            <a:off x="5282900" y="1541450"/>
            <a:ext cx="3637810" cy="2502836"/>
          </a:xfrm>
          <a:custGeom>
            <a:avLst/>
            <a:gdLst/>
            <a:ahLst/>
            <a:cxnLst/>
            <a:rect l="l" t="t" r="r" b="b"/>
            <a:pathLst>
              <a:path w="170529" h="117325" extrusionOk="0">
                <a:moveTo>
                  <a:pt x="85251" y="0"/>
                </a:moveTo>
                <a:cubicBezTo>
                  <a:pt x="68807" y="0"/>
                  <a:pt x="52364" y="6273"/>
                  <a:pt x="39819" y="18817"/>
                </a:cubicBezTo>
                <a:lnTo>
                  <a:pt x="1" y="58662"/>
                </a:lnTo>
                <a:lnTo>
                  <a:pt x="39819" y="98507"/>
                </a:lnTo>
                <a:cubicBezTo>
                  <a:pt x="52364" y="111052"/>
                  <a:pt x="68807" y="117324"/>
                  <a:pt x="85251" y="117324"/>
                </a:cubicBezTo>
                <a:cubicBezTo>
                  <a:pt x="101695" y="117324"/>
                  <a:pt x="118139" y="111052"/>
                  <a:pt x="130684" y="98507"/>
                </a:cubicBezTo>
                <a:lnTo>
                  <a:pt x="170529" y="58662"/>
                </a:lnTo>
                <a:lnTo>
                  <a:pt x="130684" y="18817"/>
                </a:lnTo>
                <a:cubicBezTo>
                  <a:pt x="118139" y="6273"/>
                  <a:pt x="101695" y="0"/>
                  <a:pt x="85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2" name="Google Shape;282;p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0894" r="9673"/>
          <a:stretch/>
        </p:blipFill>
        <p:spPr>
          <a:xfrm>
            <a:off x="5816905" y="837575"/>
            <a:ext cx="2569800" cy="3468300"/>
          </a:xfrm>
          <a:prstGeom prst="round2SameRect">
            <a:avLst>
              <a:gd name="adj1" fmla="val 50000"/>
              <a:gd name="adj2" fmla="val 0"/>
            </a:avLst>
          </a:prstGeom>
        </p:spPr>
      </p:pic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5293753" cy="13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 with Volunteering in Romania</a:t>
            </a:r>
            <a:endParaRPr dirty="0"/>
          </a:p>
        </p:txBody>
      </p:sp>
      <p:sp>
        <p:nvSpPr>
          <p:cNvPr id="284" name="Google Shape;284;p34"/>
          <p:cNvSpPr txBox="1">
            <a:spLocks noGrp="1"/>
          </p:cNvSpPr>
          <p:nvPr>
            <p:ph type="body" idx="1"/>
          </p:nvPr>
        </p:nvSpPr>
        <p:spPr>
          <a:xfrm>
            <a:off x="727400" y="1754975"/>
            <a:ext cx="4599600" cy="2884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41300" lvl="0" indent="-215900">
              <a:spcBef>
                <a:spcPts val="1600"/>
              </a:spcBef>
            </a:pPr>
            <a:r>
              <a:rPr lang="en-US" sz="1600" b="1" dirty="0"/>
              <a:t>Only 3–8% of Romanians volunteer</a:t>
            </a:r>
            <a:r>
              <a:rPr lang="en-US" sz="1600" dirty="0"/>
              <a:t> vs. </a:t>
            </a:r>
            <a:r>
              <a:rPr lang="en-US" sz="1600" b="1" dirty="0"/>
              <a:t>~20% EU average</a:t>
            </a:r>
            <a:r>
              <a:rPr lang="en-US" sz="1600" dirty="0"/>
              <a:t> – bottom of the EU ranking</a:t>
            </a:r>
            <a:endParaRPr lang="en-US" sz="1600" dirty="0">
              <a:solidFill>
                <a:schemeClr val="dk2"/>
              </a:solidFill>
            </a:endParaRPr>
          </a:p>
          <a:p>
            <a:pPr marL="241300" lvl="0" indent="-215900"/>
            <a:r>
              <a:rPr lang="en-US" sz="1600" b="1" dirty="0"/>
              <a:t>Paper certificates are fragile, </a:t>
            </a:r>
            <a:r>
              <a:rPr lang="en-US" sz="1600" dirty="0"/>
              <a:t>easily lost, forgotten in inboxes, or </a:t>
            </a:r>
            <a:r>
              <a:rPr lang="en-US" sz="1600" b="1" dirty="0"/>
              <a:t>manually faked</a:t>
            </a:r>
          </a:p>
          <a:p>
            <a:pPr marL="241300" lvl="0" indent="-215900"/>
            <a:r>
              <a:rPr lang="en-US" sz="1600" b="1" dirty="0"/>
              <a:t>No instant verification</a:t>
            </a:r>
            <a:r>
              <a:rPr lang="en-US" sz="1600" dirty="0"/>
              <a:t>: HR &amp; universities can't confirm legitimacy</a:t>
            </a:r>
            <a:endParaRPr lang="en-US" sz="1600" b="1" dirty="0"/>
          </a:p>
          <a:p>
            <a:pPr marL="241300" lvl="0" indent="-215900"/>
            <a:r>
              <a:rPr lang="en-US" sz="1600" b="1" dirty="0"/>
              <a:t>Volunteers stay invisible</a:t>
            </a:r>
            <a:r>
              <a:rPr lang="en-US" sz="1600" dirty="0"/>
              <a:t> → no track record</a:t>
            </a:r>
            <a:endParaRPr lang="en" dirty="0">
              <a:solidFill>
                <a:schemeClr val="dk2"/>
              </a:solidFill>
            </a:endParaRPr>
          </a:p>
        </p:txBody>
      </p:sp>
      <p:sp>
        <p:nvSpPr>
          <p:cNvPr id="285" name="Google Shape;285;p34"/>
          <p:cNvSpPr/>
          <p:nvPr/>
        </p:nvSpPr>
        <p:spPr>
          <a:xfrm>
            <a:off x="4845425" y="4134600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/>
          <p:nvPr/>
        </p:nvSpPr>
        <p:spPr>
          <a:xfrm rot="10800000">
            <a:off x="6376059" y="4305884"/>
            <a:ext cx="1451439" cy="748016"/>
          </a:xfrm>
          <a:custGeom>
            <a:avLst/>
            <a:gdLst/>
            <a:ahLst/>
            <a:cxnLst/>
            <a:rect l="l" t="t" r="r" b="b"/>
            <a:pathLst>
              <a:path w="53347" h="27493" extrusionOk="0">
                <a:moveTo>
                  <a:pt x="21991" y="0"/>
                </a:moveTo>
                <a:cubicBezTo>
                  <a:pt x="21636" y="0"/>
                  <a:pt x="21280" y="264"/>
                  <a:pt x="21280" y="715"/>
                </a:cubicBezTo>
                <a:lnTo>
                  <a:pt x="21280" y="10805"/>
                </a:lnTo>
                <a:cubicBezTo>
                  <a:pt x="21280" y="11227"/>
                  <a:pt x="20938" y="11501"/>
                  <a:pt x="20579" y="11501"/>
                </a:cubicBezTo>
                <a:cubicBezTo>
                  <a:pt x="20384" y="11501"/>
                  <a:pt x="20185" y="11420"/>
                  <a:pt x="20032" y="11239"/>
                </a:cubicBezTo>
                <a:lnTo>
                  <a:pt x="13549" y="3454"/>
                </a:lnTo>
                <a:cubicBezTo>
                  <a:pt x="13397" y="3270"/>
                  <a:pt x="13205" y="3192"/>
                  <a:pt x="13017" y="3192"/>
                </a:cubicBezTo>
                <a:cubicBezTo>
                  <a:pt x="12568" y="3192"/>
                  <a:pt x="12146" y="3635"/>
                  <a:pt x="12356" y="4132"/>
                </a:cubicBezTo>
                <a:lnTo>
                  <a:pt x="15882" y="13653"/>
                </a:lnTo>
                <a:cubicBezTo>
                  <a:pt x="16074" y="14144"/>
                  <a:pt x="15694" y="14602"/>
                  <a:pt x="15246" y="14602"/>
                </a:cubicBezTo>
                <a:cubicBezTo>
                  <a:pt x="15125" y="14602"/>
                  <a:pt x="14999" y="14569"/>
                  <a:pt x="14878" y="14494"/>
                </a:cubicBezTo>
                <a:lnTo>
                  <a:pt x="6090" y="9394"/>
                </a:lnTo>
                <a:cubicBezTo>
                  <a:pt x="5969" y="9321"/>
                  <a:pt x="5846" y="9289"/>
                  <a:pt x="5730" y="9289"/>
                </a:cubicBezTo>
                <a:cubicBezTo>
                  <a:pt x="5197" y="9289"/>
                  <a:pt x="4794" y="9958"/>
                  <a:pt x="5195" y="10425"/>
                </a:cubicBezTo>
                <a:lnTo>
                  <a:pt x="11786" y="18155"/>
                </a:lnTo>
                <a:cubicBezTo>
                  <a:pt x="12192" y="18637"/>
                  <a:pt x="11839" y="19332"/>
                  <a:pt x="11238" y="19332"/>
                </a:cubicBezTo>
                <a:cubicBezTo>
                  <a:pt x="11196" y="19332"/>
                  <a:pt x="11152" y="19329"/>
                  <a:pt x="11108" y="19322"/>
                </a:cubicBezTo>
                <a:lnTo>
                  <a:pt x="1099" y="17477"/>
                </a:lnTo>
                <a:cubicBezTo>
                  <a:pt x="1053" y="17469"/>
                  <a:pt x="1007" y="17465"/>
                  <a:pt x="963" y="17465"/>
                </a:cubicBezTo>
                <a:cubicBezTo>
                  <a:pt x="274" y="17465"/>
                  <a:pt x="1" y="18422"/>
                  <a:pt x="638" y="18779"/>
                </a:cubicBezTo>
                <a:lnTo>
                  <a:pt x="9454" y="23797"/>
                </a:lnTo>
                <a:cubicBezTo>
                  <a:pt x="10023" y="24123"/>
                  <a:pt x="9860" y="24991"/>
                  <a:pt x="9209" y="25072"/>
                </a:cubicBezTo>
                <a:lnTo>
                  <a:pt x="3324" y="26103"/>
                </a:lnTo>
                <a:cubicBezTo>
                  <a:pt x="2456" y="26238"/>
                  <a:pt x="2564" y="27486"/>
                  <a:pt x="3405" y="27486"/>
                </a:cubicBezTo>
                <a:lnTo>
                  <a:pt x="49895" y="27486"/>
                </a:lnTo>
                <a:cubicBezTo>
                  <a:pt x="49932" y="27490"/>
                  <a:pt x="49968" y="27493"/>
                  <a:pt x="50003" y="27493"/>
                </a:cubicBezTo>
                <a:cubicBezTo>
                  <a:pt x="50796" y="27493"/>
                  <a:pt x="50837" y="26341"/>
                  <a:pt x="50031" y="26211"/>
                </a:cubicBezTo>
                <a:lnTo>
                  <a:pt x="44145" y="25180"/>
                </a:lnTo>
                <a:cubicBezTo>
                  <a:pt x="43494" y="25072"/>
                  <a:pt x="43331" y="24204"/>
                  <a:pt x="43901" y="23906"/>
                </a:cubicBezTo>
                <a:lnTo>
                  <a:pt x="52716" y="18888"/>
                </a:lnTo>
                <a:cubicBezTo>
                  <a:pt x="53346" y="18510"/>
                  <a:pt x="53063" y="17569"/>
                  <a:pt x="52388" y="17569"/>
                </a:cubicBezTo>
                <a:cubicBezTo>
                  <a:pt x="52337" y="17569"/>
                  <a:pt x="52283" y="17574"/>
                  <a:pt x="52228" y="17586"/>
                </a:cubicBezTo>
                <a:lnTo>
                  <a:pt x="42246" y="19430"/>
                </a:lnTo>
                <a:cubicBezTo>
                  <a:pt x="42213" y="19434"/>
                  <a:pt x="42180" y="19436"/>
                  <a:pt x="42147" y="19436"/>
                </a:cubicBezTo>
                <a:cubicBezTo>
                  <a:pt x="41553" y="19436"/>
                  <a:pt x="41182" y="18753"/>
                  <a:pt x="41568" y="18264"/>
                </a:cubicBezTo>
                <a:lnTo>
                  <a:pt x="48159" y="10479"/>
                </a:lnTo>
                <a:cubicBezTo>
                  <a:pt x="48581" y="9969"/>
                  <a:pt x="48186" y="9314"/>
                  <a:pt x="47658" y="9314"/>
                </a:cubicBezTo>
                <a:cubicBezTo>
                  <a:pt x="47540" y="9314"/>
                  <a:pt x="47415" y="9347"/>
                  <a:pt x="47291" y="9421"/>
                </a:cubicBezTo>
                <a:lnTo>
                  <a:pt x="38503" y="14548"/>
                </a:lnTo>
                <a:cubicBezTo>
                  <a:pt x="38389" y="14613"/>
                  <a:pt x="38270" y="14643"/>
                  <a:pt x="38155" y="14643"/>
                </a:cubicBezTo>
                <a:cubicBezTo>
                  <a:pt x="37699" y="14643"/>
                  <a:pt x="37305" y="14179"/>
                  <a:pt x="37500" y="13680"/>
                </a:cubicBezTo>
                <a:lnTo>
                  <a:pt x="41026" y="4159"/>
                </a:lnTo>
                <a:cubicBezTo>
                  <a:pt x="41216" y="3646"/>
                  <a:pt x="40780" y="3226"/>
                  <a:pt x="40343" y="3226"/>
                </a:cubicBezTo>
                <a:cubicBezTo>
                  <a:pt x="40157" y="3226"/>
                  <a:pt x="39970" y="3303"/>
                  <a:pt x="39832" y="3481"/>
                </a:cubicBezTo>
                <a:lnTo>
                  <a:pt x="33350" y="11293"/>
                </a:lnTo>
                <a:cubicBezTo>
                  <a:pt x="33210" y="11460"/>
                  <a:pt x="33020" y="11535"/>
                  <a:pt x="32830" y="11535"/>
                </a:cubicBezTo>
                <a:cubicBezTo>
                  <a:pt x="32465" y="11535"/>
                  <a:pt x="32102" y="11260"/>
                  <a:pt x="32102" y="10832"/>
                </a:cubicBezTo>
                <a:lnTo>
                  <a:pt x="32156" y="715"/>
                </a:lnTo>
                <a:cubicBezTo>
                  <a:pt x="32156" y="264"/>
                  <a:pt x="31800" y="0"/>
                  <a:pt x="31444" y="0"/>
                </a:cubicBezTo>
                <a:cubicBezTo>
                  <a:pt x="31180" y="0"/>
                  <a:pt x="30916" y="146"/>
                  <a:pt x="30800" y="471"/>
                </a:cubicBezTo>
                <a:lnTo>
                  <a:pt x="27382" y="10018"/>
                </a:lnTo>
                <a:cubicBezTo>
                  <a:pt x="27260" y="10330"/>
                  <a:pt x="26982" y="10486"/>
                  <a:pt x="26708" y="10486"/>
                </a:cubicBezTo>
                <a:cubicBezTo>
                  <a:pt x="26433" y="10486"/>
                  <a:pt x="26162" y="10330"/>
                  <a:pt x="26053" y="10018"/>
                </a:cubicBezTo>
                <a:lnTo>
                  <a:pt x="22636" y="471"/>
                </a:lnTo>
                <a:cubicBezTo>
                  <a:pt x="22520" y="146"/>
                  <a:pt x="22256" y="0"/>
                  <a:pt x="2199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Why it matters ? </a:t>
            </a:r>
            <a:endParaRPr dirty="0"/>
          </a:p>
        </p:txBody>
      </p:sp>
      <p:sp>
        <p:nvSpPr>
          <p:cNvPr id="320" name="Google Shape;320;p36"/>
          <p:cNvSpPr txBox="1">
            <a:spLocks noGrp="1"/>
          </p:cNvSpPr>
          <p:nvPr>
            <p:ph type="subTitle" idx="1"/>
          </p:nvPr>
        </p:nvSpPr>
        <p:spPr>
          <a:xfrm>
            <a:off x="720000" y="3154600"/>
            <a:ext cx="24003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With so few Romanians volunteering, countless community needs go unmet.</a:t>
            </a:r>
            <a:endParaRPr dirty="0"/>
          </a:p>
        </p:txBody>
      </p:sp>
      <p:sp>
        <p:nvSpPr>
          <p:cNvPr id="321" name="Google Shape;321;p36"/>
          <p:cNvSpPr txBox="1">
            <a:spLocks noGrp="1"/>
          </p:cNvSpPr>
          <p:nvPr>
            <p:ph type="subTitle" idx="2"/>
          </p:nvPr>
        </p:nvSpPr>
        <p:spPr>
          <a:xfrm>
            <a:off x="3371850" y="3153677"/>
            <a:ext cx="24003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Employers, schools and funders can’t verify paper certificates, so real contributors miss jobs, credits and grants.</a:t>
            </a:r>
            <a:endParaRPr u="sng" dirty="0"/>
          </a:p>
        </p:txBody>
      </p:sp>
      <p:sp>
        <p:nvSpPr>
          <p:cNvPr id="322" name="Google Shape;322;p36"/>
          <p:cNvSpPr txBox="1">
            <a:spLocks noGrp="1"/>
          </p:cNvSpPr>
          <p:nvPr>
            <p:ph type="subTitle" idx="3"/>
          </p:nvPr>
        </p:nvSpPr>
        <p:spPr>
          <a:xfrm>
            <a:off x="6023694" y="3154600"/>
            <a:ext cx="24003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When effort isn’t tracked or rewarded, volunteers drop out, keeping participation rates stuck at the bottom of the EU.</a:t>
            </a:r>
            <a:endParaRPr dirty="0"/>
          </a:p>
        </p:txBody>
      </p:sp>
      <p:sp>
        <p:nvSpPr>
          <p:cNvPr id="323" name="Google Shape;323;p36"/>
          <p:cNvSpPr/>
          <p:nvPr/>
        </p:nvSpPr>
        <p:spPr>
          <a:xfrm>
            <a:off x="796200" y="1754241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324;p36"/>
          <p:cNvSpPr/>
          <p:nvPr/>
        </p:nvSpPr>
        <p:spPr>
          <a:xfrm>
            <a:off x="6099900" y="1754241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"/>
          <p:cNvSpPr txBox="1">
            <a:spLocks noGrp="1"/>
          </p:cNvSpPr>
          <p:nvPr>
            <p:ph type="subTitle" idx="4"/>
          </p:nvPr>
        </p:nvSpPr>
        <p:spPr>
          <a:xfrm>
            <a:off x="720000" y="2777200"/>
            <a:ext cx="2989044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Wasted Social Potential</a:t>
            </a:r>
          </a:p>
        </p:txBody>
      </p:sp>
      <p:sp>
        <p:nvSpPr>
          <p:cNvPr id="326" name="Google Shape;326;p36"/>
          <p:cNvSpPr txBox="1">
            <a:spLocks noGrp="1"/>
          </p:cNvSpPr>
          <p:nvPr>
            <p:ph type="subTitle" idx="5"/>
          </p:nvPr>
        </p:nvSpPr>
        <p:spPr>
          <a:xfrm>
            <a:off x="6023694" y="2777200"/>
            <a:ext cx="2400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Low Retention Loop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27" name="Google Shape;327;p36"/>
          <p:cNvSpPr txBox="1">
            <a:spLocks noGrp="1"/>
          </p:cNvSpPr>
          <p:nvPr>
            <p:ph type="subTitle" idx="6"/>
          </p:nvPr>
        </p:nvSpPr>
        <p:spPr>
          <a:xfrm>
            <a:off x="3371850" y="2777200"/>
            <a:ext cx="2651844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Trust &amp; Opportunity Gap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28" name="Google Shape;328;p36"/>
          <p:cNvSpPr/>
          <p:nvPr/>
        </p:nvSpPr>
        <p:spPr>
          <a:xfrm>
            <a:off x="3448050" y="1768700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36"/>
          <p:cNvGrpSpPr/>
          <p:nvPr/>
        </p:nvGrpSpPr>
        <p:grpSpPr>
          <a:xfrm>
            <a:off x="3542499" y="1863472"/>
            <a:ext cx="433301" cy="432657"/>
            <a:chOff x="2612225" y="977925"/>
            <a:chExt cx="336075" cy="335575"/>
          </a:xfrm>
        </p:grpSpPr>
        <p:sp>
          <p:nvSpPr>
            <p:cNvPr id="334" name="Google Shape;334;p36"/>
            <p:cNvSpPr/>
            <p:nvPr/>
          </p:nvSpPr>
          <p:spPr>
            <a:xfrm>
              <a:off x="2709550" y="1055925"/>
              <a:ext cx="36350" cy="18175"/>
            </a:xfrm>
            <a:custGeom>
              <a:avLst/>
              <a:gdLst/>
              <a:ahLst/>
              <a:cxnLst/>
              <a:rect l="l" t="t" r="r" b="b"/>
              <a:pathLst>
                <a:path w="1454" h="727" extrusionOk="0">
                  <a:moveTo>
                    <a:pt x="1" y="0"/>
                  </a:moveTo>
                  <a:lnTo>
                    <a:pt x="727" y="726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2684250" y="1059775"/>
              <a:ext cx="100050" cy="103325"/>
            </a:xfrm>
            <a:custGeom>
              <a:avLst/>
              <a:gdLst/>
              <a:ahLst/>
              <a:cxnLst/>
              <a:rect l="l" t="t" r="r" b="b"/>
              <a:pathLst>
                <a:path w="4002" h="4133" extrusionOk="0">
                  <a:moveTo>
                    <a:pt x="3418" y="1"/>
                  </a:moveTo>
                  <a:lnTo>
                    <a:pt x="1" y="3430"/>
                  </a:lnTo>
                  <a:lnTo>
                    <a:pt x="691" y="4132"/>
                  </a:lnTo>
                  <a:lnTo>
                    <a:pt x="3846" y="977"/>
                  </a:lnTo>
                  <a:cubicBezTo>
                    <a:pt x="4001" y="834"/>
                    <a:pt x="4001" y="584"/>
                    <a:pt x="3846" y="441"/>
                  </a:cubicBezTo>
                  <a:lnTo>
                    <a:pt x="34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2741400" y="1133600"/>
              <a:ext cx="29800" cy="29800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703" y="1"/>
                  </a:moveTo>
                  <a:lnTo>
                    <a:pt x="1" y="703"/>
                  </a:lnTo>
                  <a:lnTo>
                    <a:pt x="489" y="1191"/>
                  </a:lnTo>
                  <a:lnTo>
                    <a:pt x="1191" y="489"/>
                  </a:lnTo>
                  <a:lnTo>
                    <a:pt x="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2671450" y="1060375"/>
              <a:ext cx="42600" cy="45575"/>
            </a:xfrm>
            <a:custGeom>
              <a:avLst/>
              <a:gdLst/>
              <a:ahLst/>
              <a:cxnLst/>
              <a:rect l="l" t="t" r="r" b="b"/>
              <a:pathLst>
                <a:path w="1704" h="1823" extrusionOk="0">
                  <a:moveTo>
                    <a:pt x="584" y="1"/>
                  </a:moveTo>
                  <a:lnTo>
                    <a:pt x="155" y="429"/>
                  </a:lnTo>
                  <a:cubicBezTo>
                    <a:pt x="1" y="572"/>
                    <a:pt x="1" y="834"/>
                    <a:pt x="155" y="977"/>
                  </a:cubicBezTo>
                  <a:lnTo>
                    <a:pt x="1001" y="1822"/>
                  </a:lnTo>
                  <a:lnTo>
                    <a:pt x="1703" y="1108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2612225" y="977925"/>
              <a:ext cx="230100" cy="335150"/>
            </a:xfrm>
            <a:custGeom>
              <a:avLst/>
              <a:gdLst/>
              <a:ahLst/>
              <a:cxnLst/>
              <a:rect l="l" t="t" r="r" b="b"/>
              <a:pathLst>
                <a:path w="9204" h="13406" extrusionOk="0">
                  <a:moveTo>
                    <a:pt x="6346" y="2334"/>
                  </a:moveTo>
                  <a:cubicBezTo>
                    <a:pt x="6406" y="2358"/>
                    <a:pt x="6442" y="2370"/>
                    <a:pt x="6489" y="2382"/>
                  </a:cubicBezTo>
                  <a:cubicBezTo>
                    <a:pt x="6549" y="2418"/>
                    <a:pt x="6525" y="2394"/>
                    <a:pt x="7275" y="3144"/>
                  </a:cubicBezTo>
                  <a:cubicBezTo>
                    <a:pt x="7727" y="3584"/>
                    <a:pt x="7739" y="4335"/>
                    <a:pt x="7275" y="4811"/>
                  </a:cubicBezTo>
                  <a:lnTo>
                    <a:pt x="6430" y="5656"/>
                  </a:lnTo>
                  <a:lnTo>
                    <a:pt x="7204" y="6430"/>
                  </a:lnTo>
                  <a:cubicBezTo>
                    <a:pt x="7358" y="6585"/>
                    <a:pt x="7358" y="6835"/>
                    <a:pt x="7204" y="6990"/>
                  </a:cubicBezTo>
                  <a:lnTo>
                    <a:pt x="5941" y="8252"/>
                  </a:lnTo>
                  <a:cubicBezTo>
                    <a:pt x="5870" y="8323"/>
                    <a:pt x="5769" y="8359"/>
                    <a:pt x="5668" y="8359"/>
                  </a:cubicBezTo>
                  <a:cubicBezTo>
                    <a:pt x="5566" y="8359"/>
                    <a:pt x="5465" y="8323"/>
                    <a:pt x="5394" y="8252"/>
                  </a:cubicBezTo>
                  <a:lnTo>
                    <a:pt x="4620" y="7478"/>
                  </a:lnTo>
                  <a:lnTo>
                    <a:pt x="3846" y="8252"/>
                  </a:lnTo>
                  <a:cubicBezTo>
                    <a:pt x="3769" y="8323"/>
                    <a:pt x="3667" y="8359"/>
                    <a:pt x="3566" y="8359"/>
                  </a:cubicBezTo>
                  <a:cubicBezTo>
                    <a:pt x="3465" y="8359"/>
                    <a:pt x="3364" y="8323"/>
                    <a:pt x="3286" y="8252"/>
                  </a:cubicBezTo>
                  <a:lnTo>
                    <a:pt x="2024" y="6990"/>
                  </a:lnTo>
                  <a:cubicBezTo>
                    <a:pt x="1881" y="6835"/>
                    <a:pt x="1881" y="6585"/>
                    <a:pt x="2024" y="6430"/>
                  </a:cubicBezTo>
                  <a:lnTo>
                    <a:pt x="2798" y="5656"/>
                  </a:lnTo>
                  <a:lnTo>
                    <a:pt x="1953" y="4811"/>
                  </a:lnTo>
                  <a:cubicBezTo>
                    <a:pt x="1489" y="4346"/>
                    <a:pt x="1489" y="3608"/>
                    <a:pt x="1941" y="3156"/>
                  </a:cubicBezTo>
                  <a:cubicBezTo>
                    <a:pt x="1941" y="3156"/>
                    <a:pt x="2655" y="2441"/>
                    <a:pt x="2679" y="2430"/>
                  </a:cubicBezTo>
                  <a:cubicBezTo>
                    <a:pt x="2739" y="2382"/>
                    <a:pt x="2810" y="2358"/>
                    <a:pt x="2893" y="2334"/>
                  </a:cubicBezTo>
                  <a:close/>
                  <a:moveTo>
                    <a:pt x="4603" y="1"/>
                  </a:moveTo>
                  <a:cubicBezTo>
                    <a:pt x="3446" y="1"/>
                    <a:pt x="2277" y="439"/>
                    <a:pt x="1358" y="1358"/>
                  </a:cubicBezTo>
                  <a:cubicBezTo>
                    <a:pt x="477" y="2239"/>
                    <a:pt x="0" y="3382"/>
                    <a:pt x="0" y="4620"/>
                  </a:cubicBezTo>
                  <a:cubicBezTo>
                    <a:pt x="0" y="6763"/>
                    <a:pt x="1477" y="9776"/>
                    <a:pt x="3465" y="10633"/>
                  </a:cubicBezTo>
                  <a:cubicBezTo>
                    <a:pt x="3215" y="10883"/>
                    <a:pt x="3036" y="11192"/>
                    <a:pt x="2977" y="11431"/>
                  </a:cubicBezTo>
                  <a:cubicBezTo>
                    <a:pt x="2941" y="11669"/>
                    <a:pt x="3132" y="11895"/>
                    <a:pt x="3370" y="11895"/>
                  </a:cubicBezTo>
                  <a:cubicBezTo>
                    <a:pt x="3548" y="11895"/>
                    <a:pt x="3691" y="11776"/>
                    <a:pt x="3739" y="11633"/>
                  </a:cubicBezTo>
                  <a:cubicBezTo>
                    <a:pt x="3739" y="11633"/>
                    <a:pt x="3810" y="11419"/>
                    <a:pt x="3989" y="11240"/>
                  </a:cubicBezTo>
                  <a:cubicBezTo>
                    <a:pt x="4013" y="11526"/>
                    <a:pt x="4132" y="11812"/>
                    <a:pt x="4346" y="12026"/>
                  </a:cubicBezTo>
                  <a:cubicBezTo>
                    <a:pt x="4489" y="12169"/>
                    <a:pt x="4513" y="12359"/>
                    <a:pt x="4441" y="12526"/>
                  </a:cubicBezTo>
                  <a:lnTo>
                    <a:pt x="4275" y="12847"/>
                  </a:lnTo>
                  <a:cubicBezTo>
                    <a:pt x="4191" y="13038"/>
                    <a:pt x="4263" y="13276"/>
                    <a:pt x="4453" y="13371"/>
                  </a:cubicBezTo>
                  <a:cubicBezTo>
                    <a:pt x="4506" y="13395"/>
                    <a:pt x="4563" y="13406"/>
                    <a:pt x="4619" y="13406"/>
                  </a:cubicBezTo>
                  <a:cubicBezTo>
                    <a:pt x="4765" y="13406"/>
                    <a:pt x="4908" y="13330"/>
                    <a:pt x="4977" y="13193"/>
                  </a:cubicBezTo>
                  <a:lnTo>
                    <a:pt x="5144" y="12859"/>
                  </a:lnTo>
                  <a:cubicBezTo>
                    <a:pt x="5358" y="12407"/>
                    <a:pt x="5275" y="11835"/>
                    <a:pt x="4906" y="11466"/>
                  </a:cubicBezTo>
                  <a:cubicBezTo>
                    <a:pt x="4787" y="11347"/>
                    <a:pt x="4727" y="11133"/>
                    <a:pt x="4822" y="10954"/>
                  </a:cubicBezTo>
                  <a:lnTo>
                    <a:pt x="4822" y="10954"/>
                  </a:lnTo>
                  <a:cubicBezTo>
                    <a:pt x="5334" y="11169"/>
                    <a:pt x="5501" y="11621"/>
                    <a:pt x="5501" y="11621"/>
                  </a:cubicBezTo>
                  <a:cubicBezTo>
                    <a:pt x="5537" y="11788"/>
                    <a:pt x="5691" y="11895"/>
                    <a:pt x="5870" y="11895"/>
                  </a:cubicBezTo>
                  <a:cubicBezTo>
                    <a:pt x="6108" y="11895"/>
                    <a:pt x="6299" y="11669"/>
                    <a:pt x="6251" y="11431"/>
                  </a:cubicBezTo>
                  <a:cubicBezTo>
                    <a:pt x="6192" y="11192"/>
                    <a:pt x="6013" y="10883"/>
                    <a:pt x="5763" y="10633"/>
                  </a:cubicBezTo>
                  <a:cubicBezTo>
                    <a:pt x="7739" y="9764"/>
                    <a:pt x="9204" y="6740"/>
                    <a:pt x="9204" y="4620"/>
                  </a:cubicBezTo>
                  <a:cubicBezTo>
                    <a:pt x="9204" y="3799"/>
                    <a:pt x="8989" y="3025"/>
                    <a:pt x="8608" y="2358"/>
                  </a:cubicBezTo>
                  <a:cubicBezTo>
                    <a:pt x="7748" y="823"/>
                    <a:pt x="6187" y="1"/>
                    <a:pt x="4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2850350" y="1113350"/>
              <a:ext cx="45550" cy="49750"/>
            </a:xfrm>
            <a:custGeom>
              <a:avLst/>
              <a:gdLst/>
              <a:ahLst/>
              <a:cxnLst/>
              <a:rect l="l" t="t" r="r" b="b"/>
              <a:pathLst>
                <a:path w="1822" h="1990" extrusionOk="0">
                  <a:moveTo>
                    <a:pt x="1227" y="1"/>
                  </a:moveTo>
                  <a:cubicBezTo>
                    <a:pt x="1108" y="1"/>
                    <a:pt x="1000" y="49"/>
                    <a:pt x="917" y="144"/>
                  </a:cubicBezTo>
                  <a:lnTo>
                    <a:pt x="619" y="442"/>
                  </a:lnTo>
                  <a:cubicBezTo>
                    <a:pt x="536" y="513"/>
                    <a:pt x="417" y="561"/>
                    <a:pt x="322" y="561"/>
                  </a:cubicBezTo>
                  <a:cubicBezTo>
                    <a:pt x="238" y="930"/>
                    <a:pt x="131" y="1311"/>
                    <a:pt x="0" y="1656"/>
                  </a:cubicBezTo>
                  <a:lnTo>
                    <a:pt x="334" y="1989"/>
                  </a:lnTo>
                  <a:lnTo>
                    <a:pt x="1536" y="763"/>
                  </a:lnTo>
                  <a:cubicBezTo>
                    <a:pt x="1822" y="477"/>
                    <a:pt x="1608" y="1"/>
                    <a:pt x="12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2811650" y="1031300"/>
              <a:ext cx="136650" cy="282200"/>
            </a:xfrm>
            <a:custGeom>
              <a:avLst/>
              <a:gdLst/>
              <a:ahLst/>
              <a:cxnLst/>
              <a:rect l="l" t="t" r="r" b="b"/>
              <a:pathLst>
                <a:path w="5466" h="11288" extrusionOk="0">
                  <a:moveTo>
                    <a:pt x="1897" y="0"/>
                  </a:moveTo>
                  <a:cubicBezTo>
                    <a:pt x="1739" y="0"/>
                    <a:pt x="1579" y="11"/>
                    <a:pt x="1417" y="33"/>
                  </a:cubicBezTo>
                  <a:cubicBezTo>
                    <a:pt x="1846" y="866"/>
                    <a:pt x="2060" y="1795"/>
                    <a:pt x="2001" y="2783"/>
                  </a:cubicBezTo>
                  <a:cubicBezTo>
                    <a:pt x="2222" y="2600"/>
                    <a:pt x="2494" y="2510"/>
                    <a:pt x="2767" y="2510"/>
                  </a:cubicBezTo>
                  <a:cubicBezTo>
                    <a:pt x="3081" y="2510"/>
                    <a:pt x="3396" y="2630"/>
                    <a:pt x="3632" y="2866"/>
                  </a:cubicBezTo>
                  <a:cubicBezTo>
                    <a:pt x="4108" y="3343"/>
                    <a:pt x="4108" y="4128"/>
                    <a:pt x="3632" y="4605"/>
                  </a:cubicBezTo>
                  <a:lnTo>
                    <a:pt x="2144" y="6105"/>
                  </a:lnTo>
                  <a:cubicBezTo>
                    <a:pt x="2072" y="6176"/>
                    <a:pt x="1974" y="6212"/>
                    <a:pt x="1874" y="6212"/>
                  </a:cubicBezTo>
                  <a:cubicBezTo>
                    <a:pt x="1774" y="6212"/>
                    <a:pt x="1673" y="6176"/>
                    <a:pt x="1596" y="6105"/>
                  </a:cubicBezTo>
                  <a:lnTo>
                    <a:pt x="1239" y="5736"/>
                  </a:lnTo>
                  <a:cubicBezTo>
                    <a:pt x="1239" y="5736"/>
                    <a:pt x="977" y="6355"/>
                    <a:pt x="596" y="6926"/>
                  </a:cubicBezTo>
                  <a:cubicBezTo>
                    <a:pt x="405" y="7224"/>
                    <a:pt x="215" y="7498"/>
                    <a:pt x="0" y="7748"/>
                  </a:cubicBezTo>
                  <a:cubicBezTo>
                    <a:pt x="239" y="8022"/>
                    <a:pt x="512" y="8260"/>
                    <a:pt x="822" y="8450"/>
                  </a:cubicBezTo>
                  <a:cubicBezTo>
                    <a:pt x="465" y="8760"/>
                    <a:pt x="322" y="9117"/>
                    <a:pt x="274" y="9260"/>
                  </a:cubicBezTo>
                  <a:cubicBezTo>
                    <a:pt x="274" y="9260"/>
                    <a:pt x="262" y="9355"/>
                    <a:pt x="262" y="9391"/>
                  </a:cubicBezTo>
                  <a:cubicBezTo>
                    <a:pt x="262" y="9617"/>
                    <a:pt x="441" y="9772"/>
                    <a:pt x="643" y="9772"/>
                  </a:cubicBezTo>
                  <a:cubicBezTo>
                    <a:pt x="822" y="9772"/>
                    <a:pt x="977" y="9653"/>
                    <a:pt x="1012" y="9510"/>
                  </a:cubicBezTo>
                  <a:cubicBezTo>
                    <a:pt x="1012" y="9510"/>
                    <a:pt x="1096" y="9284"/>
                    <a:pt x="1274" y="9117"/>
                  </a:cubicBezTo>
                  <a:cubicBezTo>
                    <a:pt x="1286" y="9403"/>
                    <a:pt x="1405" y="9689"/>
                    <a:pt x="1632" y="9915"/>
                  </a:cubicBezTo>
                  <a:cubicBezTo>
                    <a:pt x="1763" y="10046"/>
                    <a:pt x="1786" y="10236"/>
                    <a:pt x="1715" y="10403"/>
                  </a:cubicBezTo>
                  <a:lnTo>
                    <a:pt x="1548" y="10724"/>
                  </a:lnTo>
                  <a:cubicBezTo>
                    <a:pt x="1465" y="10927"/>
                    <a:pt x="1536" y="11165"/>
                    <a:pt x="1727" y="11248"/>
                  </a:cubicBezTo>
                  <a:cubicBezTo>
                    <a:pt x="1784" y="11275"/>
                    <a:pt x="1844" y="11288"/>
                    <a:pt x="1903" y="11288"/>
                  </a:cubicBezTo>
                  <a:cubicBezTo>
                    <a:pt x="2051" y="11288"/>
                    <a:pt x="2191" y="11206"/>
                    <a:pt x="2251" y="11070"/>
                  </a:cubicBezTo>
                  <a:lnTo>
                    <a:pt x="2417" y="10748"/>
                  </a:lnTo>
                  <a:cubicBezTo>
                    <a:pt x="2644" y="10284"/>
                    <a:pt x="2548" y="9712"/>
                    <a:pt x="2179" y="9343"/>
                  </a:cubicBezTo>
                  <a:cubicBezTo>
                    <a:pt x="2060" y="9224"/>
                    <a:pt x="2001" y="9010"/>
                    <a:pt x="2108" y="8831"/>
                  </a:cubicBezTo>
                  <a:lnTo>
                    <a:pt x="2108" y="8831"/>
                  </a:lnTo>
                  <a:cubicBezTo>
                    <a:pt x="2608" y="9046"/>
                    <a:pt x="2775" y="9510"/>
                    <a:pt x="2775" y="9510"/>
                  </a:cubicBezTo>
                  <a:cubicBezTo>
                    <a:pt x="2822" y="9665"/>
                    <a:pt x="2965" y="9772"/>
                    <a:pt x="3144" y="9772"/>
                  </a:cubicBezTo>
                  <a:cubicBezTo>
                    <a:pt x="3370" y="9772"/>
                    <a:pt x="3537" y="9593"/>
                    <a:pt x="3537" y="9391"/>
                  </a:cubicBezTo>
                  <a:cubicBezTo>
                    <a:pt x="3537" y="9355"/>
                    <a:pt x="3513" y="9272"/>
                    <a:pt x="3513" y="9248"/>
                  </a:cubicBezTo>
                  <a:cubicBezTo>
                    <a:pt x="3477" y="9117"/>
                    <a:pt x="3322" y="8748"/>
                    <a:pt x="2965" y="8450"/>
                  </a:cubicBezTo>
                  <a:cubicBezTo>
                    <a:pt x="4406" y="7605"/>
                    <a:pt x="5465" y="5117"/>
                    <a:pt x="5465" y="3533"/>
                  </a:cubicBezTo>
                  <a:cubicBezTo>
                    <a:pt x="5454" y="1563"/>
                    <a:pt x="3826" y="0"/>
                    <a:pt x="1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" name="Google Shape;341;p36"/>
          <p:cNvGrpSpPr/>
          <p:nvPr/>
        </p:nvGrpSpPr>
        <p:grpSpPr>
          <a:xfrm>
            <a:off x="6194335" y="1849079"/>
            <a:ext cx="433329" cy="432524"/>
            <a:chOff x="4117750" y="91015"/>
            <a:chExt cx="433329" cy="432524"/>
          </a:xfrm>
        </p:grpSpPr>
        <p:sp>
          <p:nvSpPr>
            <p:cNvPr id="342" name="Google Shape;342;p36"/>
            <p:cNvSpPr/>
            <p:nvPr/>
          </p:nvSpPr>
          <p:spPr>
            <a:xfrm>
              <a:off x="4497316" y="227260"/>
              <a:ext cx="53764" cy="38292"/>
            </a:xfrm>
            <a:custGeom>
              <a:avLst/>
              <a:gdLst/>
              <a:ahLst/>
              <a:cxnLst/>
              <a:rect l="l" t="t" r="r" b="b"/>
              <a:pathLst>
                <a:path w="1668" h="1188" extrusionOk="0">
                  <a:moveTo>
                    <a:pt x="424" y="0"/>
                  </a:moveTo>
                  <a:cubicBezTo>
                    <a:pt x="325" y="0"/>
                    <a:pt x="226" y="36"/>
                    <a:pt x="155" y="108"/>
                  </a:cubicBezTo>
                  <a:cubicBezTo>
                    <a:pt x="0" y="262"/>
                    <a:pt x="0" y="512"/>
                    <a:pt x="155" y="655"/>
                  </a:cubicBezTo>
                  <a:lnTo>
                    <a:pt x="560" y="1072"/>
                  </a:lnTo>
                  <a:cubicBezTo>
                    <a:pt x="637" y="1149"/>
                    <a:pt x="738" y="1188"/>
                    <a:pt x="840" y="1188"/>
                  </a:cubicBezTo>
                  <a:cubicBezTo>
                    <a:pt x="941" y="1188"/>
                    <a:pt x="1042" y="1149"/>
                    <a:pt x="1119" y="1072"/>
                  </a:cubicBezTo>
                  <a:lnTo>
                    <a:pt x="1536" y="655"/>
                  </a:lnTo>
                  <a:cubicBezTo>
                    <a:pt x="1667" y="512"/>
                    <a:pt x="1667" y="262"/>
                    <a:pt x="1524" y="108"/>
                  </a:cubicBezTo>
                  <a:cubicBezTo>
                    <a:pt x="1447" y="36"/>
                    <a:pt x="1346" y="0"/>
                    <a:pt x="1244" y="0"/>
                  </a:cubicBezTo>
                  <a:cubicBezTo>
                    <a:pt x="1143" y="0"/>
                    <a:pt x="1042" y="36"/>
                    <a:pt x="965" y="108"/>
                  </a:cubicBezTo>
                  <a:lnTo>
                    <a:pt x="834" y="238"/>
                  </a:lnTo>
                  <a:lnTo>
                    <a:pt x="703" y="108"/>
                  </a:lnTo>
                  <a:cubicBezTo>
                    <a:pt x="625" y="36"/>
                    <a:pt x="524" y="0"/>
                    <a:pt x="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4307727" y="146680"/>
              <a:ext cx="53764" cy="38292"/>
            </a:xfrm>
            <a:custGeom>
              <a:avLst/>
              <a:gdLst/>
              <a:ahLst/>
              <a:cxnLst/>
              <a:rect l="l" t="t" r="r" b="b"/>
              <a:pathLst>
                <a:path w="1668" h="1188" extrusionOk="0">
                  <a:moveTo>
                    <a:pt x="429" y="0"/>
                  </a:moveTo>
                  <a:cubicBezTo>
                    <a:pt x="328" y="0"/>
                    <a:pt x="227" y="36"/>
                    <a:pt x="155" y="107"/>
                  </a:cubicBezTo>
                  <a:cubicBezTo>
                    <a:pt x="1" y="262"/>
                    <a:pt x="1" y="512"/>
                    <a:pt x="155" y="655"/>
                  </a:cubicBezTo>
                  <a:lnTo>
                    <a:pt x="560" y="1072"/>
                  </a:lnTo>
                  <a:cubicBezTo>
                    <a:pt x="632" y="1149"/>
                    <a:pt x="730" y="1188"/>
                    <a:pt x="830" y="1188"/>
                  </a:cubicBezTo>
                  <a:cubicBezTo>
                    <a:pt x="929" y="1188"/>
                    <a:pt x="1030" y="1149"/>
                    <a:pt x="1108" y="1072"/>
                  </a:cubicBezTo>
                  <a:lnTo>
                    <a:pt x="1525" y="655"/>
                  </a:lnTo>
                  <a:cubicBezTo>
                    <a:pt x="1667" y="512"/>
                    <a:pt x="1667" y="262"/>
                    <a:pt x="1525" y="107"/>
                  </a:cubicBezTo>
                  <a:cubicBezTo>
                    <a:pt x="1447" y="36"/>
                    <a:pt x="1346" y="0"/>
                    <a:pt x="1246" y="0"/>
                  </a:cubicBezTo>
                  <a:cubicBezTo>
                    <a:pt x="1147" y="0"/>
                    <a:pt x="1048" y="36"/>
                    <a:pt x="977" y="107"/>
                  </a:cubicBezTo>
                  <a:lnTo>
                    <a:pt x="834" y="238"/>
                  </a:lnTo>
                  <a:lnTo>
                    <a:pt x="703" y="107"/>
                  </a:lnTo>
                  <a:cubicBezTo>
                    <a:pt x="632" y="36"/>
                    <a:pt x="530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4407517" y="91015"/>
              <a:ext cx="141243" cy="119776"/>
            </a:xfrm>
            <a:custGeom>
              <a:avLst/>
              <a:gdLst/>
              <a:ahLst/>
              <a:cxnLst/>
              <a:rect l="l" t="t" r="r" b="b"/>
              <a:pathLst>
                <a:path w="4382" h="3716" extrusionOk="0">
                  <a:moveTo>
                    <a:pt x="1238" y="1"/>
                  </a:moveTo>
                  <a:cubicBezTo>
                    <a:pt x="560" y="1"/>
                    <a:pt x="0" y="560"/>
                    <a:pt x="0" y="1239"/>
                  </a:cubicBezTo>
                  <a:cubicBezTo>
                    <a:pt x="0" y="1572"/>
                    <a:pt x="143" y="1882"/>
                    <a:pt x="357" y="2120"/>
                  </a:cubicBezTo>
                  <a:lnTo>
                    <a:pt x="1846" y="3608"/>
                  </a:lnTo>
                  <a:cubicBezTo>
                    <a:pt x="1923" y="3680"/>
                    <a:pt x="2024" y="3715"/>
                    <a:pt x="2125" y="3715"/>
                  </a:cubicBezTo>
                  <a:cubicBezTo>
                    <a:pt x="2227" y="3715"/>
                    <a:pt x="2328" y="3680"/>
                    <a:pt x="2405" y="3608"/>
                  </a:cubicBezTo>
                  <a:lnTo>
                    <a:pt x="3894" y="2120"/>
                  </a:lnTo>
                  <a:cubicBezTo>
                    <a:pt x="4382" y="1632"/>
                    <a:pt x="4382" y="834"/>
                    <a:pt x="3894" y="358"/>
                  </a:cubicBezTo>
                  <a:cubicBezTo>
                    <a:pt x="3662" y="132"/>
                    <a:pt x="3346" y="3"/>
                    <a:pt x="3021" y="3"/>
                  </a:cubicBezTo>
                  <a:cubicBezTo>
                    <a:pt x="2711" y="3"/>
                    <a:pt x="2393" y="120"/>
                    <a:pt x="2131" y="382"/>
                  </a:cubicBezTo>
                  <a:lnTo>
                    <a:pt x="2119" y="358"/>
                  </a:lnTo>
                  <a:cubicBezTo>
                    <a:pt x="1893" y="120"/>
                    <a:pt x="1584" y="1"/>
                    <a:pt x="1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4211772" y="232998"/>
              <a:ext cx="137053" cy="202678"/>
            </a:xfrm>
            <a:custGeom>
              <a:avLst/>
              <a:gdLst/>
              <a:ahLst/>
              <a:cxnLst/>
              <a:rect l="l" t="t" r="r" b="b"/>
              <a:pathLst>
                <a:path w="4252" h="6288" extrusionOk="0">
                  <a:moveTo>
                    <a:pt x="4252" y="1"/>
                  </a:moveTo>
                  <a:cubicBezTo>
                    <a:pt x="2906" y="596"/>
                    <a:pt x="1465" y="942"/>
                    <a:pt x="1" y="1049"/>
                  </a:cubicBezTo>
                  <a:lnTo>
                    <a:pt x="1" y="5240"/>
                  </a:lnTo>
                  <a:cubicBezTo>
                    <a:pt x="1418" y="5335"/>
                    <a:pt x="2858" y="5680"/>
                    <a:pt x="4252" y="6287"/>
                  </a:cubicBezTo>
                  <a:lnTo>
                    <a:pt x="42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4117750" y="267550"/>
              <a:ext cx="68752" cy="133571"/>
            </a:xfrm>
            <a:custGeom>
              <a:avLst/>
              <a:gdLst/>
              <a:ahLst/>
              <a:cxnLst/>
              <a:rect l="l" t="t" r="r" b="b"/>
              <a:pathLst>
                <a:path w="2133" h="4144" extrusionOk="0">
                  <a:moveTo>
                    <a:pt x="2073" y="1"/>
                  </a:moveTo>
                  <a:cubicBezTo>
                    <a:pt x="930" y="1"/>
                    <a:pt x="1" y="929"/>
                    <a:pt x="1" y="2072"/>
                  </a:cubicBezTo>
                  <a:cubicBezTo>
                    <a:pt x="1" y="3215"/>
                    <a:pt x="930" y="4144"/>
                    <a:pt x="2073" y="4144"/>
                  </a:cubicBezTo>
                  <a:lnTo>
                    <a:pt x="2132" y="4144"/>
                  </a:lnTo>
                  <a:lnTo>
                    <a:pt x="21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4374512" y="199831"/>
              <a:ext cx="53764" cy="268110"/>
            </a:xfrm>
            <a:custGeom>
              <a:avLst/>
              <a:gdLst/>
              <a:ahLst/>
              <a:cxnLst/>
              <a:rect l="l" t="t" r="r" b="b"/>
              <a:pathLst>
                <a:path w="1668" h="8318" extrusionOk="0">
                  <a:moveTo>
                    <a:pt x="1270" y="0"/>
                  </a:moveTo>
                  <a:cubicBezTo>
                    <a:pt x="1207" y="0"/>
                    <a:pt x="1143" y="17"/>
                    <a:pt x="1084" y="54"/>
                  </a:cubicBezTo>
                  <a:cubicBezTo>
                    <a:pt x="334" y="482"/>
                    <a:pt x="215" y="542"/>
                    <a:pt x="0" y="649"/>
                  </a:cubicBezTo>
                  <a:lnTo>
                    <a:pt x="0" y="7674"/>
                  </a:lnTo>
                  <a:cubicBezTo>
                    <a:pt x="179" y="7757"/>
                    <a:pt x="191" y="7781"/>
                    <a:pt x="1084" y="8269"/>
                  </a:cubicBezTo>
                  <a:cubicBezTo>
                    <a:pt x="1147" y="8302"/>
                    <a:pt x="1213" y="8317"/>
                    <a:pt x="1276" y="8317"/>
                  </a:cubicBezTo>
                  <a:cubicBezTo>
                    <a:pt x="1485" y="8317"/>
                    <a:pt x="1667" y="8152"/>
                    <a:pt x="1667" y="7924"/>
                  </a:cubicBezTo>
                  <a:lnTo>
                    <a:pt x="1667" y="399"/>
                  </a:lnTo>
                  <a:cubicBezTo>
                    <a:pt x="1667" y="172"/>
                    <a:pt x="1473" y="0"/>
                    <a:pt x="1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4453545" y="262941"/>
              <a:ext cx="38421" cy="143564"/>
            </a:xfrm>
            <a:custGeom>
              <a:avLst/>
              <a:gdLst/>
              <a:ahLst/>
              <a:cxnLst/>
              <a:rect l="l" t="t" r="r" b="b"/>
              <a:pathLst>
                <a:path w="1192" h="4454" extrusionOk="0">
                  <a:moveTo>
                    <a:pt x="1" y="1"/>
                  </a:moveTo>
                  <a:lnTo>
                    <a:pt x="1" y="4454"/>
                  </a:lnTo>
                  <a:cubicBezTo>
                    <a:pt x="1192" y="3358"/>
                    <a:pt x="1180" y="106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4217541" y="427970"/>
              <a:ext cx="69106" cy="95569"/>
            </a:xfrm>
            <a:custGeom>
              <a:avLst/>
              <a:gdLst/>
              <a:ahLst/>
              <a:cxnLst/>
              <a:rect l="l" t="t" r="r" b="b"/>
              <a:pathLst>
                <a:path w="2144" h="2965" extrusionOk="0">
                  <a:moveTo>
                    <a:pt x="1" y="0"/>
                  </a:moveTo>
                  <a:lnTo>
                    <a:pt x="453" y="1965"/>
                  </a:lnTo>
                  <a:cubicBezTo>
                    <a:pt x="584" y="2548"/>
                    <a:pt x="1108" y="2965"/>
                    <a:pt x="1703" y="2965"/>
                  </a:cubicBezTo>
                  <a:cubicBezTo>
                    <a:pt x="1953" y="2965"/>
                    <a:pt x="2144" y="2727"/>
                    <a:pt x="2084" y="2489"/>
                  </a:cubicBezTo>
                  <a:lnTo>
                    <a:pt x="1548" y="238"/>
                  </a:lnTo>
                  <a:cubicBezTo>
                    <a:pt x="1036" y="119"/>
                    <a:pt x="524" y="48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" name="Google Shape;350;p36"/>
          <p:cNvSpPr/>
          <p:nvPr/>
        </p:nvSpPr>
        <p:spPr>
          <a:xfrm>
            <a:off x="4411200" y="830575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6"/>
          <p:cNvSpPr/>
          <p:nvPr/>
        </p:nvSpPr>
        <p:spPr>
          <a:xfrm>
            <a:off x="4922500" y="674600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36"/>
          <p:cNvGrpSpPr/>
          <p:nvPr/>
        </p:nvGrpSpPr>
        <p:grpSpPr>
          <a:xfrm>
            <a:off x="4846188" y="-1467525"/>
            <a:ext cx="4263225" cy="2933125"/>
            <a:chOff x="2440388" y="3764750"/>
            <a:chExt cx="4263225" cy="2933125"/>
          </a:xfrm>
        </p:grpSpPr>
        <p:sp>
          <p:nvSpPr>
            <p:cNvPr id="353" name="Google Shape;353;p36"/>
            <p:cNvSpPr/>
            <p:nvPr/>
          </p:nvSpPr>
          <p:spPr>
            <a:xfrm>
              <a:off x="2440388" y="3764750"/>
              <a:ext cx="4263225" cy="2933125"/>
            </a:xfrm>
            <a:custGeom>
              <a:avLst/>
              <a:gdLst/>
              <a:ahLst/>
              <a:cxnLst/>
              <a:rect l="l" t="t" r="r" b="b"/>
              <a:pathLst>
                <a:path w="170529" h="117325" extrusionOk="0">
                  <a:moveTo>
                    <a:pt x="85251" y="0"/>
                  </a:moveTo>
                  <a:cubicBezTo>
                    <a:pt x="68807" y="0"/>
                    <a:pt x="52364" y="6273"/>
                    <a:pt x="39819" y="18817"/>
                  </a:cubicBezTo>
                  <a:lnTo>
                    <a:pt x="1" y="58662"/>
                  </a:lnTo>
                  <a:lnTo>
                    <a:pt x="39819" y="98507"/>
                  </a:lnTo>
                  <a:cubicBezTo>
                    <a:pt x="52364" y="111052"/>
                    <a:pt x="68807" y="117324"/>
                    <a:pt x="85251" y="117324"/>
                  </a:cubicBezTo>
                  <a:cubicBezTo>
                    <a:pt x="101695" y="117324"/>
                    <a:pt x="118139" y="111052"/>
                    <a:pt x="130684" y="98507"/>
                  </a:cubicBezTo>
                  <a:lnTo>
                    <a:pt x="170529" y="58662"/>
                  </a:lnTo>
                  <a:lnTo>
                    <a:pt x="130684" y="18817"/>
                  </a:lnTo>
                  <a:cubicBezTo>
                    <a:pt x="118139" y="6273"/>
                    <a:pt x="101695" y="0"/>
                    <a:pt x="85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4" name="Google Shape;354;p36"/>
            <p:cNvGrpSpPr/>
            <p:nvPr/>
          </p:nvGrpSpPr>
          <p:grpSpPr>
            <a:xfrm>
              <a:off x="3754591" y="4405535"/>
              <a:ext cx="1634819" cy="1651554"/>
              <a:chOff x="7419291" y="4334391"/>
              <a:chExt cx="1634819" cy="1651554"/>
            </a:xfrm>
          </p:grpSpPr>
          <p:sp>
            <p:nvSpPr>
              <p:cNvPr id="355" name="Google Shape;355;p36"/>
              <p:cNvSpPr/>
              <p:nvPr/>
            </p:nvSpPr>
            <p:spPr>
              <a:xfrm>
                <a:off x="7419291" y="4334391"/>
                <a:ext cx="1634819" cy="842454"/>
              </a:xfrm>
              <a:custGeom>
                <a:avLst/>
                <a:gdLst/>
                <a:ahLst/>
                <a:cxnLst/>
                <a:rect l="l" t="t" r="r" b="b"/>
                <a:pathLst>
                  <a:path w="53347" h="27493" extrusionOk="0">
                    <a:moveTo>
                      <a:pt x="21991" y="0"/>
                    </a:moveTo>
                    <a:cubicBezTo>
                      <a:pt x="21636" y="0"/>
                      <a:pt x="21280" y="264"/>
                      <a:pt x="21280" y="715"/>
                    </a:cubicBezTo>
                    <a:lnTo>
                      <a:pt x="21280" y="10805"/>
                    </a:lnTo>
                    <a:cubicBezTo>
                      <a:pt x="21280" y="11227"/>
                      <a:pt x="20938" y="11501"/>
                      <a:pt x="20579" y="11501"/>
                    </a:cubicBezTo>
                    <a:cubicBezTo>
                      <a:pt x="20384" y="11501"/>
                      <a:pt x="20185" y="11420"/>
                      <a:pt x="20032" y="11239"/>
                    </a:cubicBezTo>
                    <a:lnTo>
                      <a:pt x="13549" y="3454"/>
                    </a:lnTo>
                    <a:cubicBezTo>
                      <a:pt x="13397" y="3270"/>
                      <a:pt x="13205" y="3192"/>
                      <a:pt x="13017" y="3192"/>
                    </a:cubicBezTo>
                    <a:cubicBezTo>
                      <a:pt x="12568" y="3192"/>
                      <a:pt x="12146" y="3635"/>
                      <a:pt x="12356" y="4132"/>
                    </a:cubicBezTo>
                    <a:lnTo>
                      <a:pt x="15882" y="13653"/>
                    </a:lnTo>
                    <a:cubicBezTo>
                      <a:pt x="16074" y="14144"/>
                      <a:pt x="15694" y="14602"/>
                      <a:pt x="15246" y="14602"/>
                    </a:cubicBezTo>
                    <a:cubicBezTo>
                      <a:pt x="15125" y="14602"/>
                      <a:pt x="14999" y="14569"/>
                      <a:pt x="14878" y="14494"/>
                    </a:cubicBezTo>
                    <a:lnTo>
                      <a:pt x="6090" y="9394"/>
                    </a:lnTo>
                    <a:cubicBezTo>
                      <a:pt x="5969" y="9321"/>
                      <a:pt x="5846" y="9289"/>
                      <a:pt x="5730" y="9289"/>
                    </a:cubicBezTo>
                    <a:cubicBezTo>
                      <a:pt x="5197" y="9289"/>
                      <a:pt x="4794" y="9958"/>
                      <a:pt x="5195" y="10425"/>
                    </a:cubicBezTo>
                    <a:lnTo>
                      <a:pt x="11786" y="18155"/>
                    </a:lnTo>
                    <a:cubicBezTo>
                      <a:pt x="12192" y="18637"/>
                      <a:pt x="11839" y="19332"/>
                      <a:pt x="11238" y="19332"/>
                    </a:cubicBezTo>
                    <a:cubicBezTo>
                      <a:pt x="11196" y="19332"/>
                      <a:pt x="11152" y="19329"/>
                      <a:pt x="11108" y="19322"/>
                    </a:cubicBezTo>
                    <a:lnTo>
                      <a:pt x="1099" y="17477"/>
                    </a:lnTo>
                    <a:cubicBezTo>
                      <a:pt x="1053" y="17469"/>
                      <a:pt x="1007" y="17465"/>
                      <a:pt x="963" y="17465"/>
                    </a:cubicBezTo>
                    <a:cubicBezTo>
                      <a:pt x="274" y="17465"/>
                      <a:pt x="1" y="18422"/>
                      <a:pt x="638" y="18779"/>
                    </a:cubicBezTo>
                    <a:lnTo>
                      <a:pt x="9454" y="23797"/>
                    </a:lnTo>
                    <a:cubicBezTo>
                      <a:pt x="10023" y="24123"/>
                      <a:pt x="9860" y="24991"/>
                      <a:pt x="9209" y="25072"/>
                    </a:cubicBezTo>
                    <a:lnTo>
                      <a:pt x="3324" y="26103"/>
                    </a:lnTo>
                    <a:cubicBezTo>
                      <a:pt x="2456" y="26238"/>
                      <a:pt x="2564" y="27486"/>
                      <a:pt x="3405" y="27486"/>
                    </a:cubicBezTo>
                    <a:lnTo>
                      <a:pt x="49895" y="27486"/>
                    </a:lnTo>
                    <a:cubicBezTo>
                      <a:pt x="49932" y="27490"/>
                      <a:pt x="49968" y="27493"/>
                      <a:pt x="50003" y="27493"/>
                    </a:cubicBezTo>
                    <a:cubicBezTo>
                      <a:pt x="50796" y="27493"/>
                      <a:pt x="50837" y="26341"/>
                      <a:pt x="50031" y="26211"/>
                    </a:cubicBezTo>
                    <a:lnTo>
                      <a:pt x="44145" y="25180"/>
                    </a:lnTo>
                    <a:cubicBezTo>
                      <a:pt x="43494" y="25072"/>
                      <a:pt x="43331" y="24204"/>
                      <a:pt x="43901" y="23906"/>
                    </a:cubicBezTo>
                    <a:lnTo>
                      <a:pt x="52716" y="18888"/>
                    </a:lnTo>
                    <a:cubicBezTo>
                      <a:pt x="53346" y="18510"/>
                      <a:pt x="53063" y="17569"/>
                      <a:pt x="52388" y="17569"/>
                    </a:cubicBezTo>
                    <a:cubicBezTo>
                      <a:pt x="52337" y="17569"/>
                      <a:pt x="52283" y="17574"/>
                      <a:pt x="52228" y="17586"/>
                    </a:cubicBezTo>
                    <a:lnTo>
                      <a:pt x="42246" y="19430"/>
                    </a:lnTo>
                    <a:cubicBezTo>
                      <a:pt x="42213" y="19434"/>
                      <a:pt x="42180" y="19436"/>
                      <a:pt x="42147" y="19436"/>
                    </a:cubicBezTo>
                    <a:cubicBezTo>
                      <a:pt x="41553" y="19436"/>
                      <a:pt x="41182" y="18753"/>
                      <a:pt x="41568" y="18264"/>
                    </a:cubicBezTo>
                    <a:lnTo>
                      <a:pt x="48159" y="10479"/>
                    </a:lnTo>
                    <a:cubicBezTo>
                      <a:pt x="48581" y="9969"/>
                      <a:pt x="48186" y="9314"/>
                      <a:pt x="47658" y="9314"/>
                    </a:cubicBezTo>
                    <a:cubicBezTo>
                      <a:pt x="47540" y="9314"/>
                      <a:pt x="47415" y="9347"/>
                      <a:pt x="47291" y="9421"/>
                    </a:cubicBezTo>
                    <a:lnTo>
                      <a:pt x="38503" y="14548"/>
                    </a:lnTo>
                    <a:cubicBezTo>
                      <a:pt x="38389" y="14613"/>
                      <a:pt x="38270" y="14643"/>
                      <a:pt x="38155" y="14643"/>
                    </a:cubicBezTo>
                    <a:cubicBezTo>
                      <a:pt x="37699" y="14643"/>
                      <a:pt x="37305" y="14179"/>
                      <a:pt x="37500" y="13680"/>
                    </a:cubicBezTo>
                    <a:lnTo>
                      <a:pt x="41026" y="4159"/>
                    </a:lnTo>
                    <a:cubicBezTo>
                      <a:pt x="41216" y="3646"/>
                      <a:pt x="40780" y="3226"/>
                      <a:pt x="40343" y="3226"/>
                    </a:cubicBezTo>
                    <a:cubicBezTo>
                      <a:pt x="40157" y="3226"/>
                      <a:pt x="39970" y="3303"/>
                      <a:pt x="39832" y="3481"/>
                    </a:cubicBezTo>
                    <a:lnTo>
                      <a:pt x="33350" y="11293"/>
                    </a:lnTo>
                    <a:cubicBezTo>
                      <a:pt x="33210" y="11460"/>
                      <a:pt x="33020" y="11535"/>
                      <a:pt x="32830" y="11535"/>
                    </a:cubicBezTo>
                    <a:cubicBezTo>
                      <a:pt x="32465" y="11535"/>
                      <a:pt x="32102" y="11260"/>
                      <a:pt x="32102" y="10832"/>
                    </a:cubicBezTo>
                    <a:lnTo>
                      <a:pt x="32156" y="715"/>
                    </a:lnTo>
                    <a:cubicBezTo>
                      <a:pt x="32156" y="264"/>
                      <a:pt x="31800" y="0"/>
                      <a:pt x="31444" y="0"/>
                    </a:cubicBezTo>
                    <a:cubicBezTo>
                      <a:pt x="31180" y="0"/>
                      <a:pt x="30916" y="146"/>
                      <a:pt x="30800" y="471"/>
                    </a:cubicBezTo>
                    <a:lnTo>
                      <a:pt x="27382" y="10018"/>
                    </a:lnTo>
                    <a:cubicBezTo>
                      <a:pt x="27260" y="10330"/>
                      <a:pt x="26982" y="10486"/>
                      <a:pt x="26708" y="10486"/>
                    </a:cubicBezTo>
                    <a:cubicBezTo>
                      <a:pt x="26433" y="10486"/>
                      <a:pt x="26162" y="10330"/>
                      <a:pt x="26053" y="10018"/>
                    </a:cubicBezTo>
                    <a:lnTo>
                      <a:pt x="22636" y="471"/>
                    </a:lnTo>
                    <a:cubicBezTo>
                      <a:pt x="22520" y="146"/>
                      <a:pt x="22256" y="0"/>
                      <a:pt x="21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6"/>
              <p:cNvSpPr/>
              <p:nvPr/>
            </p:nvSpPr>
            <p:spPr>
              <a:xfrm rot="10800000">
                <a:off x="7419291" y="5143491"/>
                <a:ext cx="1634819" cy="842454"/>
              </a:xfrm>
              <a:custGeom>
                <a:avLst/>
                <a:gdLst/>
                <a:ahLst/>
                <a:cxnLst/>
                <a:rect l="l" t="t" r="r" b="b"/>
                <a:pathLst>
                  <a:path w="53347" h="27493" extrusionOk="0">
                    <a:moveTo>
                      <a:pt x="21991" y="0"/>
                    </a:moveTo>
                    <a:cubicBezTo>
                      <a:pt x="21636" y="0"/>
                      <a:pt x="21280" y="264"/>
                      <a:pt x="21280" y="715"/>
                    </a:cubicBezTo>
                    <a:lnTo>
                      <a:pt x="21280" y="10805"/>
                    </a:lnTo>
                    <a:cubicBezTo>
                      <a:pt x="21280" y="11227"/>
                      <a:pt x="20938" y="11501"/>
                      <a:pt x="20579" y="11501"/>
                    </a:cubicBezTo>
                    <a:cubicBezTo>
                      <a:pt x="20384" y="11501"/>
                      <a:pt x="20185" y="11420"/>
                      <a:pt x="20032" y="11239"/>
                    </a:cubicBezTo>
                    <a:lnTo>
                      <a:pt x="13549" y="3454"/>
                    </a:lnTo>
                    <a:cubicBezTo>
                      <a:pt x="13397" y="3270"/>
                      <a:pt x="13205" y="3192"/>
                      <a:pt x="13017" y="3192"/>
                    </a:cubicBezTo>
                    <a:cubicBezTo>
                      <a:pt x="12568" y="3192"/>
                      <a:pt x="12146" y="3635"/>
                      <a:pt x="12356" y="4132"/>
                    </a:cubicBezTo>
                    <a:lnTo>
                      <a:pt x="15882" y="13653"/>
                    </a:lnTo>
                    <a:cubicBezTo>
                      <a:pt x="16074" y="14144"/>
                      <a:pt x="15694" y="14602"/>
                      <a:pt x="15246" y="14602"/>
                    </a:cubicBezTo>
                    <a:cubicBezTo>
                      <a:pt x="15125" y="14602"/>
                      <a:pt x="14999" y="14569"/>
                      <a:pt x="14878" y="14494"/>
                    </a:cubicBezTo>
                    <a:lnTo>
                      <a:pt x="6090" y="9394"/>
                    </a:lnTo>
                    <a:cubicBezTo>
                      <a:pt x="5969" y="9321"/>
                      <a:pt x="5846" y="9289"/>
                      <a:pt x="5730" y="9289"/>
                    </a:cubicBezTo>
                    <a:cubicBezTo>
                      <a:pt x="5197" y="9289"/>
                      <a:pt x="4794" y="9958"/>
                      <a:pt x="5195" y="10425"/>
                    </a:cubicBezTo>
                    <a:lnTo>
                      <a:pt x="11786" y="18155"/>
                    </a:lnTo>
                    <a:cubicBezTo>
                      <a:pt x="12192" y="18637"/>
                      <a:pt x="11839" y="19332"/>
                      <a:pt x="11238" y="19332"/>
                    </a:cubicBezTo>
                    <a:cubicBezTo>
                      <a:pt x="11196" y="19332"/>
                      <a:pt x="11152" y="19329"/>
                      <a:pt x="11108" y="19322"/>
                    </a:cubicBezTo>
                    <a:lnTo>
                      <a:pt x="1099" y="17477"/>
                    </a:lnTo>
                    <a:cubicBezTo>
                      <a:pt x="1053" y="17469"/>
                      <a:pt x="1007" y="17465"/>
                      <a:pt x="963" y="17465"/>
                    </a:cubicBezTo>
                    <a:cubicBezTo>
                      <a:pt x="274" y="17465"/>
                      <a:pt x="1" y="18422"/>
                      <a:pt x="638" y="18779"/>
                    </a:cubicBezTo>
                    <a:lnTo>
                      <a:pt x="9454" y="23797"/>
                    </a:lnTo>
                    <a:cubicBezTo>
                      <a:pt x="10023" y="24123"/>
                      <a:pt x="9860" y="24991"/>
                      <a:pt x="9209" y="25072"/>
                    </a:cubicBezTo>
                    <a:lnTo>
                      <a:pt x="3324" y="26103"/>
                    </a:lnTo>
                    <a:cubicBezTo>
                      <a:pt x="2456" y="26238"/>
                      <a:pt x="2564" y="27486"/>
                      <a:pt x="3405" y="27486"/>
                    </a:cubicBezTo>
                    <a:lnTo>
                      <a:pt x="49895" y="27486"/>
                    </a:lnTo>
                    <a:cubicBezTo>
                      <a:pt x="49932" y="27490"/>
                      <a:pt x="49968" y="27493"/>
                      <a:pt x="50003" y="27493"/>
                    </a:cubicBezTo>
                    <a:cubicBezTo>
                      <a:pt x="50796" y="27493"/>
                      <a:pt x="50837" y="26341"/>
                      <a:pt x="50031" y="26211"/>
                    </a:cubicBezTo>
                    <a:lnTo>
                      <a:pt x="44145" y="25180"/>
                    </a:lnTo>
                    <a:cubicBezTo>
                      <a:pt x="43494" y="25072"/>
                      <a:pt x="43331" y="24204"/>
                      <a:pt x="43901" y="23906"/>
                    </a:cubicBezTo>
                    <a:lnTo>
                      <a:pt x="52716" y="18888"/>
                    </a:lnTo>
                    <a:cubicBezTo>
                      <a:pt x="53346" y="18510"/>
                      <a:pt x="53063" y="17569"/>
                      <a:pt x="52388" y="17569"/>
                    </a:cubicBezTo>
                    <a:cubicBezTo>
                      <a:pt x="52337" y="17569"/>
                      <a:pt x="52283" y="17574"/>
                      <a:pt x="52228" y="17586"/>
                    </a:cubicBezTo>
                    <a:lnTo>
                      <a:pt x="42246" y="19430"/>
                    </a:lnTo>
                    <a:cubicBezTo>
                      <a:pt x="42213" y="19434"/>
                      <a:pt x="42180" y="19436"/>
                      <a:pt x="42147" y="19436"/>
                    </a:cubicBezTo>
                    <a:cubicBezTo>
                      <a:pt x="41553" y="19436"/>
                      <a:pt x="41182" y="18753"/>
                      <a:pt x="41568" y="18264"/>
                    </a:cubicBezTo>
                    <a:lnTo>
                      <a:pt x="48159" y="10479"/>
                    </a:lnTo>
                    <a:cubicBezTo>
                      <a:pt x="48581" y="9969"/>
                      <a:pt x="48186" y="9314"/>
                      <a:pt x="47658" y="9314"/>
                    </a:cubicBezTo>
                    <a:cubicBezTo>
                      <a:pt x="47540" y="9314"/>
                      <a:pt x="47415" y="9347"/>
                      <a:pt x="47291" y="9421"/>
                    </a:cubicBezTo>
                    <a:lnTo>
                      <a:pt x="38503" y="14548"/>
                    </a:lnTo>
                    <a:cubicBezTo>
                      <a:pt x="38389" y="14613"/>
                      <a:pt x="38270" y="14643"/>
                      <a:pt x="38155" y="14643"/>
                    </a:cubicBezTo>
                    <a:cubicBezTo>
                      <a:pt x="37699" y="14643"/>
                      <a:pt x="37305" y="14179"/>
                      <a:pt x="37500" y="13680"/>
                    </a:cubicBezTo>
                    <a:lnTo>
                      <a:pt x="41026" y="4159"/>
                    </a:lnTo>
                    <a:cubicBezTo>
                      <a:pt x="41216" y="3646"/>
                      <a:pt x="40780" y="3226"/>
                      <a:pt x="40343" y="3226"/>
                    </a:cubicBezTo>
                    <a:cubicBezTo>
                      <a:pt x="40157" y="3226"/>
                      <a:pt x="39970" y="3303"/>
                      <a:pt x="39832" y="3481"/>
                    </a:cubicBezTo>
                    <a:lnTo>
                      <a:pt x="33350" y="11293"/>
                    </a:lnTo>
                    <a:cubicBezTo>
                      <a:pt x="33210" y="11460"/>
                      <a:pt x="33020" y="11535"/>
                      <a:pt x="32830" y="11535"/>
                    </a:cubicBezTo>
                    <a:cubicBezTo>
                      <a:pt x="32465" y="11535"/>
                      <a:pt x="32102" y="11260"/>
                      <a:pt x="32102" y="10832"/>
                    </a:cubicBezTo>
                    <a:lnTo>
                      <a:pt x="32156" y="715"/>
                    </a:lnTo>
                    <a:cubicBezTo>
                      <a:pt x="32156" y="264"/>
                      <a:pt x="31800" y="0"/>
                      <a:pt x="31444" y="0"/>
                    </a:cubicBezTo>
                    <a:cubicBezTo>
                      <a:pt x="31180" y="0"/>
                      <a:pt x="30916" y="146"/>
                      <a:pt x="30800" y="471"/>
                    </a:cubicBezTo>
                    <a:lnTo>
                      <a:pt x="27382" y="10018"/>
                    </a:lnTo>
                    <a:cubicBezTo>
                      <a:pt x="27260" y="10330"/>
                      <a:pt x="26982" y="10486"/>
                      <a:pt x="26708" y="10486"/>
                    </a:cubicBezTo>
                    <a:cubicBezTo>
                      <a:pt x="26433" y="10486"/>
                      <a:pt x="26162" y="10330"/>
                      <a:pt x="26053" y="10018"/>
                    </a:cubicBezTo>
                    <a:lnTo>
                      <a:pt x="22636" y="471"/>
                    </a:lnTo>
                    <a:cubicBezTo>
                      <a:pt x="22520" y="146"/>
                      <a:pt x="22256" y="0"/>
                      <a:pt x="21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778;p49">
            <a:extLst>
              <a:ext uri="{FF2B5EF4-FFF2-40B4-BE49-F238E27FC236}">
                <a16:creationId xmlns:a16="http://schemas.microsoft.com/office/drawing/2014/main" id="{D3C162B7-2502-CBFF-5686-AAE5B80FCC61}"/>
              </a:ext>
            </a:extLst>
          </p:cNvPr>
          <p:cNvGrpSpPr/>
          <p:nvPr/>
        </p:nvGrpSpPr>
        <p:grpSpPr>
          <a:xfrm>
            <a:off x="920337" y="1857405"/>
            <a:ext cx="392284" cy="393603"/>
            <a:chOff x="4992756" y="90725"/>
            <a:chExt cx="431366" cy="432816"/>
          </a:xfrm>
        </p:grpSpPr>
        <p:sp>
          <p:nvSpPr>
            <p:cNvPr id="3" name="Google Shape;779;p49">
              <a:extLst>
                <a:ext uri="{FF2B5EF4-FFF2-40B4-BE49-F238E27FC236}">
                  <a16:creationId xmlns:a16="http://schemas.microsoft.com/office/drawing/2014/main" id="{D929B221-3B02-1470-4EE5-B0DCFC17A378}"/>
                </a:ext>
              </a:extLst>
            </p:cNvPr>
            <p:cNvSpPr/>
            <p:nvPr/>
          </p:nvSpPr>
          <p:spPr>
            <a:xfrm>
              <a:off x="5028050" y="265004"/>
              <a:ext cx="150461" cy="83933"/>
            </a:xfrm>
            <a:custGeom>
              <a:avLst/>
              <a:gdLst/>
              <a:ahLst/>
              <a:cxnLst/>
              <a:rect l="l" t="t" r="r" b="b"/>
              <a:pathLst>
                <a:path w="4668" h="2604" extrusionOk="0">
                  <a:moveTo>
                    <a:pt x="2330" y="1"/>
                  </a:moveTo>
                  <a:cubicBezTo>
                    <a:pt x="1651" y="1"/>
                    <a:pt x="969" y="224"/>
                    <a:pt x="405" y="675"/>
                  </a:cubicBezTo>
                  <a:cubicBezTo>
                    <a:pt x="1" y="1020"/>
                    <a:pt x="1" y="1651"/>
                    <a:pt x="417" y="1973"/>
                  </a:cubicBezTo>
                  <a:lnTo>
                    <a:pt x="1203" y="2604"/>
                  </a:lnTo>
                  <a:lnTo>
                    <a:pt x="3465" y="2604"/>
                  </a:lnTo>
                  <a:lnTo>
                    <a:pt x="4251" y="1973"/>
                  </a:lnTo>
                  <a:cubicBezTo>
                    <a:pt x="4668" y="1651"/>
                    <a:pt x="4668" y="1008"/>
                    <a:pt x="4251" y="675"/>
                  </a:cubicBezTo>
                  <a:cubicBezTo>
                    <a:pt x="3696" y="227"/>
                    <a:pt x="3014" y="1"/>
                    <a:pt x="2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80;p49">
              <a:extLst>
                <a:ext uri="{FF2B5EF4-FFF2-40B4-BE49-F238E27FC236}">
                  <a16:creationId xmlns:a16="http://schemas.microsoft.com/office/drawing/2014/main" id="{EA4CB19E-89A4-3460-1A6B-631FDA63ED3B}"/>
                </a:ext>
              </a:extLst>
            </p:cNvPr>
            <p:cNvSpPr/>
            <p:nvPr/>
          </p:nvSpPr>
          <p:spPr>
            <a:xfrm>
              <a:off x="5119783" y="90725"/>
              <a:ext cx="304339" cy="102789"/>
            </a:xfrm>
            <a:custGeom>
              <a:avLst/>
              <a:gdLst/>
              <a:ahLst/>
              <a:cxnLst/>
              <a:rect l="l" t="t" r="r" b="b"/>
              <a:pathLst>
                <a:path w="9442" h="3189" extrusionOk="0">
                  <a:moveTo>
                    <a:pt x="4727" y="807"/>
                  </a:moveTo>
                  <a:cubicBezTo>
                    <a:pt x="5132" y="807"/>
                    <a:pt x="5489" y="1117"/>
                    <a:pt x="5572" y="1522"/>
                  </a:cubicBezTo>
                  <a:lnTo>
                    <a:pt x="3882" y="1522"/>
                  </a:lnTo>
                  <a:cubicBezTo>
                    <a:pt x="3965" y="1105"/>
                    <a:pt x="4310" y="807"/>
                    <a:pt x="4727" y="807"/>
                  </a:cubicBezTo>
                  <a:close/>
                  <a:moveTo>
                    <a:pt x="4694" y="1"/>
                  </a:moveTo>
                  <a:cubicBezTo>
                    <a:pt x="4272" y="1"/>
                    <a:pt x="3852" y="170"/>
                    <a:pt x="3536" y="510"/>
                  </a:cubicBezTo>
                  <a:cubicBezTo>
                    <a:pt x="3262" y="772"/>
                    <a:pt x="3096" y="1129"/>
                    <a:pt x="3060" y="1498"/>
                  </a:cubicBezTo>
                  <a:lnTo>
                    <a:pt x="1965" y="1498"/>
                  </a:lnTo>
                  <a:cubicBezTo>
                    <a:pt x="1179" y="1498"/>
                    <a:pt x="500" y="1950"/>
                    <a:pt x="143" y="2605"/>
                  </a:cubicBezTo>
                  <a:cubicBezTo>
                    <a:pt x="0" y="2867"/>
                    <a:pt x="179" y="3189"/>
                    <a:pt x="476" y="3189"/>
                  </a:cubicBezTo>
                  <a:lnTo>
                    <a:pt x="8954" y="3189"/>
                  </a:lnTo>
                  <a:cubicBezTo>
                    <a:pt x="9251" y="3189"/>
                    <a:pt x="9442" y="2867"/>
                    <a:pt x="9287" y="2605"/>
                  </a:cubicBezTo>
                  <a:cubicBezTo>
                    <a:pt x="8954" y="1950"/>
                    <a:pt x="8251" y="1498"/>
                    <a:pt x="7465" y="1498"/>
                  </a:cubicBezTo>
                  <a:lnTo>
                    <a:pt x="6346" y="1498"/>
                  </a:lnTo>
                  <a:cubicBezTo>
                    <a:pt x="6299" y="1129"/>
                    <a:pt x="6132" y="784"/>
                    <a:pt x="5870" y="510"/>
                  </a:cubicBezTo>
                  <a:cubicBezTo>
                    <a:pt x="5543" y="170"/>
                    <a:pt x="5117" y="1"/>
                    <a:pt x="4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81;p49">
              <a:extLst>
                <a:ext uri="{FF2B5EF4-FFF2-40B4-BE49-F238E27FC236}">
                  <a16:creationId xmlns:a16="http://schemas.microsoft.com/office/drawing/2014/main" id="{4A753250-D235-F034-9FBF-A809B35BAD88}"/>
                </a:ext>
              </a:extLst>
            </p:cNvPr>
            <p:cNvSpPr/>
            <p:nvPr/>
          </p:nvSpPr>
          <p:spPr>
            <a:xfrm>
              <a:off x="5145859" y="218429"/>
              <a:ext cx="252928" cy="305113"/>
            </a:xfrm>
            <a:custGeom>
              <a:avLst/>
              <a:gdLst/>
              <a:ahLst/>
              <a:cxnLst/>
              <a:rect l="l" t="t" r="r" b="b"/>
              <a:pathLst>
                <a:path w="7847" h="9466" extrusionOk="0">
                  <a:moveTo>
                    <a:pt x="3786" y="1527"/>
                  </a:moveTo>
                  <a:cubicBezTo>
                    <a:pt x="3814" y="1527"/>
                    <a:pt x="3842" y="1530"/>
                    <a:pt x="3870" y="1536"/>
                  </a:cubicBezTo>
                  <a:cubicBezTo>
                    <a:pt x="4751" y="1763"/>
                    <a:pt x="5359" y="2453"/>
                    <a:pt x="5537" y="3263"/>
                  </a:cubicBezTo>
                  <a:cubicBezTo>
                    <a:pt x="5604" y="3221"/>
                    <a:pt x="5681" y="3200"/>
                    <a:pt x="5758" y="3200"/>
                  </a:cubicBezTo>
                  <a:cubicBezTo>
                    <a:pt x="5859" y="3200"/>
                    <a:pt x="5962" y="3236"/>
                    <a:pt x="6049" y="3310"/>
                  </a:cubicBezTo>
                  <a:cubicBezTo>
                    <a:pt x="6192" y="3465"/>
                    <a:pt x="6204" y="3715"/>
                    <a:pt x="6049" y="3858"/>
                  </a:cubicBezTo>
                  <a:lnTo>
                    <a:pt x="5418" y="4501"/>
                  </a:lnTo>
                  <a:cubicBezTo>
                    <a:pt x="5340" y="4584"/>
                    <a:pt x="5239" y="4624"/>
                    <a:pt x="5139" y="4624"/>
                  </a:cubicBezTo>
                  <a:cubicBezTo>
                    <a:pt x="5024" y="4624"/>
                    <a:pt x="4911" y="4572"/>
                    <a:pt x="4835" y="4477"/>
                  </a:cubicBezTo>
                  <a:lnTo>
                    <a:pt x="4228" y="3882"/>
                  </a:lnTo>
                  <a:cubicBezTo>
                    <a:pt x="4085" y="3727"/>
                    <a:pt x="4061" y="3477"/>
                    <a:pt x="4228" y="3322"/>
                  </a:cubicBezTo>
                  <a:cubicBezTo>
                    <a:pt x="4304" y="3246"/>
                    <a:pt x="4409" y="3210"/>
                    <a:pt x="4511" y="3210"/>
                  </a:cubicBezTo>
                  <a:cubicBezTo>
                    <a:pt x="4584" y="3210"/>
                    <a:pt x="4656" y="3228"/>
                    <a:pt x="4716" y="3263"/>
                  </a:cubicBezTo>
                  <a:cubicBezTo>
                    <a:pt x="4561" y="2810"/>
                    <a:pt x="4180" y="2429"/>
                    <a:pt x="3680" y="2298"/>
                  </a:cubicBezTo>
                  <a:cubicBezTo>
                    <a:pt x="3454" y="2239"/>
                    <a:pt x="3335" y="2036"/>
                    <a:pt x="3394" y="1822"/>
                  </a:cubicBezTo>
                  <a:cubicBezTo>
                    <a:pt x="3445" y="1648"/>
                    <a:pt x="3611" y="1527"/>
                    <a:pt x="3786" y="1527"/>
                  </a:cubicBezTo>
                  <a:close/>
                  <a:moveTo>
                    <a:pt x="2686" y="2982"/>
                  </a:moveTo>
                  <a:cubicBezTo>
                    <a:pt x="2773" y="2982"/>
                    <a:pt x="2859" y="3012"/>
                    <a:pt x="2930" y="3072"/>
                  </a:cubicBezTo>
                  <a:cubicBezTo>
                    <a:pt x="2965" y="3096"/>
                    <a:pt x="2906" y="3049"/>
                    <a:pt x="3585" y="3715"/>
                  </a:cubicBezTo>
                  <a:cubicBezTo>
                    <a:pt x="3739" y="3870"/>
                    <a:pt x="3751" y="4120"/>
                    <a:pt x="3585" y="4263"/>
                  </a:cubicBezTo>
                  <a:cubicBezTo>
                    <a:pt x="3511" y="4343"/>
                    <a:pt x="3408" y="4382"/>
                    <a:pt x="3306" y="4382"/>
                  </a:cubicBezTo>
                  <a:cubicBezTo>
                    <a:pt x="3226" y="4382"/>
                    <a:pt x="3147" y="4358"/>
                    <a:pt x="3085" y="4311"/>
                  </a:cubicBezTo>
                  <a:lnTo>
                    <a:pt x="3085" y="4311"/>
                  </a:lnTo>
                  <a:cubicBezTo>
                    <a:pt x="3239" y="4775"/>
                    <a:pt x="3620" y="5144"/>
                    <a:pt x="4120" y="5275"/>
                  </a:cubicBezTo>
                  <a:cubicBezTo>
                    <a:pt x="4335" y="5335"/>
                    <a:pt x="4466" y="5549"/>
                    <a:pt x="4406" y="5751"/>
                  </a:cubicBezTo>
                  <a:cubicBezTo>
                    <a:pt x="4356" y="5930"/>
                    <a:pt x="4207" y="6051"/>
                    <a:pt x="4034" y="6051"/>
                  </a:cubicBezTo>
                  <a:cubicBezTo>
                    <a:pt x="4000" y="6051"/>
                    <a:pt x="3965" y="6047"/>
                    <a:pt x="3930" y="6037"/>
                  </a:cubicBezTo>
                  <a:cubicBezTo>
                    <a:pt x="3073" y="5811"/>
                    <a:pt x="2442" y="5132"/>
                    <a:pt x="2263" y="4322"/>
                  </a:cubicBezTo>
                  <a:cubicBezTo>
                    <a:pt x="2193" y="4371"/>
                    <a:pt x="2114" y="4395"/>
                    <a:pt x="2036" y="4395"/>
                  </a:cubicBezTo>
                  <a:cubicBezTo>
                    <a:pt x="1940" y="4395"/>
                    <a:pt x="1847" y="4359"/>
                    <a:pt x="1775" y="4287"/>
                  </a:cubicBezTo>
                  <a:cubicBezTo>
                    <a:pt x="1620" y="4132"/>
                    <a:pt x="1608" y="3882"/>
                    <a:pt x="1775" y="3727"/>
                  </a:cubicBezTo>
                  <a:lnTo>
                    <a:pt x="2394" y="3108"/>
                  </a:lnTo>
                  <a:cubicBezTo>
                    <a:pt x="2478" y="3024"/>
                    <a:pt x="2583" y="2982"/>
                    <a:pt x="2686" y="2982"/>
                  </a:cubicBezTo>
                  <a:close/>
                  <a:moveTo>
                    <a:pt x="1" y="1"/>
                  </a:moveTo>
                  <a:lnTo>
                    <a:pt x="72" y="917"/>
                  </a:lnTo>
                  <a:cubicBezTo>
                    <a:pt x="429" y="1072"/>
                    <a:pt x="775" y="1263"/>
                    <a:pt x="1084" y="1501"/>
                  </a:cubicBezTo>
                  <a:cubicBezTo>
                    <a:pt x="1882" y="2144"/>
                    <a:pt x="1906" y="3358"/>
                    <a:pt x="1072" y="4025"/>
                  </a:cubicBezTo>
                  <a:lnTo>
                    <a:pt x="1001" y="4084"/>
                  </a:lnTo>
                  <a:cubicBezTo>
                    <a:pt x="1584" y="4561"/>
                    <a:pt x="2001" y="5215"/>
                    <a:pt x="2192" y="5954"/>
                  </a:cubicBezTo>
                  <a:lnTo>
                    <a:pt x="2680" y="7775"/>
                  </a:lnTo>
                  <a:cubicBezTo>
                    <a:pt x="2834" y="8359"/>
                    <a:pt x="2715" y="8990"/>
                    <a:pt x="2358" y="9466"/>
                  </a:cubicBezTo>
                  <a:lnTo>
                    <a:pt x="6656" y="9466"/>
                  </a:lnTo>
                  <a:cubicBezTo>
                    <a:pt x="6859" y="9466"/>
                    <a:pt x="7025" y="9311"/>
                    <a:pt x="7037" y="9109"/>
                  </a:cubicBezTo>
                  <a:lnTo>
                    <a:pt x="7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2;p49">
              <a:extLst>
                <a:ext uri="{FF2B5EF4-FFF2-40B4-BE49-F238E27FC236}">
                  <a16:creationId xmlns:a16="http://schemas.microsoft.com/office/drawing/2014/main" id="{5B10CB5D-FF88-A07A-0B93-EF65788514AC}"/>
                </a:ext>
              </a:extLst>
            </p:cNvPr>
            <p:cNvSpPr/>
            <p:nvPr/>
          </p:nvSpPr>
          <p:spPr>
            <a:xfrm>
              <a:off x="4992756" y="373852"/>
              <a:ext cx="220696" cy="149688"/>
            </a:xfrm>
            <a:custGeom>
              <a:avLst/>
              <a:gdLst/>
              <a:ahLst/>
              <a:cxnLst/>
              <a:rect l="l" t="t" r="r" b="b"/>
              <a:pathLst>
                <a:path w="6847" h="4644" extrusionOk="0">
                  <a:moveTo>
                    <a:pt x="1477" y="1"/>
                  </a:moveTo>
                  <a:cubicBezTo>
                    <a:pt x="1107" y="358"/>
                    <a:pt x="822" y="798"/>
                    <a:pt x="691" y="1322"/>
                  </a:cubicBezTo>
                  <a:lnTo>
                    <a:pt x="203" y="3156"/>
                  </a:lnTo>
                  <a:cubicBezTo>
                    <a:pt x="0" y="3894"/>
                    <a:pt x="572" y="4644"/>
                    <a:pt x="1346" y="4644"/>
                  </a:cubicBezTo>
                  <a:lnTo>
                    <a:pt x="5513" y="4644"/>
                  </a:lnTo>
                  <a:cubicBezTo>
                    <a:pt x="6287" y="4644"/>
                    <a:pt x="6846" y="3906"/>
                    <a:pt x="6656" y="3156"/>
                  </a:cubicBezTo>
                  <a:lnTo>
                    <a:pt x="6168" y="1322"/>
                  </a:lnTo>
                  <a:cubicBezTo>
                    <a:pt x="6037" y="798"/>
                    <a:pt x="5751" y="334"/>
                    <a:pt x="5382" y="1"/>
                  </a:cubicBezTo>
                  <a:lnTo>
                    <a:pt x="4406" y="1"/>
                  </a:lnTo>
                  <a:cubicBezTo>
                    <a:pt x="4548" y="262"/>
                    <a:pt x="4644" y="608"/>
                    <a:pt x="4644" y="1072"/>
                  </a:cubicBezTo>
                  <a:cubicBezTo>
                    <a:pt x="4644" y="1286"/>
                    <a:pt x="4465" y="1453"/>
                    <a:pt x="4263" y="1453"/>
                  </a:cubicBezTo>
                  <a:cubicBezTo>
                    <a:pt x="4036" y="1453"/>
                    <a:pt x="3870" y="1275"/>
                    <a:pt x="3870" y="1072"/>
                  </a:cubicBezTo>
                  <a:cubicBezTo>
                    <a:pt x="3870" y="382"/>
                    <a:pt x="3596" y="132"/>
                    <a:pt x="3429" y="24"/>
                  </a:cubicBezTo>
                  <a:cubicBezTo>
                    <a:pt x="3274" y="132"/>
                    <a:pt x="2977" y="477"/>
                    <a:pt x="2977" y="1489"/>
                  </a:cubicBezTo>
                  <a:cubicBezTo>
                    <a:pt x="2977" y="1703"/>
                    <a:pt x="2798" y="1870"/>
                    <a:pt x="2596" y="1870"/>
                  </a:cubicBezTo>
                  <a:cubicBezTo>
                    <a:pt x="2381" y="1870"/>
                    <a:pt x="2203" y="1691"/>
                    <a:pt x="2203" y="1489"/>
                  </a:cubicBezTo>
                  <a:cubicBezTo>
                    <a:pt x="2203" y="870"/>
                    <a:pt x="2298" y="370"/>
                    <a:pt x="2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B2B62F69-24D3-1161-73A0-54E784D12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>
            <a:extLst>
              <a:ext uri="{FF2B5EF4-FFF2-40B4-BE49-F238E27FC236}">
                <a16:creationId xmlns:a16="http://schemas.microsoft.com/office/drawing/2014/main" id="{BF8B1CFD-6753-EA3A-A454-D4B2DA1B6F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52175" y="3884850"/>
            <a:ext cx="3378600" cy="7839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b="1" dirty="0"/>
              <a:t>After 5 hours of tree planting, you get a soul-bound badge on blockchain.</a:t>
            </a:r>
            <a:endParaRPr dirty="0"/>
          </a:p>
        </p:txBody>
      </p:sp>
      <p:sp>
        <p:nvSpPr>
          <p:cNvPr id="270" name="Google Shape;270;p33">
            <a:extLst>
              <a:ext uri="{FF2B5EF4-FFF2-40B4-BE49-F238E27FC236}">
                <a16:creationId xmlns:a16="http://schemas.microsoft.com/office/drawing/2014/main" id="{E1792E8E-430F-C5CD-1ACF-A7602078C9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52175" y="2597225"/>
            <a:ext cx="3378600" cy="11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solution </a:t>
            </a:r>
            <a:endParaRPr dirty="0"/>
          </a:p>
        </p:txBody>
      </p:sp>
      <p:sp>
        <p:nvSpPr>
          <p:cNvPr id="271" name="Google Shape;271;p33">
            <a:extLst>
              <a:ext uri="{FF2B5EF4-FFF2-40B4-BE49-F238E27FC236}">
                <a16:creationId xmlns:a16="http://schemas.microsoft.com/office/drawing/2014/main" id="{6BA5DB45-0A3C-1681-5DDB-E1D5B273610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52179" y="784350"/>
            <a:ext cx="1636800" cy="16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10" name="Picture Placeholder 9" descr="A logo of a person holding a person&#10;&#10;AI-generated content may be incorrect.">
            <a:extLst>
              <a:ext uri="{FF2B5EF4-FFF2-40B4-BE49-F238E27FC236}">
                <a16:creationId xmlns:a16="http://schemas.microsoft.com/office/drawing/2014/main" id="{BF5E6A9E-EC82-20C3-1D63-45228F08EA57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4358" r="4358"/>
          <a:stretch>
            <a:fillRect/>
          </a:stretch>
        </p:blipFill>
        <p:spPr>
          <a:xfrm>
            <a:off x="246219" y="15732"/>
            <a:ext cx="4712830" cy="5162986"/>
          </a:xfrm>
        </p:spPr>
      </p:pic>
    </p:spTree>
    <p:extLst>
      <p:ext uri="{BB962C8B-B14F-4D97-AF65-F5344CB8AC3E}">
        <p14:creationId xmlns:p14="http://schemas.microsoft.com/office/powerpoint/2010/main" val="407647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/>
          <p:nvPr/>
        </p:nvSpPr>
        <p:spPr>
          <a:xfrm rot="-5400000">
            <a:off x="52213" y="1214613"/>
            <a:ext cx="4263225" cy="2933125"/>
          </a:xfrm>
          <a:custGeom>
            <a:avLst/>
            <a:gdLst/>
            <a:ahLst/>
            <a:cxnLst/>
            <a:rect l="l" t="t" r="r" b="b"/>
            <a:pathLst>
              <a:path w="170529" h="117325" extrusionOk="0">
                <a:moveTo>
                  <a:pt x="85251" y="0"/>
                </a:moveTo>
                <a:cubicBezTo>
                  <a:pt x="68807" y="0"/>
                  <a:pt x="52364" y="6273"/>
                  <a:pt x="39819" y="18817"/>
                </a:cubicBezTo>
                <a:lnTo>
                  <a:pt x="1" y="58662"/>
                </a:lnTo>
                <a:lnTo>
                  <a:pt x="39819" y="98507"/>
                </a:lnTo>
                <a:cubicBezTo>
                  <a:pt x="52364" y="111052"/>
                  <a:pt x="68807" y="117324"/>
                  <a:pt x="85251" y="117324"/>
                </a:cubicBezTo>
                <a:cubicBezTo>
                  <a:pt x="101695" y="117324"/>
                  <a:pt x="118139" y="111052"/>
                  <a:pt x="130684" y="98507"/>
                </a:cubicBezTo>
                <a:lnTo>
                  <a:pt x="170529" y="58662"/>
                </a:lnTo>
                <a:lnTo>
                  <a:pt x="130684" y="18817"/>
                </a:lnTo>
                <a:cubicBezTo>
                  <a:pt x="118139" y="6273"/>
                  <a:pt x="101695" y="0"/>
                  <a:pt x="852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3630775" y="445025"/>
            <a:ext cx="48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Key Features</a:t>
            </a:r>
            <a:endParaRPr b="0" dirty="0"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"/>
          </p:nvPr>
        </p:nvSpPr>
        <p:spPr>
          <a:xfrm>
            <a:off x="4837046" y="1636225"/>
            <a:ext cx="3532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One digital badge / volunteer</a:t>
            </a:r>
            <a:r>
              <a:rPr lang="en-US" dirty="0"/>
              <a:t> — immutable proof of every hour served</a:t>
            </a:r>
            <a:endParaRPr dirty="0"/>
          </a:p>
        </p:txBody>
      </p:sp>
      <p:sp>
        <p:nvSpPr>
          <p:cNvPr id="248" name="Google Shape;248;p31"/>
          <p:cNvSpPr txBox="1">
            <a:spLocks noGrp="1"/>
          </p:cNvSpPr>
          <p:nvPr>
            <p:ph type="subTitle" idx="2"/>
          </p:nvPr>
        </p:nvSpPr>
        <p:spPr>
          <a:xfrm>
            <a:off x="4836305" y="2833552"/>
            <a:ext cx="3532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Trusted by NGOs, employers, schools</a:t>
            </a:r>
            <a:r>
              <a:rPr lang="en-US" dirty="0"/>
              <a:t> — no phone calls, no stamps</a:t>
            </a:r>
            <a:endParaRPr dirty="0"/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3"/>
          </p:nvPr>
        </p:nvSpPr>
        <p:spPr>
          <a:xfrm>
            <a:off x="4835650" y="4044275"/>
            <a:ext cx="3532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Gamified scoreboard</a:t>
            </a:r>
            <a:r>
              <a:rPr lang="en-US" dirty="0"/>
              <a:t> builds community and rewards altruism</a:t>
            </a:r>
            <a:endParaRPr dirty="0"/>
          </a:p>
        </p:txBody>
      </p:sp>
      <p:sp>
        <p:nvSpPr>
          <p:cNvPr id="250" name="Google Shape;250;p31"/>
          <p:cNvSpPr txBox="1">
            <a:spLocks noGrp="1"/>
          </p:cNvSpPr>
          <p:nvPr>
            <p:ph type="title" idx="4"/>
          </p:nvPr>
        </p:nvSpPr>
        <p:spPr>
          <a:xfrm>
            <a:off x="3922000" y="1444150"/>
            <a:ext cx="733500" cy="6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title" idx="5"/>
          </p:nvPr>
        </p:nvSpPr>
        <p:spPr>
          <a:xfrm>
            <a:off x="3923050" y="2547650"/>
            <a:ext cx="731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title" idx="6"/>
          </p:nvPr>
        </p:nvSpPr>
        <p:spPr>
          <a:xfrm>
            <a:off x="3923050" y="3751400"/>
            <a:ext cx="731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subTitle" idx="7"/>
          </p:nvPr>
        </p:nvSpPr>
        <p:spPr>
          <a:xfrm>
            <a:off x="4835650" y="1324925"/>
            <a:ext cx="35319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Verified Impact</a:t>
            </a:r>
            <a:endParaRPr dirty="0"/>
          </a:p>
        </p:txBody>
      </p:sp>
      <p:sp>
        <p:nvSpPr>
          <p:cNvPr id="254" name="Google Shape;254;p31"/>
          <p:cNvSpPr txBox="1">
            <a:spLocks noGrp="1"/>
          </p:cNvSpPr>
          <p:nvPr>
            <p:ph type="subTitle" idx="8"/>
          </p:nvPr>
        </p:nvSpPr>
        <p:spPr>
          <a:xfrm>
            <a:off x="4836400" y="2502651"/>
            <a:ext cx="35319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Instant Trust</a:t>
            </a:r>
            <a:endParaRPr dirty="0"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9"/>
          </p:nvPr>
        </p:nvSpPr>
        <p:spPr>
          <a:xfrm>
            <a:off x="4836790" y="3706402"/>
            <a:ext cx="3531000" cy="4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Motivation Engine</a:t>
            </a:r>
            <a:endParaRPr dirty="0"/>
          </a:p>
        </p:txBody>
      </p:sp>
      <p:pic>
        <p:nvPicPr>
          <p:cNvPr id="256" name="Google Shape;256;p31"/>
          <p:cNvPicPr preferRelativeResize="0">
            <a:picLocks noGrp="1"/>
          </p:cNvPicPr>
          <p:nvPr>
            <p:ph type="pic" idx="13"/>
          </p:nvPr>
        </p:nvPicPr>
        <p:blipFill rotWithShape="1">
          <a:blip r:embed="rId3">
            <a:alphaModFix/>
          </a:blip>
          <a:srcRect l="32760" r="22332"/>
          <a:stretch/>
        </p:blipFill>
        <p:spPr>
          <a:xfrm>
            <a:off x="865625" y="1226575"/>
            <a:ext cx="2636400" cy="3916800"/>
          </a:xfrm>
          <a:prstGeom prst="round2SameRect">
            <a:avLst>
              <a:gd name="adj1" fmla="val 50000"/>
              <a:gd name="adj2" fmla="val 0"/>
            </a:avLst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subTitle" idx="1"/>
          </p:nvPr>
        </p:nvSpPr>
        <p:spPr>
          <a:xfrm>
            <a:off x="720075" y="1503925"/>
            <a:ext cx="3497100" cy="27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Public, tamper-proof ledger ⇒ </a:t>
            </a:r>
            <a:r>
              <a:rPr lang="en-US" b="1" dirty="0"/>
              <a:t>no central registry to hack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Soul-Bound Token (non-transferable NFT) = </a:t>
            </a:r>
            <a:r>
              <a:rPr lang="en-US" b="1" dirty="0"/>
              <a:t>cannot be sold or lost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No middlemen</a:t>
            </a:r>
            <a:r>
              <a:rPr lang="en-US" dirty="0"/>
              <a:t> → instant verification, even years later</a:t>
            </a:r>
            <a:endParaRPr dirty="0"/>
          </a:p>
        </p:txBody>
      </p:sp>
      <p:sp>
        <p:nvSpPr>
          <p:cNvPr id="262" name="Google Shape;262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Why Blockchain and SBT</a:t>
            </a:r>
            <a:endParaRPr dirty="0"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2"/>
          </p:nvPr>
        </p:nvSpPr>
        <p:spPr>
          <a:xfrm>
            <a:off x="4760481" y="1503925"/>
            <a:ext cx="3497100" cy="27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Read-only verification = </a:t>
            </a:r>
            <a:r>
              <a:rPr lang="en-US" b="1" dirty="0"/>
              <a:t>0 gas, 0 cost</a:t>
            </a:r>
            <a:r>
              <a:rPr lang="en-US" dirty="0"/>
              <a:t> for recruiters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Excel + signature? → still forgeable &amp; siloed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Protects volunteer identity</a:t>
            </a:r>
            <a:r>
              <a:rPr lang="en-US" dirty="0"/>
              <a:t> → pseudonymous on-chain, encrypted off-chain</a:t>
            </a:r>
            <a:endParaRPr dirty="0"/>
          </a:p>
        </p:txBody>
      </p:sp>
      <p:grpSp>
        <p:nvGrpSpPr>
          <p:cNvPr id="2" name="Google Shape;840;p49">
            <a:extLst>
              <a:ext uri="{FF2B5EF4-FFF2-40B4-BE49-F238E27FC236}">
                <a16:creationId xmlns:a16="http://schemas.microsoft.com/office/drawing/2014/main" id="{36F4AB9E-5172-3C1C-2175-BFA4B6D5F955}"/>
              </a:ext>
            </a:extLst>
          </p:cNvPr>
          <p:cNvGrpSpPr/>
          <p:nvPr/>
        </p:nvGrpSpPr>
        <p:grpSpPr>
          <a:xfrm>
            <a:off x="554025" y="1619639"/>
            <a:ext cx="413594" cy="327971"/>
            <a:chOff x="5892291" y="984167"/>
            <a:chExt cx="454799" cy="360646"/>
          </a:xfrm>
        </p:grpSpPr>
        <p:sp>
          <p:nvSpPr>
            <p:cNvPr id="3" name="Google Shape;841;p49">
              <a:extLst>
                <a:ext uri="{FF2B5EF4-FFF2-40B4-BE49-F238E27FC236}">
                  <a16:creationId xmlns:a16="http://schemas.microsoft.com/office/drawing/2014/main" id="{BB49991C-8A70-4C5D-48E1-021B19A0446F}"/>
                </a:ext>
              </a:extLst>
            </p:cNvPr>
            <p:cNvSpPr/>
            <p:nvPr/>
          </p:nvSpPr>
          <p:spPr>
            <a:xfrm>
              <a:off x="5892291" y="985714"/>
              <a:ext cx="365388" cy="312365"/>
            </a:xfrm>
            <a:custGeom>
              <a:avLst/>
              <a:gdLst/>
              <a:ahLst/>
              <a:cxnLst/>
              <a:rect l="l" t="t" r="r" b="b"/>
              <a:pathLst>
                <a:path w="11336" h="9691" extrusionOk="0">
                  <a:moveTo>
                    <a:pt x="3890" y="1"/>
                  </a:moveTo>
                  <a:cubicBezTo>
                    <a:pt x="2981" y="1"/>
                    <a:pt x="2075" y="351"/>
                    <a:pt x="1382" y="1044"/>
                  </a:cubicBezTo>
                  <a:cubicBezTo>
                    <a:pt x="0" y="2425"/>
                    <a:pt x="0" y="4663"/>
                    <a:pt x="1382" y="6044"/>
                  </a:cubicBezTo>
                  <a:cubicBezTo>
                    <a:pt x="1727" y="6330"/>
                    <a:pt x="2060" y="6640"/>
                    <a:pt x="2358" y="6937"/>
                  </a:cubicBezTo>
                  <a:lnTo>
                    <a:pt x="3382" y="5913"/>
                  </a:lnTo>
                  <a:cubicBezTo>
                    <a:pt x="3584" y="5699"/>
                    <a:pt x="3882" y="5580"/>
                    <a:pt x="4180" y="5580"/>
                  </a:cubicBezTo>
                  <a:cubicBezTo>
                    <a:pt x="4775" y="5580"/>
                    <a:pt x="5275" y="6044"/>
                    <a:pt x="5311" y="6640"/>
                  </a:cubicBezTo>
                  <a:cubicBezTo>
                    <a:pt x="5882" y="6687"/>
                    <a:pt x="6323" y="7128"/>
                    <a:pt x="6358" y="7687"/>
                  </a:cubicBezTo>
                  <a:cubicBezTo>
                    <a:pt x="6918" y="7723"/>
                    <a:pt x="7370" y="8176"/>
                    <a:pt x="7394" y="8723"/>
                  </a:cubicBezTo>
                  <a:cubicBezTo>
                    <a:pt x="7668" y="8735"/>
                    <a:pt x="7918" y="8854"/>
                    <a:pt x="8109" y="9057"/>
                  </a:cubicBezTo>
                  <a:cubicBezTo>
                    <a:pt x="8168" y="9116"/>
                    <a:pt x="8609" y="9592"/>
                    <a:pt x="8609" y="9592"/>
                  </a:cubicBezTo>
                  <a:cubicBezTo>
                    <a:pt x="8674" y="9658"/>
                    <a:pt x="8763" y="9691"/>
                    <a:pt x="8853" y="9691"/>
                  </a:cubicBezTo>
                  <a:cubicBezTo>
                    <a:pt x="8942" y="9691"/>
                    <a:pt x="9031" y="9658"/>
                    <a:pt x="9097" y="9592"/>
                  </a:cubicBezTo>
                  <a:cubicBezTo>
                    <a:pt x="9216" y="9473"/>
                    <a:pt x="9240" y="9247"/>
                    <a:pt x="9097" y="9092"/>
                  </a:cubicBezTo>
                  <a:lnTo>
                    <a:pt x="6870" y="6795"/>
                  </a:lnTo>
                  <a:cubicBezTo>
                    <a:pt x="6799" y="6711"/>
                    <a:pt x="6751" y="6616"/>
                    <a:pt x="6775" y="6509"/>
                  </a:cubicBezTo>
                  <a:cubicBezTo>
                    <a:pt x="6775" y="6275"/>
                    <a:pt x="6971" y="6118"/>
                    <a:pt x="7172" y="6118"/>
                  </a:cubicBezTo>
                  <a:cubicBezTo>
                    <a:pt x="7268" y="6118"/>
                    <a:pt x="7365" y="6154"/>
                    <a:pt x="7442" y="6235"/>
                  </a:cubicBezTo>
                  <a:lnTo>
                    <a:pt x="9656" y="8545"/>
                  </a:lnTo>
                  <a:cubicBezTo>
                    <a:pt x="9716" y="8604"/>
                    <a:pt x="9811" y="8652"/>
                    <a:pt x="9895" y="8652"/>
                  </a:cubicBezTo>
                  <a:cubicBezTo>
                    <a:pt x="10192" y="8652"/>
                    <a:pt x="10371" y="8295"/>
                    <a:pt x="10133" y="8057"/>
                  </a:cubicBezTo>
                  <a:lnTo>
                    <a:pt x="7918" y="5747"/>
                  </a:lnTo>
                  <a:cubicBezTo>
                    <a:pt x="7763" y="5604"/>
                    <a:pt x="7763" y="5342"/>
                    <a:pt x="7930" y="5199"/>
                  </a:cubicBezTo>
                  <a:cubicBezTo>
                    <a:pt x="8006" y="5123"/>
                    <a:pt x="8105" y="5084"/>
                    <a:pt x="8203" y="5084"/>
                  </a:cubicBezTo>
                  <a:cubicBezTo>
                    <a:pt x="8304" y="5084"/>
                    <a:pt x="8405" y="5126"/>
                    <a:pt x="8478" y="5211"/>
                  </a:cubicBezTo>
                  <a:lnTo>
                    <a:pt x="10704" y="7521"/>
                  </a:lnTo>
                  <a:cubicBezTo>
                    <a:pt x="10770" y="7586"/>
                    <a:pt x="10859" y="7619"/>
                    <a:pt x="10948" y="7619"/>
                  </a:cubicBezTo>
                  <a:cubicBezTo>
                    <a:pt x="11038" y="7619"/>
                    <a:pt x="11127" y="7586"/>
                    <a:pt x="11192" y="7521"/>
                  </a:cubicBezTo>
                  <a:cubicBezTo>
                    <a:pt x="11311" y="7402"/>
                    <a:pt x="11335" y="7176"/>
                    <a:pt x="11192" y="7033"/>
                  </a:cubicBezTo>
                  <a:cubicBezTo>
                    <a:pt x="8513" y="4258"/>
                    <a:pt x="9275" y="5032"/>
                    <a:pt x="7811" y="3556"/>
                  </a:cubicBezTo>
                  <a:cubicBezTo>
                    <a:pt x="7745" y="3491"/>
                    <a:pt x="7653" y="3458"/>
                    <a:pt x="7561" y="3458"/>
                  </a:cubicBezTo>
                  <a:cubicBezTo>
                    <a:pt x="7469" y="3458"/>
                    <a:pt x="7376" y="3491"/>
                    <a:pt x="7311" y="3556"/>
                  </a:cubicBezTo>
                  <a:lnTo>
                    <a:pt x="6275" y="4592"/>
                  </a:lnTo>
                  <a:cubicBezTo>
                    <a:pt x="6055" y="4812"/>
                    <a:pt x="5763" y="4922"/>
                    <a:pt x="5470" y="4922"/>
                  </a:cubicBezTo>
                  <a:cubicBezTo>
                    <a:pt x="5177" y="4922"/>
                    <a:pt x="4882" y="4812"/>
                    <a:pt x="4656" y="4592"/>
                  </a:cubicBezTo>
                  <a:lnTo>
                    <a:pt x="4156" y="4080"/>
                  </a:lnTo>
                  <a:cubicBezTo>
                    <a:pt x="4001" y="3937"/>
                    <a:pt x="4001" y="3675"/>
                    <a:pt x="4156" y="3532"/>
                  </a:cubicBezTo>
                  <a:lnTo>
                    <a:pt x="6513" y="1163"/>
                  </a:lnTo>
                  <a:cubicBezTo>
                    <a:pt x="6275" y="925"/>
                    <a:pt x="6239" y="877"/>
                    <a:pt x="6132" y="806"/>
                  </a:cubicBezTo>
                  <a:cubicBezTo>
                    <a:pt x="5477" y="267"/>
                    <a:pt x="4683" y="1"/>
                    <a:pt x="38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42;p49">
              <a:extLst>
                <a:ext uri="{FF2B5EF4-FFF2-40B4-BE49-F238E27FC236}">
                  <a16:creationId xmlns:a16="http://schemas.microsoft.com/office/drawing/2014/main" id="{0161262C-E411-F8B4-5346-9D0698CED08A}"/>
                </a:ext>
              </a:extLst>
            </p:cNvPr>
            <p:cNvSpPr/>
            <p:nvPr/>
          </p:nvSpPr>
          <p:spPr>
            <a:xfrm>
              <a:off x="5986312" y="1190775"/>
              <a:ext cx="53377" cy="51959"/>
            </a:xfrm>
            <a:custGeom>
              <a:avLst/>
              <a:gdLst/>
              <a:ahLst/>
              <a:cxnLst/>
              <a:rect l="l" t="t" r="r" b="b"/>
              <a:pathLst>
                <a:path w="1656" h="1612" extrusionOk="0">
                  <a:moveTo>
                    <a:pt x="1270" y="1"/>
                  </a:moveTo>
                  <a:cubicBezTo>
                    <a:pt x="1179" y="1"/>
                    <a:pt x="1090" y="34"/>
                    <a:pt x="1024" y="99"/>
                  </a:cubicBezTo>
                  <a:lnTo>
                    <a:pt x="0" y="1123"/>
                  </a:lnTo>
                  <a:lnTo>
                    <a:pt x="489" y="1611"/>
                  </a:lnTo>
                  <a:cubicBezTo>
                    <a:pt x="547" y="1576"/>
                    <a:pt x="1528" y="585"/>
                    <a:pt x="1527" y="585"/>
                  </a:cubicBezTo>
                  <a:lnTo>
                    <a:pt x="1527" y="585"/>
                  </a:lnTo>
                  <a:cubicBezTo>
                    <a:pt x="1527" y="585"/>
                    <a:pt x="1526" y="586"/>
                    <a:pt x="1524" y="587"/>
                  </a:cubicBezTo>
                  <a:cubicBezTo>
                    <a:pt x="1655" y="456"/>
                    <a:pt x="1655" y="230"/>
                    <a:pt x="1524" y="99"/>
                  </a:cubicBezTo>
                  <a:cubicBezTo>
                    <a:pt x="1453" y="34"/>
                    <a:pt x="1361" y="1"/>
                    <a:pt x="1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43;p49">
              <a:extLst>
                <a:ext uri="{FF2B5EF4-FFF2-40B4-BE49-F238E27FC236}">
                  <a16:creationId xmlns:a16="http://schemas.microsoft.com/office/drawing/2014/main" id="{DF821DF2-9079-ED61-E612-E5DE41D4179E}"/>
                </a:ext>
              </a:extLst>
            </p:cNvPr>
            <p:cNvSpPr/>
            <p:nvPr/>
          </p:nvSpPr>
          <p:spPr>
            <a:xfrm>
              <a:off x="6019318" y="1224941"/>
              <a:ext cx="53764" cy="52700"/>
            </a:xfrm>
            <a:custGeom>
              <a:avLst/>
              <a:gdLst/>
              <a:ahLst/>
              <a:cxnLst/>
              <a:rect l="l" t="t" r="r" b="b"/>
              <a:pathLst>
                <a:path w="1668" h="1635" extrusionOk="0">
                  <a:moveTo>
                    <a:pt x="1292" y="1"/>
                  </a:moveTo>
                  <a:cubicBezTo>
                    <a:pt x="1203" y="1"/>
                    <a:pt x="1114" y="33"/>
                    <a:pt x="1048" y="99"/>
                  </a:cubicBezTo>
                  <a:lnTo>
                    <a:pt x="0" y="1135"/>
                  </a:lnTo>
                  <a:lnTo>
                    <a:pt x="500" y="1635"/>
                  </a:lnTo>
                  <a:lnTo>
                    <a:pt x="1536" y="587"/>
                  </a:lnTo>
                  <a:cubicBezTo>
                    <a:pt x="1667" y="456"/>
                    <a:pt x="1667" y="230"/>
                    <a:pt x="1536" y="99"/>
                  </a:cubicBezTo>
                  <a:cubicBezTo>
                    <a:pt x="1471" y="33"/>
                    <a:pt x="1382" y="1"/>
                    <a:pt x="1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44;p49">
              <a:extLst>
                <a:ext uri="{FF2B5EF4-FFF2-40B4-BE49-F238E27FC236}">
                  <a16:creationId xmlns:a16="http://schemas.microsoft.com/office/drawing/2014/main" id="{A645814C-987E-6E10-1F98-345BFC52A98F}"/>
                </a:ext>
              </a:extLst>
            </p:cNvPr>
            <p:cNvSpPr/>
            <p:nvPr/>
          </p:nvSpPr>
          <p:spPr>
            <a:xfrm>
              <a:off x="6053484" y="1258333"/>
              <a:ext cx="53732" cy="52700"/>
            </a:xfrm>
            <a:custGeom>
              <a:avLst/>
              <a:gdLst/>
              <a:ahLst/>
              <a:cxnLst/>
              <a:rect l="l" t="t" r="r" b="b"/>
              <a:pathLst>
                <a:path w="1667" h="1635" extrusionOk="0">
                  <a:moveTo>
                    <a:pt x="1292" y="0"/>
                  </a:moveTo>
                  <a:cubicBezTo>
                    <a:pt x="1203" y="0"/>
                    <a:pt x="1113" y="33"/>
                    <a:pt x="1048" y="99"/>
                  </a:cubicBezTo>
                  <a:lnTo>
                    <a:pt x="0" y="1146"/>
                  </a:lnTo>
                  <a:lnTo>
                    <a:pt x="488" y="1635"/>
                  </a:lnTo>
                  <a:lnTo>
                    <a:pt x="1536" y="599"/>
                  </a:lnTo>
                  <a:cubicBezTo>
                    <a:pt x="1667" y="456"/>
                    <a:pt x="1667" y="242"/>
                    <a:pt x="1536" y="99"/>
                  </a:cubicBezTo>
                  <a:cubicBezTo>
                    <a:pt x="1470" y="33"/>
                    <a:pt x="1381" y="0"/>
                    <a:pt x="1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45;p49">
              <a:extLst>
                <a:ext uri="{FF2B5EF4-FFF2-40B4-BE49-F238E27FC236}">
                  <a16:creationId xmlns:a16="http://schemas.microsoft.com/office/drawing/2014/main" id="{CA5F570B-7247-F52D-604F-64F0F6CA6E60}"/>
                </a:ext>
              </a:extLst>
            </p:cNvPr>
            <p:cNvSpPr/>
            <p:nvPr/>
          </p:nvSpPr>
          <p:spPr>
            <a:xfrm>
              <a:off x="6053097" y="984167"/>
              <a:ext cx="293993" cy="219020"/>
            </a:xfrm>
            <a:custGeom>
              <a:avLst/>
              <a:gdLst/>
              <a:ahLst/>
              <a:cxnLst/>
              <a:rect l="l" t="t" r="r" b="b"/>
              <a:pathLst>
                <a:path w="9121" h="6795" extrusionOk="0">
                  <a:moveTo>
                    <a:pt x="5250" y="0"/>
                  </a:moveTo>
                  <a:cubicBezTo>
                    <a:pt x="4466" y="0"/>
                    <a:pt x="3681" y="259"/>
                    <a:pt x="3036" y="782"/>
                  </a:cubicBezTo>
                  <a:lnTo>
                    <a:pt x="0" y="3818"/>
                  </a:lnTo>
                  <a:lnTo>
                    <a:pt x="238" y="4056"/>
                  </a:lnTo>
                  <a:cubicBezTo>
                    <a:pt x="310" y="4128"/>
                    <a:pt x="402" y="4164"/>
                    <a:pt x="494" y="4164"/>
                  </a:cubicBezTo>
                  <a:cubicBezTo>
                    <a:pt x="587" y="4164"/>
                    <a:pt x="679" y="4128"/>
                    <a:pt x="750" y="4056"/>
                  </a:cubicBezTo>
                  <a:lnTo>
                    <a:pt x="1786" y="3033"/>
                  </a:lnTo>
                  <a:cubicBezTo>
                    <a:pt x="2006" y="2806"/>
                    <a:pt x="2298" y="2693"/>
                    <a:pt x="2591" y="2693"/>
                  </a:cubicBezTo>
                  <a:cubicBezTo>
                    <a:pt x="2884" y="2693"/>
                    <a:pt x="3179" y="2806"/>
                    <a:pt x="3405" y="3033"/>
                  </a:cubicBezTo>
                  <a:cubicBezTo>
                    <a:pt x="4917" y="4557"/>
                    <a:pt x="4048" y="3652"/>
                    <a:pt x="6787" y="6497"/>
                  </a:cubicBezTo>
                  <a:cubicBezTo>
                    <a:pt x="6870" y="6581"/>
                    <a:pt x="6942" y="6688"/>
                    <a:pt x="6989" y="6795"/>
                  </a:cubicBezTo>
                  <a:lnTo>
                    <a:pt x="7751" y="6033"/>
                  </a:lnTo>
                  <a:cubicBezTo>
                    <a:pt x="9120" y="4652"/>
                    <a:pt x="9120" y="2401"/>
                    <a:pt x="7751" y="1032"/>
                  </a:cubicBezTo>
                  <a:cubicBezTo>
                    <a:pt x="7067" y="348"/>
                    <a:pt x="6159" y="0"/>
                    <a:pt x="5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46;p49">
              <a:extLst>
                <a:ext uri="{FF2B5EF4-FFF2-40B4-BE49-F238E27FC236}">
                  <a16:creationId xmlns:a16="http://schemas.microsoft.com/office/drawing/2014/main" id="{60D54BE1-63DA-1FF4-F18A-17323CEE5367}"/>
                </a:ext>
              </a:extLst>
            </p:cNvPr>
            <p:cNvSpPr/>
            <p:nvPr/>
          </p:nvSpPr>
          <p:spPr>
            <a:xfrm>
              <a:off x="6086844" y="1292080"/>
              <a:ext cx="52990" cy="52732"/>
            </a:xfrm>
            <a:custGeom>
              <a:avLst/>
              <a:gdLst/>
              <a:ahLst/>
              <a:cxnLst/>
              <a:rect l="l" t="t" r="r" b="b"/>
              <a:pathLst>
                <a:path w="1644" h="1636" extrusionOk="0">
                  <a:moveTo>
                    <a:pt x="1293" y="0"/>
                  </a:moveTo>
                  <a:cubicBezTo>
                    <a:pt x="1208" y="0"/>
                    <a:pt x="1121" y="31"/>
                    <a:pt x="1049" y="99"/>
                  </a:cubicBezTo>
                  <a:lnTo>
                    <a:pt x="1" y="1135"/>
                  </a:lnTo>
                  <a:lnTo>
                    <a:pt x="501" y="1635"/>
                  </a:lnTo>
                  <a:lnTo>
                    <a:pt x="1537" y="588"/>
                  </a:lnTo>
                  <a:cubicBezTo>
                    <a:pt x="1596" y="528"/>
                    <a:pt x="1644" y="457"/>
                    <a:pt x="1644" y="349"/>
                  </a:cubicBezTo>
                  <a:cubicBezTo>
                    <a:pt x="1644" y="139"/>
                    <a:pt x="1473" y="0"/>
                    <a:pt x="12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948;p49">
            <a:extLst>
              <a:ext uri="{FF2B5EF4-FFF2-40B4-BE49-F238E27FC236}">
                <a16:creationId xmlns:a16="http://schemas.microsoft.com/office/drawing/2014/main" id="{9C28594D-3CCD-6337-BD1B-112BEBB7BEF9}"/>
              </a:ext>
            </a:extLst>
          </p:cNvPr>
          <p:cNvGrpSpPr/>
          <p:nvPr/>
        </p:nvGrpSpPr>
        <p:grpSpPr>
          <a:xfrm>
            <a:off x="592073" y="2104077"/>
            <a:ext cx="294236" cy="393338"/>
            <a:chOff x="4173415" y="2743589"/>
            <a:chExt cx="323550" cy="432525"/>
          </a:xfrm>
        </p:grpSpPr>
        <p:sp>
          <p:nvSpPr>
            <p:cNvPr id="10" name="Google Shape;949;p49">
              <a:extLst>
                <a:ext uri="{FF2B5EF4-FFF2-40B4-BE49-F238E27FC236}">
                  <a16:creationId xmlns:a16="http://schemas.microsoft.com/office/drawing/2014/main" id="{3AFF6106-32E5-2408-666E-385E86984C2F}"/>
                </a:ext>
              </a:extLst>
            </p:cNvPr>
            <p:cNvSpPr/>
            <p:nvPr/>
          </p:nvSpPr>
          <p:spPr>
            <a:xfrm>
              <a:off x="4253222" y="2844508"/>
              <a:ext cx="160067" cy="180019"/>
            </a:xfrm>
            <a:custGeom>
              <a:avLst/>
              <a:gdLst/>
              <a:ahLst/>
              <a:cxnLst/>
              <a:rect l="l" t="t" r="r" b="b"/>
              <a:pathLst>
                <a:path w="4966" h="5585" extrusionOk="0">
                  <a:moveTo>
                    <a:pt x="2949" y="2257"/>
                  </a:moveTo>
                  <a:cubicBezTo>
                    <a:pt x="3103" y="2257"/>
                    <a:pt x="3245" y="2348"/>
                    <a:pt x="3299" y="2501"/>
                  </a:cubicBezTo>
                  <a:cubicBezTo>
                    <a:pt x="3406" y="2715"/>
                    <a:pt x="3323" y="2942"/>
                    <a:pt x="3108" y="3013"/>
                  </a:cubicBezTo>
                  <a:cubicBezTo>
                    <a:pt x="3049" y="3025"/>
                    <a:pt x="2763" y="3144"/>
                    <a:pt x="2489" y="3144"/>
                  </a:cubicBezTo>
                  <a:cubicBezTo>
                    <a:pt x="2204" y="3144"/>
                    <a:pt x="1918" y="3037"/>
                    <a:pt x="1858" y="3013"/>
                  </a:cubicBezTo>
                  <a:cubicBezTo>
                    <a:pt x="1656" y="2942"/>
                    <a:pt x="1561" y="2704"/>
                    <a:pt x="1632" y="2501"/>
                  </a:cubicBezTo>
                  <a:cubicBezTo>
                    <a:pt x="1695" y="2348"/>
                    <a:pt x="1846" y="2257"/>
                    <a:pt x="1998" y="2257"/>
                  </a:cubicBezTo>
                  <a:cubicBezTo>
                    <a:pt x="2048" y="2257"/>
                    <a:pt x="2097" y="2266"/>
                    <a:pt x="2144" y="2287"/>
                  </a:cubicBezTo>
                  <a:cubicBezTo>
                    <a:pt x="2215" y="2311"/>
                    <a:pt x="2382" y="2358"/>
                    <a:pt x="2465" y="2358"/>
                  </a:cubicBezTo>
                  <a:cubicBezTo>
                    <a:pt x="2561" y="2358"/>
                    <a:pt x="2704" y="2311"/>
                    <a:pt x="2799" y="2287"/>
                  </a:cubicBezTo>
                  <a:cubicBezTo>
                    <a:pt x="2848" y="2266"/>
                    <a:pt x="2900" y="2257"/>
                    <a:pt x="2949" y="2257"/>
                  </a:cubicBezTo>
                  <a:close/>
                  <a:moveTo>
                    <a:pt x="1513" y="1"/>
                  </a:moveTo>
                  <a:cubicBezTo>
                    <a:pt x="906" y="215"/>
                    <a:pt x="906" y="215"/>
                    <a:pt x="822" y="215"/>
                  </a:cubicBezTo>
                  <a:lnTo>
                    <a:pt x="1" y="215"/>
                  </a:lnTo>
                  <a:lnTo>
                    <a:pt x="1" y="1525"/>
                  </a:lnTo>
                  <a:cubicBezTo>
                    <a:pt x="1" y="2644"/>
                    <a:pt x="739" y="3573"/>
                    <a:pt x="1739" y="3906"/>
                  </a:cubicBezTo>
                  <a:lnTo>
                    <a:pt x="1632" y="4739"/>
                  </a:lnTo>
                  <a:lnTo>
                    <a:pt x="2489" y="5585"/>
                  </a:lnTo>
                  <a:lnTo>
                    <a:pt x="3335" y="4739"/>
                  </a:lnTo>
                  <a:lnTo>
                    <a:pt x="3227" y="3906"/>
                  </a:lnTo>
                  <a:cubicBezTo>
                    <a:pt x="4228" y="3596"/>
                    <a:pt x="4966" y="2656"/>
                    <a:pt x="4966" y="1525"/>
                  </a:cubicBezTo>
                  <a:lnTo>
                    <a:pt x="4966" y="215"/>
                  </a:lnTo>
                  <a:cubicBezTo>
                    <a:pt x="4519" y="215"/>
                    <a:pt x="4308" y="218"/>
                    <a:pt x="4199" y="218"/>
                  </a:cubicBezTo>
                  <a:cubicBezTo>
                    <a:pt x="4091" y="218"/>
                    <a:pt x="4085" y="215"/>
                    <a:pt x="4049" y="203"/>
                  </a:cubicBezTo>
                  <a:lnTo>
                    <a:pt x="34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50;p49">
              <a:extLst>
                <a:ext uri="{FF2B5EF4-FFF2-40B4-BE49-F238E27FC236}">
                  <a16:creationId xmlns:a16="http://schemas.microsoft.com/office/drawing/2014/main" id="{30D371BC-DC69-E7B2-4E27-A6268398313E}"/>
                </a:ext>
              </a:extLst>
            </p:cNvPr>
            <p:cNvSpPr/>
            <p:nvPr/>
          </p:nvSpPr>
          <p:spPr>
            <a:xfrm>
              <a:off x="4394077" y="3074387"/>
              <a:ext cx="28816" cy="28816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691"/>
                    <a:pt x="203" y="894"/>
                    <a:pt x="453" y="894"/>
                  </a:cubicBezTo>
                  <a:cubicBezTo>
                    <a:pt x="691" y="894"/>
                    <a:pt x="893" y="691"/>
                    <a:pt x="893" y="453"/>
                  </a:cubicBezTo>
                  <a:cubicBezTo>
                    <a:pt x="893" y="203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51;p49">
              <a:extLst>
                <a:ext uri="{FF2B5EF4-FFF2-40B4-BE49-F238E27FC236}">
                  <a16:creationId xmlns:a16="http://schemas.microsoft.com/office/drawing/2014/main" id="{77E370EB-43E2-D283-D474-1F767F81B903}"/>
                </a:ext>
              </a:extLst>
            </p:cNvPr>
            <p:cNvSpPr/>
            <p:nvPr/>
          </p:nvSpPr>
          <p:spPr>
            <a:xfrm>
              <a:off x="4255543" y="2743589"/>
              <a:ext cx="156972" cy="82547"/>
            </a:xfrm>
            <a:custGeom>
              <a:avLst/>
              <a:gdLst/>
              <a:ahLst/>
              <a:cxnLst/>
              <a:rect l="l" t="t" r="r" b="b"/>
              <a:pathLst>
                <a:path w="4870" h="2561" extrusionOk="0">
                  <a:moveTo>
                    <a:pt x="2444" y="0"/>
                  </a:moveTo>
                  <a:cubicBezTo>
                    <a:pt x="2364" y="0"/>
                    <a:pt x="2280" y="24"/>
                    <a:pt x="2203" y="72"/>
                  </a:cubicBezTo>
                  <a:lnTo>
                    <a:pt x="1774" y="381"/>
                  </a:lnTo>
                  <a:lnTo>
                    <a:pt x="1560" y="274"/>
                  </a:lnTo>
                  <a:cubicBezTo>
                    <a:pt x="1507" y="245"/>
                    <a:pt x="1451" y="232"/>
                    <a:pt x="1395" y="232"/>
                  </a:cubicBezTo>
                  <a:cubicBezTo>
                    <a:pt x="1224" y="232"/>
                    <a:pt x="1057" y="357"/>
                    <a:pt x="1012" y="536"/>
                  </a:cubicBezTo>
                  <a:lnTo>
                    <a:pt x="905" y="965"/>
                  </a:lnTo>
                  <a:lnTo>
                    <a:pt x="691" y="893"/>
                  </a:lnTo>
                  <a:cubicBezTo>
                    <a:pt x="647" y="878"/>
                    <a:pt x="603" y="871"/>
                    <a:pt x="560" y="871"/>
                  </a:cubicBezTo>
                  <a:cubicBezTo>
                    <a:pt x="371" y="871"/>
                    <a:pt x="206" y="1011"/>
                    <a:pt x="167" y="1215"/>
                  </a:cubicBezTo>
                  <a:lnTo>
                    <a:pt x="0" y="2560"/>
                  </a:lnTo>
                  <a:lnTo>
                    <a:pt x="691" y="2560"/>
                  </a:lnTo>
                  <a:cubicBezTo>
                    <a:pt x="1298" y="2346"/>
                    <a:pt x="1298" y="2346"/>
                    <a:pt x="1381" y="2346"/>
                  </a:cubicBezTo>
                  <a:cubicBezTo>
                    <a:pt x="2524" y="2346"/>
                    <a:pt x="3057" y="2343"/>
                    <a:pt x="3316" y="2343"/>
                  </a:cubicBezTo>
                  <a:cubicBezTo>
                    <a:pt x="3575" y="2343"/>
                    <a:pt x="3560" y="2346"/>
                    <a:pt x="3608" y="2358"/>
                  </a:cubicBezTo>
                  <a:lnTo>
                    <a:pt x="4167" y="2560"/>
                  </a:lnTo>
                  <a:lnTo>
                    <a:pt x="4870" y="2560"/>
                  </a:lnTo>
                  <a:lnTo>
                    <a:pt x="4703" y="1215"/>
                  </a:lnTo>
                  <a:cubicBezTo>
                    <a:pt x="4685" y="1016"/>
                    <a:pt x="4509" y="872"/>
                    <a:pt x="4320" y="872"/>
                  </a:cubicBezTo>
                  <a:cubicBezTo>
                    <a:pt x="4261" y="872"/>
                    <a:pt x="4201" y="886"/>
                    <a:pt x="4144" y="917"/>
                  </a:cubicBezTo>
                  <a:lnTo>
                    <a:pt x="4060" y="953"/>
                  </a:lnTo>
                  <a:lnTo>
                    <a:pt x="3822" y="453"/>
                  </a:lnTo>
                  <a:cubicBezTo>
                    <a:pt x="3753" y="315"/>
                    <a:pt x="3616" y="240"/>
                    <a:pt x="3474" y="240"/>
                  </a:cubicBezTo>
                  <a:cubicBezTo>
                    <a:pt x="3419" y="240"/>
                    <a:pt x="3363" y="251"/>
                    <a:pt x="3310" y="274"/>
                  </a:cubicBezTo>
                  <a:lnTo>
                    <a:pt x="3096" y="381"/>
                  </a:lnTo>
                  <a:lnTo>
                    <a:pt x="2667" y="72"/>
                  </a:lnTo>
                  <a:cubicBezTo>
                    <a:pt x="2602" y="24"/>
                    <a:pt x="2524" y="0"/>
                    <a:pt x="2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52;p49">
              <a:extLst>
                <a:ext uri="{FF2B5EF4-FFF2-40B4-BE49-F238E27FC236}">
                  <a16:creationId xmlns:a16="http://schemas.microsoft.com/office/drawing/2014/main" id="{55C8011F-57AD-30F9-54CE-FD0A0F1BF90F}"/>
                </a:ext>
              </a:extLst>
            </p:cNvPr>
            <p:cNvSpPr/>
            <p:nvPr/>
          </p:nvSpPr>
          <p:spPr>
            <a:xfrm>
              <a:off x="4173415" y="2998029"/>
              <a:ext cx="323550" cy="178085"/>
            </a:xfrm>
            <a:custGeom>
              <a:avLst/>
              <a:gdLst/>
              <a:ahLst/>
              <a:cxnLst/>
              <a:rect l="l" t="t" r="r" b="b"/>
              <a:pathLst>
                <a:path w="10038" h="5525" extrusionOk="0">
                  <a:moveTo>
                    <a:pt x="3025" y="0"/>
                  </a:moveTo>
                  <a:lnTo>
                    <a:pt x="3025" y="1346"/>
                  </a:lnTo>
                  <a:cubicBezTo>
                    <a:pt x="3120" y="1405"/>
                    <a:pt x="3203" y="1477"/>
                    <a:pt x="3275" y="1560"/>
                  </a:cubicBezTo>
                  <a:lnTo>
                    <a:pt x="3929" y="2489"/>
                  </a:lnTo>
                  <a:cubicBezTo>
                    <a:pt x="4025" y="2620"/>
                    <a:pt x="4084" y="2786"/>
                    <a:pt x="4084" y="2953"/>
                  </a:cubicBezTo>
                  <a:lnTo>
                    <a:pt x="4084" y="3667"/>
                  </a:lnTo>
                  <a:cubicBezTo>
                    <a:pt x="4084" y="3894"/>
                    <a:pt x="3906" y="4048"/>
                    <a:pt x="3691" y="4048"/>
                  </a:cubicBezTo>
                  <a:lnTo>
                    <a:pt x="3275" y="4048"/>
                  </a:lnTo>
                  <a:cubicBezTo>
                    <a:pt x="3060" y="4048"/>
                    <a:pt x="2894" y="3870"/>
                    <a:pt x="2894" y="3667"/>
                  </a:cubicBezTo>
                  <a:cubicBezTo>
                    <a:pt x="2894" y="3453"/>
                    <a:pt x="3072" y="3275"/>
                    <a:pt x="3275" y="3275"/>
                  </a:cubicBezTo>
                  <a:lnTo>
                    <a:pt x="3310" y="3275"/>
                  </a:lnTo>
                  <a:lnTo>
                    <a:pt x="3310" y="2965"/>
                  </a:lnTo>
                  <a:lnTo>
                    <a:pt x="2655" y="2036"/>
                  </a:lnTo>
                  <a:lnTo>
                    <a:pt x="2001" y="2965"/>
                  </a:lnTo>
                  <a:lnTo>
                    <a:pt x="2001" y="3275"/>
                  </a:lnTo>
                  <a:lnTo>
                    <a:pt x="2024" y="3275"/>
                  </a:lnTo>
                  <a:cubicBezTo>
                    <a:pt x="2251" y="3275"/>
                    <a:pt x="2417" y="3453"/>
                    <a:pt x="2417" y="3667"/>
                  </a:cubicBezTo>
                  <a:cubicBezTo>
                    <a:pt x="2417" y="3870"/>
                    <a:pt x="2239" y="4048"/>
                    <a:pt x="2024" y="4048"/>
                  </a:cubicBezTo>
                  <a:lnTo>
                    <a:pt x="1608" y="4048"/>
                  </a:lnTo>
                  <a:cubicBezTo>
                    <a:pt x="1393" y="4048"/>
                    <a:pt x="1227" y="3870"/>
                    <a:pt x="1227" y="3667"/>
                  </a:cubicBezTo>
                  <a:lnTo>
                    <a:pt x="1227" y="2953"/>
                  </a:lnTo>
                  <a:cubicBezTo>
                    <a:pt x="1227" y="2786"/>
                    <a:pt x="1274" y="2620"/>
                    <a:pt x="1370" y="2489"/>
                  </a:cubicBezTo>
                  <a:lnTo>
                    <a:pt x="2024" y="1560"/>
                  </a:lnTo>
                  <a:cubicBezTo>
                    <a:pt x="2084" y="1477"/>
                    <a:pt x="2179" y="1405"/>
                    <a:pt x="2286" y="1346"/>
                  </a:cubicBezTo>
                  <a:lnTo>
                    <a:pt x="2286" y="72"/>
                  </a:lnTo>
                  <a:lnTo>
                    <a:pt x="1489" y="274"/>
                  </a:lnTo>
                  <a:cubicBezTo>
                    <a:pt x="619" y="488"/>
                    <a:pt x="0" y="1262"/>
                    <a:pt x="0" y="2179"/>
                  </a:cubicBezTo>
                  <a:lnTo>
                    <a:pt x="0" y="5132"/>
                  </a:lnTo>
                  <a:cubicBezTo>
                    <a:pt x="0" y="5358"/>
                    <a:pt x="179" y="5525"/>
                    <a:pt x="393" y="5525"/>
                  </a:cubicBezTo>
                  <a:lnTo>
                    <a:pt x="9644" y="5525"/>
                  </a:lnTo>
                  <a:cubicBezTo>
                    <a:pt x="9871" y="5525"/>
                    <a:pt x="10037" y="5346"/>
                    <a:pt x="10037" y="5132"/>
                  </a:cubicBezTo>
                  <a:lnTo>
                    <a:pt x="10037" y="2191"/>
                  </a:lnTo>
                  <a:cubicBezTo>
                    <a:pt x="10002" y="1286"/>
                    <a:pt x="9382" y="500"/>
                    <a:pt x="8501" y="286"/>
                  </a:cubicBezTo>
                  <a:lnTo>
                    <a:pt x="7680" y="84"/>
                  </a:lnTo>
                  <a:lnTo>
                    <a:pt x="7680" y="1655"/>
                  </a:lnTo>
                  <a:cubicBezTo>
                    <a:pt x="8168" y="1822"/>
                    <a:pt x="8513" y="2286"/>
                    <a:pt x="8513" y="2822"/>
                  </a:cubicBezTo>
                  <a:cubicBezTo>
                    <a:pt x="8513" y="3501"/>
                    <a:pt x="7966" y="4048"/>
                    <a:pt x="7287" y="4048"/>
                  </a:cubicBezTo>
                  <a:cubicBezTo>
                    <a:pt x="6596" y="4048"/>
                    <a:pt x="6049" y="3501"/>
                    <a:pt x="6049" y="2822"/>
                  </a:cubicBezTo>
                  <a:cubicBezTo>
                    <a:pt x="6049" y="2286"/>
                    <a:pt x="6406" y="1822"/>
                    <a:pt x="6882" y="1655"/>
                  </a:cubicBezTo>
                  <a:lnTo>
                    <a:pt x="6882" y="24"/>
                  </a:lnTo>
                  <a:lnTo>
                    <a:pt x="5227" y="1691"/>
                  </a:lnTo>
                  <a:cubicBezTo>
                    <a:pt x="5156" y="1762"/>
                    <a:pt x="5055" y="1798"/>
                    <a:pt x="4952" y="1798"/>
                  </a:cubicBezTo>
                  <a:cubicBezTo>
                    <a:pt x="4849" y="1798"/>
                    <a:pt x="4745" y="1762"/>
                    <a:pt x="4668" y="1691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927;p49">
            <a:extLst>
              <a:ext uri="{FF2B5EF4-FFF2-40B4-BE49-F238E27FC236}">
                <a16:creationId xmlns:a16="http://schemas.microsoft.com/office/drawing/2014/main" id="{92028CB5-695C-12BA-8BEF-4C09CBDDCF6B}"/>
              </a:ext>
            </a:extLst>
          </p:cNvPr>
          <p:cNvSpPr/>
          <p:nvPr/>
        </p:nvSpPr>
        <p:spPr>
          <a:xfrm>
            <a:off x="491909" y="2789917"/>
            <a:ext cx="394400" cy="394785"/>
          </a:xfrm>
          <a:custGeom>
            <a:avLst/>
            <a:gdLst/>
            <a:ahLst/>
            <a:cxnLst/>
            <a:rect l="l" t="t" r="r" b="b"/>
            <a:pathLst>
              <a:path w="13455" h="13467" extrusionOk="0">
                <a:moveTo>
                  <a:pt x="1656" y="1"/>
                </a:moveTo>
                <a:cubicBezTo>
                  <a:pt x="751" y="1"/>
                  <a:pt x="1" y="751"/>
                  <a:pt x="1" y="1656"/>
                </a:cubicBezTo>
                <a:cubicBezTo>
                  <a:pt x="1" y="2572"/>
                  <a:pt x="751" y="3311"/>
                  <a:pt x="1656" y="3311"/>
                </a:cubicBezTo>
                <a:cubicBezTo>
                  <a:pt x="1965" y="3311"/>
                  <a:pt x="2263" y="3227"/>
                  <a:pt x="2501" y="3072"/>
                </a:cubicBezTo>
                <a:lnTo>
                  <a:pt x="3811" y="4382"/>
                </a:lnTo>
                <a:cubicBezTo>
                  <a:pt x="3311" y="4918"/>
                  <a:pt x="3180" y="5680"/>
                  <a:pt x="3430" y="6335"/>
                </a:cubicBezTo>
                <a:lnTo>
                  <a:pt x="2394" y="6335"/>
                </a:lnTo>
                <a:cubicBezTo>
                  <a:pt x="2239" y="5847"/>
                  <a:pt x="1775" y="5501"/>
                  <a:pt x="1239" y="5501"/>
                </a:cubicBezTo>
                <a:cubicBezTo>
                  <a:pt x="560" y="5501"/>
                  <a:pt x="1" y="6049"/>
                  <a:pt x="1" y="6740"/>
                </a:cubicBezTo>
                <a:cubicBezTo>
                  <a:pt x="1" y="7418"/>
                  <a:pt x="560" y="7966"/>
                  <a:pt x="1239" y="7966"/>
                </a:cubicBezTo>
                <a:cubicBezTo>
                  <a:pt x="1775" y="7966"/>
                  <a:pt x="2239" y="7609"/>
                  <a:pt x="2394" y="7133"/>
                </a:cubicBezTo>
                <a:lnTo>
                  <a:pt x="3977" y="7133"/>
                </a:lnTo>
                <a:lnTo>
                  <a:pt x="4870" y="8025"/>
                </a:lnTo>
                <a:lnTo>
                  <a:pt x="2501" y="10395"/>
                </a:lnTo>
                <a:cubicBezTo>
                  <a:pt x="2251" y="10240"/>
                  <a:pt x="1965" y="10157"/>
                  <a:pt x="1656" y="10157"/>
                </a:cubicBezTo>
                <a:cubicBezTo>
                  <a:pt x="751" y="10157"/>
                  <a:pt x="1" y="10895"/>
                  <a:pt x="1" y="11812"/>
                </a:cubicBezTo>
                <a:cubicBezTo>
                  <a:pt x="1" y="12717"/>
                  <a:pt x="751" y="13467"/>
                  <a:pt x="1656" y="13467"/>
                </a:cubicBezTo>
                <a:cubicBezTo>
                  <a:pt x="2561" y="13467"/>
                  <a:pt x="3311" y="12717"/>
                  <a:pt x="3311" y="11812"/>
                </a:cubicBezTo>
                <a:cubicBezTo>
                  <a:pt x="3311" y="11490"/>
                  <a:pt x="3215" y="11193"/>
                  <a:pt x="3073" y="10966"/>
                </a:cubicBezTo>
                <a:lnTo>
                  <a:pt x="5430" y="8597"/>
                </a:lnTo>
                <a:lnTo>
                  <a:pt x="6323" y="9490"/>
                </a:lnTo>
                <a:lnTo>
                  <a:pt x="6323" y="11062"/>
                </a:lnTo>
                <a:cubicBezTo>
                  <a:pt x="5835" y="11228"/>
                  <a:pt x="5490" y="11693"/>
                  <a:pt x="5490" y="12228"/>
                </a:cubicBezTo>
                <a:cubicBezTo>
                  <a:pt x="5490" y="12907"/>
                  <a:pt x="6049" y="13467"/>
                  <a:pt x="6728" y="13467"/>
                </a:cubicBezTo>
                <a:cubicBezTo>
                  <a:pt x="7418" y="13467"/>
                  <a:pt x="7966" y="12907"/>
                  <a:pt x="7966" y="12228"/>
                </a:cubicBezTo>
                <a:cubicBezTo>
                  <a:pt x="7966" y="11693"/>
                  <a:pt x="7609" y="11228"/>
                  <a:pt x="7133" y="11062"/>
                </a:cubicBezTo>
                <a:lnTo>
                  <a:pt x="7133" y="9490"/>
                </a:lnTo>
                <a:lnTo>
                  <a:pt x="8026" y="8597"/>
                </a:lnTo>
                <a:lnTo>
                  <a:pt x="10395" y="10966"/>
                </a:lnTo>
                <a:cubicBezTo>
                  <a:pt x="10240" y="11216"/>
                  <a:pt x="10157" y="11502"/>
                  <a:pt x="10157" y="11812"/>
                </a:cubicBezTo>
                <a:cubicBezTo>
                  <a:pt x="10157" y="12717"/>
                  <a:pt x="10895" y="13467"/>
                  <a:pt x="11812" y="13467"/>
                </a:cubicBezTo>
                <a:cubicBezTo>
                  <a:pt x="12717" y="13467"/>
                  <a:pt x="13455" y="12717"/>
                  <a:pt x="13455" y="11812"/>
                </a:cubicBezTo>
                <a:cubicBezTo>
                  <a:pt x="13455" y="10895"/>
                  <a:pt x="12717" y="10157"/>
                  <a:pt x="11812" y="10157"/>
                </a:cubicBezTo>
                <a:cubicBezTo>
                  <a:pt x="11490" y="10157"/>
                  <a:pt x="11193" y="10240"/>
                  <a:pt x="10955" y="10395"/>
                </a:cubicBezTo>
                <a:lnTo>
                  <a:pt x="8585" y="8025"/>
                </a:lnTo>
                <a:lnTo>
                  <a:pt x="9454" y="7133"/>
                </a:lnTo>
                <a:lnTo>
                  <a:pt x="11026" y="7133"/>
                </a:lnTo>
                <a:cubicBezTo>
                  <a:pt x="11193" y="7633"/>
                  <a:pt x="11657" y="7966"/>
                  <a:pt x="12193" y="7966"/>
                </a:cubicBezTo>
                <a:cubicBezTo>
                  <a:pt x="12871" y="7966"/>
                  <a:pt x="13431" y="7418"/>
                  <a:pt x="13431" y="6740"/>
                </a:cubicBezTo>
                <a:cubicBezTo>
                  <a:pt x="13431" y="6049"/>
                  <a:pt x="12871" y="5501"/>
                  <a:pt x="12193" y="5501"/>
                </a:cubicBezTo>
                <a:cubicBezTo>
                  <a:pt x="11657" y="5501"/>
                  <a:pt x="11193" y="5859"/>
                  <a:pt x="11026" y="6335"/>
                </a:cubicBezTo>
                <a:lnTo>
                  <a:pt x="10002" y="6335"/>
                </a:lnTo>
                <a:cubicBezTo>
                  <a:pt x="10252" y="5680"/>
                  <a:pt x="10121" y="4918"/>
                  <a:pt x="9621" y="4382"/>
                </a:cubicBezTo>
                <a:lnTo>
                  <a:pt x="10931" y="3072"/>
                </a:lnTo>
                <a:cubicBezTo>
                  <a:pt x="11181" y="3227"/>
                  <a:pt x="11467" y="3311"/>
                  <a:pt x="11776" y="3311"/>
                </a:cubicBezTo>
                <a:cubicBezTo>
                  <a:pt x="12681" y="3311"/>
                  <a:pt x="13431" y="2572"/>
                  <a:pt x="13431" y="1656"/>
                </a:cubicBezTo>
                <a:cubicBezTo>
                  <a:pt x="13431" y="751"/>
                  <a:pt x="12681" y="1"/>
                  <a:pt x="11776" y="1"/>
                </a:cubicBezTo>
                <a:cubicBezTo>
                  <a:pt x="10871" y="1"/>
                  <a:pt x="10121" y="751"/>
                  <a:pt x="10121" y="1656"/>
                </a:cubicBezTo>
                <a:cubicBezTo>
                  <a:pt x="10121" y="1977"/>
                  <a:pt x="10216" y="2275"/>
                  <a:pt x="10359" y="2501"/>
                </a:cubicBezTo>
                <a:lnTo>
                  <a:pt x="8942" y="3918"/>
                </a:lnTo>
                <a:cubicBezTo>
                  <a:pt x="8726" y="3833"/>
                  <a:pt x="8498" y="3790"/>
                  <a:pt x="8271" y="3790"/>
                </a:cubicBezTo>
                <a:cubicBezTo>
                  <a:pt x="7863" y="3790"/>
                  <a:pt x="7458" y="3928"/>
                  <a:pt x="7121" y="4204"/>
                </a:cubicBezTo>
                <a:lnTo>
                  <a:pt x="7121" y="2406"/>
                </a:lnTo>
                <a:cubicBezTo>
                  <a:pt x="7609" y="2239"/>
                  <a:pt x="7954" y="1775"/>
                  <a:pt x="7954" y="1239"/>
                </a:cubicBezTo>
                <a:cubicBezTo>
                  <a:pt x="7954" y="560"/>
                  <a:pt x="7395" y="1"/>
                  <a:pt x="6716" y="1"/>
                </a:cubicBezTo>
                <a:cubicBezTo>
                  <a:pt x="6037" y="1"/>
                  <a:pt x="5478" y="560"/>
                  <a:pt x="5478" y="1239"/>
                </a:cubicBezTo>
                <a:cubicBezTo>
                  <a:pt x="5478" y="1775"/>
                  <a:pt x="5835" y="2239"/>
                  <a:pt x="6311" y="2406"/>
                </a:cubicBezTo>
                <a:lnTo>
                  <a:pt x="6311" y="4204"/>
                </a:lnTo>
                <a:cubicBezTo>
                  <a:pt x="5972" y="3933"/>
                  <a:pt x="5552" y="3798"/>
                  <a:pt x="5137" y="3798"/>
                </a:cubicBezTo>
                <a:cubicBezTo>
                  <a:pt x="4911" y="3798"/>
                  <a:pt x="4687" y="3838"/>
                  <a:pt x="4478" y="3918"/>
                </a:cubicBezTo>
                <a:lnTo>
                  <a:pt x="3073" y="2501"/>
                </a:lnTo>
                <a:cubicBezTo>
                  <a:pt x="3215" y="2251"/>
                  <a:pt x="3311" y="1965"/>
                  <a:pt x="3311" y="1656"/>
                </a:cubicBezTo>
                <a:cubicBezTo>
                  <a:pt x="3311" y="751"/>
                  <a:pt x="2561" y="1"/>
                  <a:pt x="165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820;p49">
            <a:extLst>
              <a:ext uri="{FF2B5EF4-FFF2-40B4-BE49-F238E27FC236}">
                <a16:creationId xmlns:a16="http://schemas.microsoft.com/office/drawing/2014/main" id="{8EEBEA70-FC48-2FE3-F059-F31094C1BDFE}"/>
              </a:ext>
            </a:extLst>
          </p:cNvPr>
          <p:cNvGrpSpPr/>
          <p:nvPr/>
        </p:nvGrpSpPr>
        <p:grpSpPr>
          <a:xfrm>
            <a:off x="4534160" y="1680106"/>
            <a:ext cx="392667" cy="219549"/>
            <a:chOff x="2317521" y="1043893"/>
            <a:chExt cx="431787" cy="241421"/>
          </a:xfrm>
        </p:grpSpPr>
        <p:sp>
          <p:nvSpPr>
            <p:cNvPr id="16" name="Google Shape;821;p49">
              <a:extLst>
                <a:ext uri="{FF2B5EF4-FFF2-40B4-BE49-F238E27FC236}">
                  <a16:creationId xmlns:a16="http://schemas.microsoft.com/office/drawing/2014/main" id="{88BA3060-BFBF-9082-50F7-09D36D30C72C}"/>
                </a:ext>
              </a:extLst>
            </p:cNvPr>
            <p:cNvSpPr/>
            <p:nvPr/>
          </p:nvSpPr>
          <p:spPr>
            <a:xfrm>
              <a:off x="2639875" y="1043893"/>
              <a:ext cx="109043" cy="53764"/>
            </a:xfrm>
            <a:custGeom>
              <a:avLst/>
              <a:gdLst/>
              <a:ahLst/>
              <a:cxnLst/>
              <a:rect l="l" t="t" r="r" b="b"/>
              <a:pathLst>
                <a:path w="3383" h="1668" extrusionOk="0">
                  <a:moveTo>
                    <a:pt x="1" y="1"/>
                  </a:moveTo>
                  <a:lnTo>
                    <a:pt x="1" y="1668"/>
                  </a:lnTo>
                  <a:lnTo>
                    <a:pt x="3382" y="1668"/>
                  </a:lnTo>
                  <a:lnTo>
                    <a:pt x="3382" y="382"/>
                  </a:lnTo>
                  <a:cubicBezTo>
                    <a:pt x="3382" y="167"/>
                    <a:pt x="3204" y="1"/>
                    <a:pt x="2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22;p49">
              <a:extLst>
                <a:ext uri="{FF2B5EF4-FFF2-40B4-BE49-F238E27FC236}">
                  <a16:creationId xmlns:a16="http://schemas.microsoft.com/office/drawing/2014/main" id="{76074F6C-BE82-A613-F8BD-F41A68EB65ED}"/>
                </a:ext>
              </a:extLst>
            </p:cNvPr>
            <p:cNvSpPr/>
            <p:nvPr/>
          </p:nvSpPr>
          <p:spPr>
            <a:xfrm>
              <a:off x="2317521" y="1043893"/>
              <a:ext cx="431787" cy="241421"/>
            </a:xfrm>
            <a:custGeom>
              <a:avLst/>
              <a:gdLst/>
              <a:ahLst/>
              <a:cxnLst/>
              <a:rect l="l" t="t" r="r" b="b"/>
              <a:pathLst>
                <a:path w="13396" h="7490" extrusionOk="0">
                  <a:moveTo>
                    <a:pt x="7311" y="1668"/>
                  </a:moveTo>
                  <a:cubicBezTo>
                    <a:pt x="7537" y="1668"/>
                    <a:pt x="7692" y="1846"/>
                    <a:pt x="7692" y="2049"/>
                  </a:cubicBezTo>
                  <a:cubicBezTo>
                    <a:pt x="7692" y="2263"/>
                    <a:pt x="7514" y="2442"/>
                    <a:pt x="7311" y="2442"/>
                  </a:cubicBezTo>
                  <a:lnTo>
                    <a:pt x="6049" y="2442"/>
                  </a:lnTo>
                  <a:cubicBezTo>
                    <a:pt x="5823" y="2442"/>
                    <a:pt x="5656" y="2263"/>
                    <a:pt x="5656" y="2049"/>
                  </a:cubicBezTo>
                  <a:cubicBezTo>
                    <a:pt x="5656" y="1846"/>
                    <a:pt x="5835" y="1668"/>
                    <a:pt x="6049" y="1668"/>
                  </a:cubicBezTo>
                  <a:close/>
                  <a:moveTo>
                    <a:pt x="8145" y="3358"/>
                  </a:moveTo>
                  <a:cubicBezTo>
                    <a:pt x="8371" y="3358"/>
                    <a:pt x="8526" y="3537"/>
                    <a:pt x="8526" y="3751"/>
                  </a:cubicBezTo>
                  <a:cubicBezTo>
                    <a:pt x="8526" y="3954"/>
                    <a:pt x="8371" y="4132"/>
                    <a:pt x="8145" y="4132"/>
                  </a:cubicBezTo>
                  <a:lnTo>
                    <a:pt x="5216" y="4132"/>
                  </a:lnTo>
                  <a:cubicBezTo>
                    <a:pt x="4989" y="4132"/>
                    <a:pt x="4823" y="3954"/>
                    <a:pt x="4823" y="3751"/>
                  </a:cubicBezTo>
                  <a:cubicBezTo>
                    <a:pt x="4823" y="3537"/>
                    <a:pt x="5001" y="3358"/>
                    <a:pt x="5216" y="3358"/>
                  </a:cubicBezTo>
                  <a:close/>
                  <a:moveTo>
                    <a:pt x="8145" y="5025"/>
                  </a:moveTo>
                  <a:cubicBezTo>
                    <a:pt x="8371" y="5025"/>
                    <a:pt x="8526" y="5204"/>
                    <a:pt x="8526" y="5418"/>
                  </a:cubicBezTo>
                  <a:cubicBezTo>
                    <a:pt x="8526" y="5621"/>
                    <a:pt x="8371" y="5799"/>
                    <a:pt x="8145" y="5799"/>
                  </a:cubicBezTo>
                  <a:lnTo>
                    <a:pt x="5216" y="5799"/>
                  </a:lnTo>
                  <a:cubicBezTo>
                    <a:pt x="4989" y="5799"/>
                    <a:pt x="4823" y="5621"/>
                    <a:pt x="4823" y="5418"/>
                  </a:cubicBezTo>
                  <a:cubicBezTo>
                    <a:pt x="4823" y="5204"/>
                    <a:pt x="5001" y="5025"/>
                    <a:pt x="5216" y="5025"/>
                  </a:cubicBezTo>
                  <a:close/>
                  <a:moveTo>
                    <a:pt x="11471" y="3978"/>
                  </a:moveTo>
                  <a:cubicBezTo>
                    <a:pt x="11571" y="3978"/>
                    <a:pt x="11673" y="4018"/>
                    <a:pt x="11752" y="4097"/>
                  </a:cubicBezTo>
                  <a:lnTo>
                    <a:pt x="12169" y="4513"/>
                  </a:lnTo>
                  <a:cubicBezTo>
                    <a:pt x="12324" y="4656"/>
                    <a:pt x="12324" y="4906"/>
                    <a:pt x="12181" y="5061"/>
                  </a:cubicBezTo>
                  <a:cubicBezTo>
                    <a:pt x="12103" y="5132"/>
                    <a:pt x="12002" y="5168"/>
                    <a:pt x="11901" y="5168"/>
                  </a:cubicBezTo>
                  <a:cubicBezTo>
                    <a:pt x="11800" y="5168"/>
                    <a:pt x="11699" y="5132"/>
                    <a:pt x="11621" y="5061"/>
                  </a:cubicBezTo>
                  <a:lnTo>
                    <a:pt x="11562" y="5001"/>
                  </a:lnTo>
                  <a:lnTo>
                    <a:pt x="11193" y="5609"/>
                  </a:lnTo>
                  <a:cubicBezTo>
                    <a:pt x="11120" y="5735"/>
                    <a:pt x="10993" y="5798"/>
                    <a:pt x="10863" y="5798"/>
                  </a:cubicBezTo>
                  <a:cubicBezTo>
                    <a:pt x="10737" y="5798"/>
                    <a:pt x="10608" y="5738"/>
                    <a:pt x="10526" y="5621"/>
                  </a:cubicBezTo>
                  <a:lnTo>
                    <a:pt x="10431" y="5490"/>
                  </a:lnTo>
                  <a:lnTo>
                    <a:pt x="10347" y="5621"/>
                  </a:lnTo>
                  <a:cubicBezTo>
                    <a:pt x="10264" y="5740"/>
                    <a:pt x="10157" y="5799"/>
                    <a:pt x="10014" y="5799"/>
                  </a:cubicBezTo>
                  <a:cubicBezTo>
                    <a:pt x="9704" y="5799"/>
                    <a:pt x="9514" y="5466"/>
                    <a:pt x="9692" y="5192"/>
                  </a:cubicBezTo>
                  <a:lnTo>
                    <a:pt x="10109" y="4573"/>
                  </a:lnTo>
                  <a:cubicBezTo>
                    <a:pt x="10181" y="4454"/>
                    <a:pt x="10303" y="4394"/>
                    <a:pt x="10428" y="4394"/>
                  </a:cubicBezTo>
                  <a:cubicBezTo>
                    <a:pt x="10553" y="4394"/>
                    <a:pt x="10681" y="4454"/>
                    <a:pt x="10764" y="4573"/>
                  </a:cubicBezTo>
                  <a:lnTo>
                    <a:pt x="10835" y="4692"/>
                  </a:lnTo>
                  <a:lnTo>
                    <a:pt x="11145" y="4168"/>
                  </a:lnTo>
                  <a:cubicBezTo>
                    <a:pt x="11218" y="4042"/>
                    <a:pt x="11343" y="3978"/>
                    <a:pt x="11471" y="3978"/>
                  </a:cubicBezTo>
                  <a:close/>
                  <a:moveTo>
                    <a:pt x="2191" y="1561"/>
                  </a:moveTo>
                  <a:cubicBezTo>
                    <a:pt x="2406" y="1561"/>
                    <a:pt x="2572" y="1739"/>
                    <a:pt x="2572" y="1942"/>
                  </a:cubicBezTo>
                  <a:lnTo>
                    <a:pt x="2572" y="1965"/>
                  </a:lnTo>
                  <a:cubicBezTo>
                    <a:pt x="2775" y="2025"/>
                    <a:pt x="2918" y="2108"/>
                    <a:pt x="3037" y="2227"/>
                  </a:cubicBezTo>
                  <a:cubicBezTo>
                    <a:pt x="3192" y="2382"/>
                    <a:pt x="3192" y="2632"/>
                    <a:pt x="3037" y="2775"/>
                  </a:cubicBezTo>
                  <a:cubicBezTo>
                    <a:pt x="2965" y="2852"/>
                    <a:pt x="2864" y="2891"/>
                    <a:pt x="2763" y="2891"/>
                  </a:cubicBezTo>
                  <a:cubicBezTo>
                    <a:pt x="2662" y="2891"/>
                    <a:pt x="2561" y="2852"/>
                    <a:pt x="2489" y="2775"/>
                  </a:cubicBezTo>
                  <a:cubicBezTo>
                    <a:pt x="2481" y="2766"/>
                    <a:pt x="2403" y="2708"/>
                    <a:pt x="2266" y="2708"/>
                  </a:cubicBezTo>
                  <a:cubicBezTo>
                    <a:pt x="2214" y="2708"/>
                    <a:pt x="2153" y="2716"/>
                    <a:pt x="2084" y="2739"/>
                  </a:cubicBezTo>
                  <a:cubicBezTo>
                    <a:pt x="1977" y="2763"/>
                    <a:pt x="1953" y="2870"/>
                    <a:pt x="1953" y="2918"/>
                  </a:cubicBezTo>
                  <a:cubicBezTo>
                    <a:pt x="1941" y="2989"/>
                    <a:pt x="1953" y="3037"/>
                    <a:pt x="1965" y="3037"/>
                  </a:cubicBezTo>
                  <a:cubicBezTo>
                    <a:pt x="2120" y="3156"/>
                    <a:pt x="2394" y="3251"/>
                    <a:pt x="2632" y="3346"/>
                  </a:cubicBezTo>
                  <a:cubicBezTo>
                    <a:pt x="3632" y="3716"/>
                    <a:pt x="3513" y="5109"/>
                    <a:pt x="2561" y="5442"/>
                  </a:cubicBezTo>
                  <a:lnTo>
                    <a:pt x="2561" y="5537"/>
                  </a:lnTo>
                  <a:cubicBezTo>
                    <a:pt x="2561" y="5763"/>
                    <a:pt x="2382" y="5918"/>
                    <a:pt x="2180" y="5918"/>
                  </a:cubicBezTo>
                  <a:cubicBezTo>
                    <a:pt x="1965" y="5918"/>
                    <a:pt x="1787" y="5740"/>
                    <a:pt x="1787" y="5537"/>
                  </a:cubicBezTo>
                  <a:lnTo>
                    <a:pt x="1787" y="5490"/>
                  </a:lnTo>
                  <a:cubicBezTo>
                    <a:pt x="1608" y="5466"/>
                    <a:pt x="1441" y="5382"/>
                    <a:pt x="1239" y="5251"/>
                  </a:cubicBezTo>
                  <a:cubicBezTo>
                    <a:pt x="1060" y="5132"/>
                    <a:pt x="1001" y="4894"/>
                    <a:pt x="1120" y="4704"/>
                  </a:cubicBezTo>
                  <a:cubicBezTo>
                    <a:pt x="1197" y="4588"/>
                    <a:pt x="1323" y="4523"/>
                    <a:pt x="1455" y="4523"/>
                  </a:cubicBezTo>
                  <a:cubicBezTo>
                    <a:pt x="1527" y="4523"/>
                    <a:pt x="1600" y="4543"/>
                    <a:pt x="1668" y="4585"/>
                  </a:cubicBezTo>
                  <a:cubicBezTo>
                    <a:pt x="1858" y="4704"/>
                    <a:pt x="1918" y="4716"/>
                    <a:pt x="2191" y="4716"/>
                  </a:cubicBezTo>
                  <a:cubicBezTo>
                    <a:pt x="2442" y="4716"/>
                    <a:pt x="2549" y="4525"/>
                    <a:pt x="2561" y="4406"/>
                  </a:cubicBezTo>
                  <a:cubicBezTo>
                    <a:pt x="2572" y="4299"/>
                    <a:pt x="2561" y="4168"/>
                    <a:pt x="2370" y="4085"/>
                  </a:cubicBezTo>
                  <a:cubicBezTo>
                    <a:pt x="2037" y="3966"/>
                    <a:pt x="1715" y="3835"/>
                    <a:pt x="1477" y="3656"/>
                  </a:cubicBezTo>
                  <a:cubicBezTo>
                    <a:pt x="941" y="3239"/>
                    <a:pt x="1096" y="2275"/>
                    <a:pt x="1799" y="2001"/>
                  </a:cubicBezTo>
                  <a:lnTo>
                    <a:pt x="1799" y="1942"/>
                  </a:lnTo>
                  <a:cubicBezTo>
                    <a:pt x="1799" y="1727"/>
                    <a:pt x="1977" y="1561"/>
                    <a:pt x="2191" y="1561"/>
                  </a:cubicBezTo>
                  <a:close/>
                  <a:moveTo>
                    <a:pt x="382" y="1"/>
                  </a:moveTo>
                  <a:cubicBezTo>
                    <a:pt x="167" y="1"/>
                    <a:pt x="1" y="179"/>
                    <a:pt x="1" y="382"/>
                  </a:cubicBezTo>
                  <a:lnTo>
                    <a:pt x="1" y="7097"/>
                  </a:lnTo>
                  <a:cubicBezTo>
                    <a:pt x="1" y="7323"/>
                    <a:pt x="179" y="7490"/>
                    <a:pt x="382" y="7490"/>
                  </a:cubicBezTo>
                  <a:lnTo>
                    <a:pt x="4001" y="7490"/>
                  </a:lnTo>
                  <a:lnTo>
                    <a:pt x="4001" y="6454"/>
                  </a:lnTo>
                  <a:cubicBezTo>
                    <a:pt x="4001" y="6240"/>
                    <a:pt x="4180" y="6073"/>
                    <a:pt x="4394" y="6073"/>
                  </a:cubicBezTo>
                  <a:cubicBezTo>
                    <a:pt x="4608" y="6073"/>
                    <a:pt x="4775" y="6252"/>
                    <a:pt x="4775" y="6454"/>
                  </a:cubicBezTo>
                  <a:lnTo>
                    <a:pt x="4775" y="7490"/>
                  </a:lnTo>
                  <a:lnTo>
                    <a:pt x="13002" y="7490"/>
                  </a:lnTo>
                  <a:cubicBezTo>
                    <a:pt x="13229" y="7490"/>
                    <a:pt x="13395" y="7311"/>
                    <a:pt x="13395" y="7097"/>
                  </a:cubicBezTo>
                  <a:lnTo>
                    <a:pt x="13395" y="2453"/>
                  </a:lnTo>
                  <a:lnTo>
                    <a:pt x="9621" y="2453"/>
                  </a:lnTo>
                  <a:cubicBezTo>
                    <a:pt x="9395" y="2453"/>
                    <a:pt x="9228" y="2275"/>
                    <a:pt x="9228" y="2072"/>
                  </a:cubicBezTo>
                  <a:lnTo>
                    <a:pt x="9228" y="1"/>
                  </a:lnTo>
                  <a:lnTo>
                    <a:pt x="4775" y="1"/>
                  </a:lnTo>
                  <a:lnTo>
                    <a:pt x="4775" y="1025"/>
                  </a:lnTo>
                  <a:cubicBezTo>
                    <a:pt x="4775" y="1251"/>
                    <a:pt x="4597" y="1418"/>
                    <a:pt x="4394" y="1418"/>
                  </a:cubicBezTo>
                  <a:cubicBezTo>
                    <a:pt x="4168" y="1418"/>
                    <a:pt x="4001" y="1239"/>
                    <a:pt x="4001" y="1025"/>
                  </a:cubicBezTo>
                  <a:lnTo>
                    <a:pt x="40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778;p49">
            <a:extLst>
              <a:ext uri="{FF2B5EF4-FFF2-40B4-BE49-F238E27FC236}">
                <a16:creationId xmlns:a16="http://schemas.microsoft.com/office/drawing/2014/main" id="{4DC374A4-98B4-FDC4-809D-B952742C314F}"/>
              </a:ext>
            </a:extLst>
          </p:cNvPr>
          <p:cNvGrpSpPr/>
          <p:nvPr/>
        </p:nvGrpSpPr>
        <p:grpSpPr>
          <a:xfrm>
            <a:off x="4534160" y="2277707"/>
            <a:ext cx="392284" cy="393603"/>
            <a:chOff x="4992756" y="90725"/>
            <a:chExt cx="431366" cy="432816"/>
          </a:xfrm>
        </p:grpSpPr>
        <p:sp>
          <p:nvSpPr>
            <p:cNvPr id="19" name="Google Shape;779;p49">
              <a:extLst>
                <a:ext uri="{FF2B5EF4-FFF2-40B4-BE49-F238E27FC236}">
                  <a16:creationId xmlns:a16="http://schemas.microsoft.com/office/drawing/2014/main" id="{87CB655E-501F-B45D-31CB-DE305DD1970E}"/>
                </a:ext>
              </a:extLst>
            </p:cNvPr>
            <p:cNvSpPr/>
            <p:nvPr/>
          </p:nvSpPr>
          <p:spPr>
            <a:xfrm>
              <a:off x="5028050" y="265004"/>
              <a:ext cx="150461" cy="83933"/>
            </a:xfrm>
            <a:custGeom>
              <a:avLst/>
              <a:gdLst/>
              <a:ahLst/>
              <a:cxnLst/>
              <a:rect l="l" t="t" r="r" b="b"/>
              <a:pathLst>
                <a:path w="4668" h="2604" extrusionOk="0">
                  <a:moveTo>
                    <a:pt x="2330" y="1"/>
                  </a:moveTo>
                  <a:cubicBezTo>
                    <a:pt x="1651" y="1"/>
                    <a:pt x="969" y="224"/>
                    <a:pt x="405" y="675"/>
                  </a:cubicBezTo>
                  <a:cubicBezTo>
                    <a:pt x="1" y="1020"/>
                    <a:pt x="1" y="1651"/>
                    <a:pt x="417" y="1973"/>
                  </a:cubicBezTo>
                  <a:lnTo>
                    <a:pt x="1203" y="2604"/>
                  </a:lnTo>
                  <a:lnTo>
                    <a:pt x="3465" y="2604"/>
                  </a:lnTo>
                  <a:lnTo>
                    <a:pt x="4251" y="1973"/>
                  </a:lnTo>
                  <a:cubicBezTo>
                    <a:pt x="4668" y="1651"/>
                    <a:pt x="4668" y="1008"/>
                    <a:pt x="4251" y="675"/>
                  </a:cubicBezTo>
                  <a:cubicBezTo>
                    <a:pt x="3696" y="227"/>
                    <a:pt x="3014" y="1"/>
                    <a:pt x="2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80;p49">
              <a:extLst>
                <a:ext uri="{FF2B5EF4-FFF2-40B4-BE49-F238E27FC236}">
                  <a16:creationId xmlns:a16="http://schemas.microsoft.com/office/drawing/2014/main" id="{A9DF7ED7-372D-072F-59AD-5E44E424E9B8}"/>
                </a:ext>
              </a:extLst>
            </p:cNvPr>
            <p:cNvSpPr/>
            <p:nvPr/>
          </p:nvSpPr>
          <p:spPr>
            <a:xfrm>
              <a:off x="5119783" y="90725"/>
              <a:ext cx="304339" cy="102789"/>
            </a:xfrm>
            <a:custGeom>
              <a:avLst/>
              <a:gdLst/>
              <a:ahLst/>
              <a:cxnLst/>
              <a:rect l="l" t="t" r="r" b="b"/>
              <a:pathLst>
                <a:path w="9442" h="3189" extrusionOk="0">
                  <a:moveTo>
                    <a:pt x="4727" y="807"/>
                  </a:moveTo>
                  <a:cubicBezTo>
                    <a:pt x="5132" y="807"/>
                    <a:pt x="5489" y="1117"/>
                    <a:pt x="5572" y="1522"/>
                  </a:cubicBezTo>
                  <a:lnTo>
                    <a:pt x="3882" y="1522"/>
                  </a:lnTo>
                  <a:cubicBezTo>
                    <a:pt x="3965" y="1105"/>
                    <a:pt x="4310" y="807"/>
                    <a:pt x="4727" y="807"/>
                  </a:cubicBezTo>
                  <a:close/>
                  <a:moveTo>
                    <a:pt x="4694" y="1"/>
                  </a:moveTo>
                  <a:cubicBezTo>
                    <a:pt x="4272" y="1"/>
                    <a:pt x="3852" y="170"/>
                    <a:pt x="3536" y="510"/>
                  </a:cubicBezTo>
                  <a:cubicBezTo>
                    <a:pt x="3262" y="772"/>
                    <a:pt x="3096" y="1129"/>
                    <a:pt x="3060" y="1498"/>
                  </a:cubicBezTo>
                  <a:lnTo>
                    <a:pt x="1965" y="1498"/>
                  </a:lnTo>
                  <a:cubicBezTo>
                    <a:pt x="1179" y="1498"/>
                    <a:pt x="500" y="1950"/>
                    <a:pt x="143" y="2605"/>
                  </a:cubicBezTo>
                  <a:cubicBezTo>
                    <a:pt x="0" y="2867"/>
                    <a:pt x="179" y="3189"/>
                    <a:pt x="476" y="3189"/>
                  </a:cubicBezTo>
                  <a:lnTo>
                    <a:pt x="8954" y="3189"/>
                  </a:lnTo>
                  <a:cubicBezTo>
                    <a:pt x="9251" y="3189"/>
                    <a:pt x="9442" y="2867"/>
                    <a:pt x="9287" y="2605"/>
                  </a:cubicBezTo>
                  <a:cubicBezTo>
                    <a:pt x="8954" y="1950"/>
                    <a:pt x="8251" y="1498"/>
                    <a:pt x="7465" y="1498"/>
                  </a:cubicBezTo>
                  <a:lnTo>
                    <a:pt x="6346" y="1498"/>
                  </a:lnTo>
                  <a:cubicBezTo>
                    <a:pt x="6299" y="1129"/>
                    <a:pt x="6132" y="784"/>
                    <a:pt x="5870" y="510"/>
                  </a:cubicBezTo>
                  <a:cubicBezTo>
                    <a:pt x="5543" y="170"/>
                    <a:pt x="5117" y="1"/>
                    <a:pt x="4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81;p49">
              <a:extLst>
                <a:ext uri="{FF2B5EF4-FFF2-40B4-BE49-F238E27FC236}">
                  <a16:creationId xmlns:a16="http://schemas.microsoft.com/office/drawing/2014/main" id="{E92A305C-8924-9DFA-D2B2-E07FE9DC4D4F}"/>
                </a:ext>
              </a:extLst>
            </p:cNvPr>
            <p:cNvSpPr/>
            <p:nvPr/>
          </p:nvSpPr>
          <p:spPr>
            <a:xfrm>
              <a:off x="5145859" y="218429"/>
              <a:ext cx="252928" cy="305113"/>
            </a:xfrm>
            <a:custGeom>
              <a:avLst/>
              <a:gdLst/>
              <a:ahLst/>
              <a:cxnLst/>
              <a:rect l="l" t="t" r="r" b="b"/>
              <a:pathLst>
                <a:path w="7847" h="9466" extrusionOk="0">
                  <a:moveTo>
                    <a:pt x="3786" y="1527"/>
                  </a:moveTo>
                  <a:cubicBezTo>
                    <a:pt x="3814" y="1527"/>
                    <a:pt x="3842" y="1530"/>
                    <a:pt x="3870" y="1536"/>
                  </a:cubicBezTo>
                  <a:cubicBezTo>
                    <a:pt x="4751" y="1763"/>
                    <a:pt x="5359" y="2453"/>
                    <a:pt x="5537" y="3263"/>
                  </a:cubicBezTo>
                  <a:cubicBezTo>
                    <a:pt x="5604" y="3221"/>
                    <a:pt x="5681" y="3200"/>
                    <a:pt x="5758" y="3200"/>
                  </a:cubicBezTo>
                  <a:cubicBezTo>
                    <a:pt x="5859" y="3200"/>
                    <a:pt x="5962" y="3236"/>
                    <a:pt x="6049" y="3310"/>
                  </a:cubicBezTo>
                  <a:cubicBezTo>
                    <a:pt x="6192" y="3465"/>
                    <a:pt x="6204" y="3715"/>
                    <a:pt x="6049" y="3858"/>
                  </a:cubicBezTo>
                  <a:lnTo>
                    <a:pt x="5418" y="4501"/>
                  </a:lnTo>
                  <a:cubicBezTo>
                    <a:pt x="5340" y="4584"/>
                    <a:pt x="5239" y="4624"/>
                    <a:pt x="5139" y="4624"/>
                  </a:cubicBezTo>
                  <a:cubicBezTo>
                    <a:pt x="5024" y="4624"/>
                    <a:pt x="4911" y="4572"/>
                    <a:pt x="4835" y="4477"/>
                  </a:cubicBezTo>
                  <a:lnTo>
                    <a:pt x="4228" y="3882"/>
                  </a:lnTo>
                  <a:cubicBezTo>
                    <a:pt x="4085" y="3727"/>
                    <a:pt x="4061" y="3477"/>
                    <a:pt x="4228" y="3322"/>
                  </a:cubicBezTo>
                  <a:cubicBezTo>
                    <a:pt x="4304" y="3246"/>
                    <a:pt x="4409" y="3210"/>
                    <a:pt x="4511" y="3210"/>
                  </a:cubicBezTo>
                  <a:cubicBezTo>
                    <a:pt x="4584" y="3210"/>
                    <a:pt x="4656" y="3228"/>
                    <a:pt x="4716" y="3263"/>
                  </a:cubicBezTo>
                  <a:cubicBezTo>
                    <a:pt x="4561" y="2810"/>
                    <a:pt x="4180" y="2429"/>
                    <a:pt x="3680" y="2298"/>
                  </a:cubicBezTo>
                  <a:cubicBezTo>
                    <a:pt x="3454" y="2239"/>
                    <a:pt x="3335" y="2036"/>
                    <a:pt x="3394" y="1822"/>
                  </a:cubicBezTo>
                  <a:cubicBezTo>
                    <a:pt x="3445" y="1648"/>
                    <a:pt x="3611" y="1527"/>
                    <a:pt x="3786" y="1527"/>
                  </a:cubicBezTo>
                  <a:close/>
                  <a:moveTo>
                    <a:pt x="2686" y="2982"/>
                  </a:moveTo>
                  <a:cubicBezTo>
                    <a:pt x="2773" y="2982"/>
                    <a:pt x="2859" y="3012"/>
                    <a:pt x="2930" y="3072"/>
                  </a:cubicBezTo>
                  <a:cubicBezTo>
                    <a:pt x="2965" y="3096"/>
                    <a:pt x="2906" y="3049"/>
                    <a:pt x="3585" y="3715"/>
                  </a:cubicBezTo>
                  <a:cubicBezTo>
                    <a:pt x="3739" y="3870"/>
                    <a:pt x="3751" y="4120"/>
                    <a:pt x="3585" y="4263"/>
                  </a:cubicBezTo>
                  <a:cubicBezTo>
                    <a:pt x="3511" y="4343"/>
                    <a:pt x="3408" y="4382"/>
                    <a:pt x="3306" y="4382"/>
                  </a:cubicBezTo>
                  <a:cubicBezTo>
                    <a:pt x="3226" y="4382"/>
                    <a:pt x="3147" y="4358"/>
                    <a:pt x="3085" y="4311"/>
                  </a:cubicBezTo>
                  <a:lnTo>
                    <a:pt x="3085" y="4311"/>
                  </a:lnTo>
                  <a:cubicBezTo>
                    <a:pt x="3239" y="4775"/>
                    <a:pt x="3620" y="5144"/>
                    <a:pt x="4120" y="5275"/>
                  </a:cubicBezTo>
                  <a:cubicBezTo>
                    <a:pt x="4335" y="5335"/>
                    <a:pt x="4466" y="5549"/>
                    <a:pt x="4406" y="5751"/>
                  </a:cubicBezTo>
                  <a:cubicBezTo>
                    <a:pt x="4356" y="5930"/>
                    <a:pt x="4207" y="6051"/>
                    <a:pt x="4034" y="6051"/>
                  </a:cubicBezTo>
                  <a:cubicBezTo>
                    <a:pt x="4000" y="6051"/>
                    <a:pt x="3965" y="6047"/>
                    <a:pt x="3930" y="6037"/>
                  </a:cubicBezTo>
                  <a:cubicBezTo>
                    <a:pt x="3073" y="5811"/>
                    <a:pt x="2442" y="5132"/>
                    <a:pt x="2263" y="4322"/>
                  </a:cubicBezTo>
                  <a:cubicBezTo>
                    <a:pt x="2193" y="4371"/>
                    <a:pt x="2114" y="4395"/>
                    <a:pt x="2036" y="4395"/>
                  </a:cubicBezTo>
                  <a:cubicBezTo>
                    <a:pt x="1940" y="4395"/>
                    <a:pt x="1847" y="4359"/>
                    <a:pt x="1775" y="4287"/>
                  </a:cubicBezTo>
                  <a:cubicBezTo>
                    <a:pt x="1620" y="4132"/>
                    <a:pt x="1608" y="3882"/>
                    <a:pt x="1775" y="3727"/>
                  </a:cubicBezTo>
                  <a:lnTo>
                    <a:pt x="2394" y="3108"/>
                  </a:lnTo>
                  <a:cubicBezTo>
                    <a:pt x="2478" y="3024"/>
                    <a:pt x="2583" y="2982"/>
                    <a:pt x="2686" y="2982"/>
                  </a:cubicBezTo>
                  <a:close/>
                  <a:moveTo>
                    <a:pt x="1" y="1"/>
                  </a:moveTo>
                  <a:lnTo>
                    <a:pt x="72" y="917"/>
                  </a:lnTo>
                  <a:cubicBezTo>
                    <a:pt x="429" y="1072"/>
                    <a:pt x="775" y="1263"/>
                    <a:pt x="1084" y="1501"/>
                  </a:cubicBezTo>
                  <a:cubicBezTo>
                    <a:pt x="1882" y="2144"/>
                    <a:pt x="1906" y="3358"/>
                    <a:pt x="1072" y="4025"/>
                  </a:cubicBezTo>
                  <a:lnTo>
                    <a:pt x="1001" y="4084"/>
                  </a:lnTo>
                  <a:cubicBezTo>
                    <a:pt x="1584" y="4561"/>
                    <a:pt x="2001" y="5215"/>
                    <a:pt x="2192" y="5954"/>
                  </a:cubicBezTo>
                  <a:lnTo>
                    <a:pt x="2680" y="7775"/>
                  </a:lnTo>
                  <a:cubicBezTo>
                    <a:pt x="2834" y="8359"/>
                    <a:pt x="2715" y="8990"/>
                    <a:pt x="2358" y="9466"/>
                  </a:cubicBezTo>
                  <a:lnTo>
                    <a:pt x="6656" y="9466"/>
                  </a:lnTo>
                  <a:cubicBezTo>
                    <a:pt x="6859" y="9466"/>
                    <a:pt x="7025" y="9311"/>
                    <a:pt x="7037" y="9109"/>
                  </a:cubicBezTo>
                  <a:lnTo>
                    <a:pt x="7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82;p49">
              <a:extLst>
                <a:ext uri="{FF2B5EF4-FFF2-40B4-BE49-F238E27FC236}">
                  <a16:creationId xmlns:a16="http://schemas.microsoft.com/office/drawing/2014/main" id="{B441F252-9F79-0958-3CD6-EC6592AB29D7}"/>
                </a:ext>
              </a:extLst>
            </p:cNvPr>
            <p:cNvSpPr/>
            <p:nvPr/>
          </p:nvSpPr>
          <p:spPr>
            <a:xfrm>
              <a:off x="4992756" y="373852"/>
              <a:ext cx="220696" cy="149688"/>
            </a:xfrm>
            <a:custGeom>
              <a:avLst/>
              <a:gdLst/>
              <a:ahLst/>
              <a:cxnLst/>
              <a:rect l="l" t="t" r="r" b="b"/>
              <a:pathLst>
                <a:path w="6847" h="4644" extrusionOk="0">
                  <a:moveTo>
                    <a:pt x="1477" y="1"/>
                  </a:moveTo>
                  <a:cubicBezTo>
                    <a:pt x="1107" y="358"/>
                    <a:pt x="822" y="798"/>
                    <a:pt x="691" y="1322"/>
                  </a:cubicBezTo>
                  <a:lnTo>
                    <a:pt x="203" y="3156"/>
                  </a:lnTo>
                  <a:cubicBezTo>
                    <a:pt x="0" y="3894"/>
                    <a:pt x="572" y="4644"/>
                    <a:pt x="1346" y="4644"/>
                  </a:cubicBezTo>
                  <a:lnTo>
                    <a:pt x="5513" y="4644"/>
                  </a:lnTo>
                  <a:cubicBezTo>
                    <a:pt x="6287" y="4644"/>
                    <a:pt x="6846" y="3906"/>
                    <a:pt x="6656" y="3156"/>
                  </a:cubicBezTo>
                  <a:lnTo>
                    <a:pt x="6168" y="1322"/>
                  </a:lnTo>
                  <a:cubicBezTo>
                    <a:pt x="6037" y="798"/>
                    <a:pt x="5751" y="334"/>
                    <a:pt x="5382" y="1"/>
                  </a:cubicBezTo>
                  <a:lnTo>
                    <a:pt x="4406" y="1"/>
                  </a:lnTo>
                  <a:cubicBezTo>
                    <a:pt x="4548" y="262"/>
                    <a:pt x="4644" y="608"/>
                    <a:pt x="4644" y="1072"/>
                  </a:cubicBezTo>
                  <a:cubicBezTo>
                    <a:pt x="4644" y="1286"/>
                    <a:pt x="4465" y="1453"/>
                    <a:pt x="4263" y="1453"/>
                  </a:cubicBezTo>
                  <a:cubicBezTo>
                    <a:pt x="4036" y="1453"/>
                    <a:pt x="3870" y="1275"/>
                    <a:pt x="3870" y="1072"/>
                  </a:cubicBezTo>
                  <a:cubicBezTo>
                    <a:pt x="3870" y="382"/>
                    <a:pt x="3596" y="132"/>
                    <a:pt x="3429" y="24"/>
                  </a:cubicBezTo>
                  <a:cubicBezTo>
                    <a:pt x="3274" y="132"/>
                    <a:pt x="2977" y="477"/>
                    <a:pt x="2977" y="1489"/>
                  </a:cubicBezTo>
                  <a:cubicBezTo>
                    <a:pt x="2977" y="1703"/>
                    <a:pt x="2798" y="1870"/>
                    <a:pt x="2596" y="1870"/>
                  </a:cubicBezTo>
                  <a:cubicBezTo>
                    <a:pt x="2381" y="1870"/>
                    <a:pt x="2203" y="1691"/>
                    <a:pt x="2203" y="1489"/>
                  </a:cubicBezTo>
                  <a:cubicBezTo>
                    <a:pt x="2203" y="870"/>
                    <a:pt x="2298" y="370"/>
                    <a:pt x="2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792;p49">
            <a:extLst>
              <a:ext uri="{FF2B5EF4-FFF2-40B4-BE49-F238E27FC236}">
                <a16:creationId xmlns:a16="http://schemas.microsoft.com/office/drawing/2014/main" id="{FFA7A262-7C14-E5C2-BB70-885171B0ADF7}"/>
              </a:ext>
            </a:extLst>
          </p:cNvPr>
          <p:cNvGrpSpPr/>
          <p:nvPr/>
        </p:nvGrpSpPr>
        <p:grpSpPr>
          <a:xfrm>
            <a:off x="4533715" y="2875411"/>
            <a:ext cx="396137" cy="282098"/>
            <a:chOff x="6407405" y="1032023"/>
            <a:chExt cx="396137" cy="282098"/>
          </a:xfrm>
        </p:grpSpPr>
        <p:sp>
          <p:nvSpPr>
            <p:cNvPr id="24" name="Google Shape;793;p49">
              <a:extLst>
                <a:ext uri="{FF2B5EF4-FFF2-40B4-BE49-F238E27FC236}">
                  <a16:creationId xmlns:a16="http://schemas.microsoft.com/office/drawing/2014/main" id="{E88D7DDF-DB1C-14A3-2C53-BC6C7C230E83}"/>
                </a:ext>
              </a:extLst>
            </p:cNvPr>
            <p:cNvSpPr/>
            <p:nvPr/>
          </p:nvSpPr>
          <p:spPr>
            <a:xfrm>
              <a:off x="6407405" y="1032023"/>
              <a:ext cx="394048" cy="282098"/>
            </a:xfrm>
            <a:custGeom>
              <a:avLst/>
              <a:gdLst/>
              <a:ahLst/>
              <a:cxnLst/>
              <a:rect l="l" t="t" r="r" b="b"/>
              <a:pathLst>
                <a:path w="13443" h="9623" extrusionOk="0">
                  <a:moveTo>
                    <a:pt x="5709" y="5456"/>
                  </a:moveTo>
                  <a:cubicBezTo>
                    <a:pt x="5810" y="5456"/>
                    <a:pt x="5911" y="5491"/>
                    <a:pt x="5989" y="5563"/>
                  </a:cubicBezTo>
                  <a:cubicBezTo>
                    <a:pt x="6144" y="5717"/>
                    <a:pt x="6144" y="5956"/>
                    <a:pt x="5989" y="6110"/>
                  </a:cubicBezTo>
                  <a:lnTo>
                    <a:pt x="5572" y="6527"/>
                  </a:lnTo>
                  <a:cubicBezTo>
                    <a:pt x="5495" y="6604"/>
                    <a:pt x="5394" y="6643"/>
                    <a:pt x="5292" y="6643"/>
                  </a:cubicBezTo>
                  <a:cubicBezTo>
                    <a:pt x="5191" y="6643"/>
                    <a:pt x="5090" y="6604"/>
                    <a:pt x="5013" y="6527"/>
                  </a:cubicBezTo>
                  <a:lnTo>
                    <a:pt x="4596" y="6110"/>
                  </a:lnTo>
                  <a:cubicBezTo>
                    <a:pt x="4453" y="5967"/>
                    <a:pt x="4453" y="5717"/>
                    <a:pt x="4596" y="5563"/>
                  </a:cubicBezTo>
                  <a:cubicBezTo>
                    <a:pt x="4673" y="5491"/>
                    <a:pt x="4774" y="5456"/>
                    <a:pt x="4876" y="5456"/>
                  </a:cubicBezTo>
                  <a:cubicBezTo>
                    <a:pt x="4977" y="5456"/>
                    <a:pt x="5078" y="5491"/>
                    <a:pt x="5155" y="5563"/>
                  </a:cubicBezTo>
                  <a:lnTo>
                    <a:pt x="5298" y="5694"/>
                  </a:lnTo>
                  <a:lnTo>
                    <a:pt x="5429" y="5563"/>
                  </a:lnTo>
                  <a:cubicBezTo>
                    <a:pt x="5507" y="5491"/>
                    <a:pt x="5608" y="5456"/>
                    <a:pt x="5709" y="5456"/>
                  </a:cubicBezTo>
                  <a:close/>
                  <a:moveTo>
                    <a:pt x="5498" y="0"/>
                  </a:moveTo>
                  <a:cubicBezTo>
                    <a:pt x="4586" y="0"/>
                    <a:pt x="3858" y="733"/>
                    <a:pt x="3858" y="1646"/>
                  </a:cubicBezTo>
                  <a:cubicBezTo>
                    <a:pt x="3858" y="1979"/>
                    <a:pt x="3941" y="2277"/>
                    <a:pt x="4108" y="2527"/>
                  </a:cubicBezTo>
                  <a:cubicBezTo>
                    <a:pt x="2691" y="2634"/>
                    <a:pt x="1429" y="3598"/>
                    <a:pt x="1000" y="5039"/>
                  </a:cubicBezTo>
                  <a:lnTo>
                    <a:pt x="119" y="7992"/>
                  </a:lnTo>
                  <a:cubicBezTo>
                    <a:pt x="0" y="8373"/>
                    <a:pt x="60" y="8789"/>
                    <a:pt x="310" y="9123"/>
                  </a:cubicBezTo>
                  <a:cubicBezTo>
                    <a:pt x="431" y="9271"/>
                    <a:pt x="604" y="9343"/>
                    <a:pt x="775" y="9343"/>
                  </a:cubicBezTo>
                  <a:cubicBezTo>
                    <a:pt x="989" y="9343"/>
                    <a:pt x="1198" y="9229"/>
                    <a:pt x="1298" y="9004"/>
                  </a:cubicBezTo>
                  <a:cubicBezTo>
                    <a:pt x="2488" y="6384"/>
                    <a:pt x="2417" y="6539"/>
                    <a:pt x="2500" y="6325"/>
                  </a:cubicBezTo>
                  <a:cubicBezTo>
                    <a:pt x="2560" y="6182"/>
                    <a:pt x="2691" y="6098"/>
                    <a:pt x="2846" y="6098"/>
                  </a:cubicBezTo>
                  <a:cubicBezTo>
                    <a:pt x="3024" y="6098"/>
                    <a:pt x="3203" y="6241"/>
                    <a:pt x="3215" y="6468"/>
                  </a:cubicBezTo>
                  <a:cubicBezTo>
                    <a:pt x="3227" y="6706"/>
                    <a:pt x="3405" y="9254"/>
                    <a:pt x="3405" y="9254"/>
                  </a:cubicBezTo>
                  <a:cubicBezTo>
                    <a:pt x="3417" y="9468"/>
                    <a:pt x="3584" y="9623"/>
                    <a:pt x="3798" y="9623"/>
                  </a:cubicBezTo>
                  <a:lnTo>
                    <a:pt x="6965" y="9623"/>
                  </a:lnTo>
                  <a:lnTo>
                    <a:pt x="7310" y="4551"/>
                  </a:lnTo>
                  <a:cubicBezTo>
                    <a:pt x="7322" y="4336"/>
                    <a:pt x="7489" y="4182"/>
                    <a:pt x="7691" y="4182"/>
                  </a:cubicBezTo>
                  <a:lnTo>
                    <a:pt x="12978" y="4182"/>
                  </a:lnTo>
                  <a:cubicBezTo>
                    <a:pt x="13216" y="4182"/>
                    <a:pt x="13442" y="3991"/>
                    <a:pt x="13442" y="3705"/>
                  </a:cubicBezTo>
                  <a:cubicBezTo>
                    <a:pt x="13430" y="3027"/>
                    <a:pt x="12859" y="2515"/>
                    <a:pt x="12192" y="2515"/>
                  </a:cubicBezTo>
                  <a:lnTo>
                    <a:pt x="10216" y="2515"/>
                  </a:lnTo>
                  <a:cubicBezTo>
                    <a:pt x="10513" y="1741"/>
                    <a:pt x="9977" y="895"/>
                    <a:pt x="9156" y="836"/>
                  </a:cubicBezTo>
                  <a:cubicBezTo>
                    <a:pt x="9127" y="834"/>
                    <a:pt x="9099" y="833"/>
                    <a:pt x="9070" y="833"/>
                  </a:cubicBezTo>
                  <a:cubicBezTo>
                    <a:pt x="8210" y="833"/>
                    <a:pt x="7606" y="1696"/>
                    <a:pt x="7918" y="2515"/>
                  </a:cubicBezTo>
                  <a:lnTo>
                    <a:pt x="6906" y="2515"/>
                  </a:lnTo>
                  <a:cubicBezTo>
                    <a:pt x="7560" y="1443"/>
                    <a:pt x="6834" y="50"/>
                    <a:pt x="5584" y="2"/>
                  </a:cubicBezTo>
                  <a:cubicBezTo>
                    <a:pt x="5555" y="1"/>
                    <a:pt x="5527" y="0"/>
                    <a:pt x="5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94;p49">
              <a:extLst>
                <a:ext uri="{FF2B5EF4-FFF2-40B4-BE49-F238E27FC236}">
                  <a16:creationId xmlns:a16="http://schemas.microsoft.com/office/drawing/2014/main" id="{E40F6B58-DAE5-3035-AF08-8CB1004083CD}"/>
                </a:ext>
              </a:extLst>
            </p:cNvPr>
            <p:cNvSpPr/>
            <p:nvPr/>
          </p:nvSpPr>
          <p:spPr>
            <a:xfrm>
              <a:off x="6634584" y="1177271"/>
              <a:ext cx="168957" cy="135787"/>
            </a:xfrm>
            <a:custGeom>
              <a:avLst/>
              <a:gdLst/>
              <a:ahLst/>
              <a:cxnLst/>
              <a:rect l="l" t="t" r="r" b="b"/>
              <a:pathLst>
                <a:path w="5764" h="4632" extrusionOk="0">
                  <a:moveTo>
                    <a:pt x="287" y="0"/>
                  </a:moveTo>
                  <a:lnTo>
                    <a:pt x="1" y="4632"/>
                  </a:lnTo>
                  <a:lnTo>
                    <a:pt x="1966" y="4632"/>
                  </a:lnTo>
                  <a:cubicBezTo>
                    <a:pt x="2180" y="4632"/>
                    <a:pt x="2347" y="4465"/>
                    <a:pt x="2358" y="4251"/>
                  </a:cubicBezTo>
                  <a:cubicBezTo>
                    <a:pt x="2418" y="3322"/>
                    <a:pt x="2537" y="1739"/>
                    <a:pt x="2549" y="1477"/>
                  </a:cubicBezTo>
                  <a:cubicBezTo>
                    <a:pt x="2561" y="1263"/>
                    <a:pt x="2739" y="1108"/>
                    <a:pt x="2918" y="1096"/>
                  </a:cubicBezTo>
                  <a:cubicBezTo>
                    <a:pt x="3073" y="1096"/>
                    <a:pt x="3204" y="1191"/>
                    <a:pt x="3263" y="1322"/>
                  </a:cubicBezTo>
                  <a:cubicBezTo>
                    <a:pt x="3370" y="1548"/>
                    <a:pt x="4466" y="4001"/>
                    <a:pt x="4466" y="4001"/>
                  </a:cubicBezTo>
                  <a:cubicBezTo>
                    <a:pt x="4566" y="4227"/>
                    <a:pt x="4785" y="4346"/>
                    <a:pt x="5002" y="4346"/>
                  </a:cubicBezTo>
                  <a:cubicBezTo>
                    <a:pt x="5173" y="4346"/>
                    <a:pt x="5344" y="4272"/>
                    <a:pt x="5454" y="4120"/>
                  </a:cubicBezTo>
                  <a:cubicBezTo>
                    <a:pt x="5692" y="3810"/>
                    <a:pt x="5764" y="3406"/>
                    <a:pt x="5645" y="3013"/>
                  </a:cubicBezTo>
                  <a:cubicBezTo>
                    <a:pt x="5037" y="965"/>
                    <a:pt x="4763" y="72"/>
                    <a:pt x="4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>
          <a:extLst>
            <a:ext uri="{FF2B5EF4-FFF2-40B4-BE49-F238E27FC236}">
              <a16:creationId xmlns:a16="http://schemas.microsoft.com/office/drawing/2014/main" id="{A87A528C-DF6C-9244-E0B2-22665F5D0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3">
            <a:extLst>
              <a:ext uri="{FF2B5EF4-FFF2-40B4-BE49-F238E27FC236}">
                <a16:creationId xmlns:a16="http://schemas.microsoft.com/office/drawing/2014/main" id="{E3EBDB9A-2D1B-1DFE-E742-AA3C00BAE3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Impact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96" name="Google Shape;596;p43">
            <a:extLst>
              <a:ext uri="{FF2B5EF4-FFF2-40B4-BE49-F238E27FC236}">
                <a16:creationId xmlns:a16="http://schemas.microsoft.com/office/drawing/2014/main" id="{AF664D51-E9B7-4D44-7F3B-749F86219D55}"/>
              </a:ext>
            </a:extLst>
          </p:cNvPr>
          <p:cNvSpPr/>
          <p:nvPr/>
        </p:nvSpPr>
        <p:spPr>
          <a:xfrm>
            <a:off x="2774849" y="3373376"/>
            <a:ext cx="3594300" cy="3594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43">
            <a:extLst>
              <a:ext uri="{FF2B5EF4-FFF2-40B4-BE49-F238E27FC236}">
                <a16:creationId xmlns:a16="http://schemas.microsoft.com/office/drawing/2014/main" id="{207473A9-37B9-7007-5E26-A0E07F3D66C4}"/>
              </a:ext>
            </a:extLst>
          </p:cNvPr>
          <p:cNvSpPr/>
          <p:nvPr/>
        </p:nvSpPr>
        <p:spPr>
          <a:xfrm>
            <a:off x="2900038" y="3490113"/>
            <a:ext cx="3360900" cy="33609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8" name="Google Shape;598;p43">
            <a:extLst>
              <a:ext uri="{FF2B5EF4-FFF2-40B4-BE49-F238E27FC236}">
                <a16:creationId xmlns:a16="http://schemas.microsoft.com/office/drawing/2014/main" id="{779EC2DF-1641-29CE-CEB0-82212644A027}"/>
              </a:ext>
            </a:extLst>
          </p:cNvPr>
          <p:cNvCxnSpPr>
            <a:stCxn id="599" idx="2"/>
            <a:endCxn id="600" idx="2"/>
          </p:cNvCxnSpPr>
          <p:nvPr/>
        </p:nvCxnSpPr>
        <p:spPr>
          <a:xfrm rot="-5400000" flipH="1">
            <a:off x="3171128" y="3090625"/>
            <a:ext cx="680700" cy="22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01" name="Google Shape;601;p43">
            <a:extLst>
              <a:ext uri="{FF2B5EF4-FFF2-40B4-BE49-F238E27FC236}">
                <a16:creationId xmlns:a16="http://schemas.microsoft.com/office/drawing/2014/main" id="{BFC34883-FAAC-52F2-8FDA-1394F77E7A0B}"/>
              </a:ext>
            </a:extLst>
          </p:cNvPr>
          <p:cNvCxnSpPr>
            <a:stCxn id="602" idx="2"/>
            <a:endCxn id="603" idx="6"/>
          </p:cNvCxnSpPr>
          <p:nvPr/>
        </p:nvCxnSpPr>
        <p:spPr>
          <a:xfrm rot="5400000">
            <a:off x="5292172" y="3090625"/>
            <a:ext cx="680700" cy="22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04" name="Google Shape;604;p43">
            <a:extLst>
              <a:ext uri="{FF2B5EF4-FFF2-40B4-BE49-F238E27FC236}">
                <a16:creationId xmlns:a16="http://schemas.microsoft.com/office/drawing/2014/main" id="{A707ABB4-21DF-2326-05EE-D7830D3B47C6}"/>
              </a:ext>
            </a:extLst>
          </p:cNvPr>
          <p:cNvCxnSpPr>
            <a:stCxn id="605" idx="2"/>
            <a:endCxn id="606" idx="6"/>
          </p:cNvCxnSpPr>
          <p:nvPr/>
        </p:nvCxnSpPr>
        <p:spPr>
          <a:xfrm rot="5400000">
            <a:off x="6789025" y="3746975"/>
            <a:ext cx="29700" cy="9483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07" name="Google Shape;607;p43">
            <a:extLst>
              <a:ext uri="{FF2B5EF4-FFF2-40B4-BE49-F238E27FC236}">
                <a16:creationId xmlns:a16="http://schemas.microsoft.com/office/drawing/2014/main" id="{701C0027-9EBD-BEE2-B140-D7B7ADCC51F8}"/>
              </a:ext>
            </a:extLst>
          </p:cNvPr>
          <p:cNvCxnSpPr>
            <a:stCxn id="608" idx="2"/>
            <a:endCxn id="609" idx="2"/>
          </p:cNvCxnSpPr>
          <p:nvPr/>
        </p:nvCxnSpPr>
        <p:spPr>
          <a:xfrm rot="-5400000" flipH="1">
            <a:off x="2328600" y="3750425"/>
            <a:ext cx="29700" cy="9414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08" name="Google Shape;608;p43">
            <a:extLst>
              <a:ext uri="{FF2B5EF4-FFF2-40B4-BE49-F238E27FC236}">
                <a16:creationId xmlns:a16="http://schemas.microsoft.com/office/drawing/2014/main" id="{000DA42B-F2A9-4835-11A1-ED8E8C73FFFB}"/>
              </a:ext>
            </a:extLst>
          </p:cNvPr>
          <p:cNvSpPr txBox="1"/>
          <p:nvPr/>
        </p:nvSpPr>
        <p:spPr>
          <a:xfrm>
            <a:off x="720000" y="3630275"/>
            <a:ext cx="2305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Verified CV line, gamified milestones</a:t>
            </a:r>
            <a:endParaRPr dirty="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99" name="Google Shape;599;p43">
            <a:extLst>
              <a:ext uri="{FF2B5EF4-FFF2-40B4-BE49-F238E27FC236}">
                <a16:creationId xmlns:a16="http://schemas.microsoft.com/office/drawing/2014/main" id="{9C9819CA-7D70-707D-B072-5F00BA745F7B}"/>
              </a:ext>
            </a:extLst>
          </p:cNvPr>
          <p:cNvSpPr txBox="1"/>
          <p:nvPr/>
        </p:nvSpPr>
        <p:spPr>
          <a:xfrm>
            <a:off x="2246528" y="2286475"/>
            <a:ext cx="2305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Easy hour tracking, transparent reports</a:t>
            </a:r>
            <a:endParaRPr dirty="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02" name="Google Shape;602;p43">
            <a:extLst>
              <a:ext uri="{FF2B5EF4-FFF2-40B4-BE49-F238E27FC236}">
                <a16:creationId xmlns:a16="http://schemas.microsoft.com/office/drawing/2014/main" id="{E12BCCB4-2C06-9B9C-4420-8665380C623B}"/>
              </a:ext>
            </a:extLst>
          </p:cNvPr>
          <p:cNvSpPr txBox="1"/>
          <p:nvPr/>
        </p:nvSpPr>
        <p:spPr>
          <a:xfrm>
            <a:off x="4591972" y="2286475"/>
            <a:ext cx="2305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Higher volunteer rate, environmental gains</a:t>
            </a:r>
            <a:endParaRPr dirty="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10" name="Google Shape;610;p43">
            <a:extLst>
              <a:ext uri="{FF2B5EF4-FFF2-40B4-BE49-F238E27FC236}">
                <a16:creationId xmlns:a16="http://schemas.microsoft.com/office/drawing/2014/main" id="{AF418B3D-3BBB-8C2A-D7B1-A5117B2EB627}"/>
              </a:ext>
            </a:extLst>
          </p:cNvPr>
          <p:cNvSpPr/>
          <p:nvPr/>
        </p:nvSpPr>
        <p:spPr>
          <a:xfrm>
            <a:off x="3088178" y="1265875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3">
            <a:extLst>
              <a:ext uri="{FF2B5EF4-FFF2-40B4-BE49-F238E27FC236}">
                <a16:creationId xmlns:a16="http://schemas.microsoft.com/office/drawing/2014/main" id="{6DAA98AE-D443-C675-12CE-51227BE9FB34}"/>
              </a:ext>
            </a:extLst>
          </p:cNvPr>
          <p:cNvSpPr/>
          <p:nvPr/>
        </p:nvSpPr>
        <p:spPr>
          <a:xfrm>
            <a:off x="5433622" y="1265875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43">
            <a:extLst>
              <a:ext uri="{FF2B5EF4-FFF2-40B4-BE49-F238E27FC236}">
                <a16:creationId xmlns:a16="http://schemas.microsoft.com/office/drawing/2014/main" id="{E4243BE9-ABEF-2C82-E1E4-C0E3E42275F7}"/>
              </a:ext>
            </a:extLst>
          </p:cNvPr>
          <p:cNvSpPr/>
          <p:nvPr/>
        </p:nvSpPr>
        <p:spPr>
          <a:xfrm>
            <a:off x="1561650" y="2616800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3">
            <a:extLst>
              <a:ext uri="{FF2B5EF4-FFF2-40B4-BE49-F238E27FC236}">
                <a16:creationId xmlns:a16="http://schemas.microsoft.com/office/drawing/2014/main" id="{B5991363-E3BB-1E13-730D-D1DAC769FD32}"/>
              </a:ext>
            </a:extLst>
          </p:cNvPr>
          <p:cNvSpPr txBox="1"/>
          <p:nvPr/>
        </p:nvSpPr>
        <p:spPr>
          <a:xfrm>
            <a:off x="2246528" y="2047025"/>
            <a:ext cx="23055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rPr>
              <a:t>NGOs</a:t>
            </a:r>
            <a:endParaRPr sz="2400" dirty="0">
              <a:solidFill>
                <a:schemeClr val="accent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14" name="Google Shape;614;p43">
            <a:extLst>
              <a:ext uri="{FF2B5EF4-FFF2-40B4-BE49-F238E27FC236}">
                <a16:creationId xmlns:a16="http://schemas.microsoft.com/office/drawing/2014/main" id="{D4CF2AF9-09B5-EEF8-52BA-A343D742121F}"/>
              </a:ext>
            </a:extLst>
          </p:cNvPr>
          <p:cNvSpPr txBox="1"/>
          <p:nvPr/>
        </p:nvSpPr>
        <p:spPr>
          <a:xfrm>
            <a:off x="4591972" y="2047025"/>
            <a:ext cx="23055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rPr>
              <a:t>Society</a:t>
            </a:r>
            <a:endParaRPr sz="2400" dirty="0">
              <a:solidFill>
                <a:schemeClr val="accent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15" name="Google Shape;615;p43">
            <a:extLst>
              <a:ext uri="{FF2B5EF4-FFF2-40B4-BE49-F238E27FC236}">
                <a16:creationId xmlns:a16="http://schemas.microsoft.com/office/drawing/2014/main" id="{B59DF7BD-4A5F-4389-960C-F1B70017F94D}"/>
              </a:ext>
            </a:extLst>
          </p:cNvPr>
          <p:cNvSpPr txBox="1"/>
          <p:nvPr/>
        </p:nvSpPr>
        <p:spPr>
          <a:xfrm>
            <a:off x="720000" y="3390875"/>
            <a:ext cx="23055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rPr>
              <a:t>Volunteers</a:t>
            </a:r>
            <a:endParaRPr sz="2400" dirty="0">
              <a:solidFill>
                <a:schemeClr val="accent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05" name="Google Shape;605;p43">
            <a:extLst>
              <a:ext uri="{FF2B5EF4-FFF2-40B4-BE49-F238E27FC236}">
                <a16:creationId xmlns:a16="http://schemas.microsoft.com/office/drawing/2014/main" id="{6389B9B8-E2E4-F5D0-3430-A6AEAA526794}"/>
              </a:ext>
            </a:extLst>
          </p:cNvPr>
          <p:cNvSpPr txBox="1"/>
          <p:nvPr/>
        </p:nvSpPr>
        <p:spPr>
          <a:xfrm>
            <a:off x="6125275" y="3630275"/>
            <a:ext cx="2305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Inconsolata"/>
                <a:ea typeface="Inconsolata"/>
                <a:cs typeface="Inconsolata"/>
                <a:sym typeface="Inconsolata"/>
              </a:rPr>
              <a:t>Instant trust, no manual checks</a:t>
            </a:r>
            <a:endParaRPr dirty="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16" name="Google Shape;616;p43">
            <a:extLst>
              <a:ext uri="{FF2B5EF4-FFF2-40B4-BE49-F238E27FC236}">
                <a16:creationId xmlns:a16="http://schemas.microsoft.com/office/drawing/2014/main" id="{AFA3FDBE-7AFA-4674-D942-FD88AE2BFED0}"/>
              </a:ext>
            </a:extLst>
          </p:cNvPr>
          <p:cNvSpPr/>
          <p:nvPr/>
        </p:nvSpPr>
        <p:spPr>
          <a:xfrm>
            <a:off x="6966925" y="2616800"/>
            <a:ext cx="622200" cy="62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43">
            <a:extLst>
              <a:ext uri="{FF2B5EF4-FFF2-40B4-BE49-F238E27FC236}">
                <a16:creationId xmlns:a16="http://schemas.microsoft.com/office/drawing/2014/main" id="{3E42A215-39AD-8AB5-4573-2DFEF21F9EC6}"/>
              </a:ext>
            </a:extLst>
          </p:cNvPr>
          <p:cNvSpPr txBox="1"/>
          <p:nvPr/>
        </p:nvSpPr>
        <p:spPr>
          <a:xfrm>
            <a:off x="5641218" y="3390875"/>
            <a:ext cx="3086705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rPr>
              <a:t>Employers/Schools</a:t>
            </a:r>
            <a:endParaRPr sz="2400" dirty="0">
              <a:solidFill>
                <a:schemeClr val="accent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09" name="Google Shape;609;p43">
            <a:extLst>
              <a:ext uri="{FF2B5EF4-FFF2-40B4-BE49-F238E27FC236}">
                <a16:creationId xmlns:a16="http://schemas.microsoft.com/office/drawing/2014/main" id="{0BB3101C-D556-388A-72B4-3E15B976414F}"/>
              </a:ext>
            </a:extLst>
          </p:cNvPr>
          <p:cNvSpPr/>
          <p:nvPr/>
        </p:nvSpPr>
        <p:spPr>
          <a:xfrm>
            <a:off x="2814150" y="3976050"/>
            <a:ext cx="519900" cy="519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1</a:t>
            </a:r>
            <a:endParaRPr sz="2400"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18" name="Google Shape;618;p43">
            <a:extLst>
              <a:ext uri="{FF2B5EF4-FFF2-40B4-BE49-F238E27FC236}">
                <a16:creationId xmlns:a16="http://schemas.microsoft.com/office/drawing/2014/main" id="{6CC67DA2-842C-1791-9FBB-5BC8A436B967}"/>
              </a:ext>
            </a:extLst>
          </p:cNvPr>
          <p:cNvSpPr/>
          <p:nvPr/>
        </p:nvSpPr>
        <p:spPr>
          <a:xfrm>
            <a:off x="3568438" y="3356100"/>
            <a:ext cx="519900" cy="519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2</a:t>
            </a:r>
            <a:endParaRPr sz="2400"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19" name="Google Shape;619;p43">
            <a:extLst>
              <a:ext uri="{FF2B5EF4-FFF2-40B4-BE49-F238E27FC236}">
                <a16:creationId xmlns:a16="http://schemas.microsoft.com/office/drawing/2014/main" id="{21823F77-C400-D90E-2F28-E3B8C8060436}"/>
              </a:ext>
            </a:extLst>
          </p:cNvPr>
          <p:cNvSpPr/>
          <p:nvPr/>
        </p:nvSpPr>
        <p:spPr>
          <a:xfrm>
            <a:off x="5055663" y="3356100"/>
            <a:ext cx="519900" cy="519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3</a:t>
            </a:r>
            <a:endParaRPr sz="2400"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606" name="Google Shape;606;p43">
            <a:extLst>
              <a:ext uri="{FF2B5EF4-FFF2-40B4-BE49-F238E27FC236}">
                <a16:creationId xmlns:a16="http://schemas.microsoft.com/office/drawing/2014/main" id="{D65A8085-6EF0-2155-4438-E44E26BEE7BD}"/>
              </a:ext>
            </a:extLst>
          </p:cNvPr>
          <p:cNvSpPr/>
          <p:nvPr/>
        </p:nvSpPr>
        <p:spPr>
          <a:xfrm>
            <a:off x="5809950" y="3976050"/>
            <a:ext cx="519900" cy="519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rPr>
              <a:t>4</a:t>
            </a:r>
            <a:endParaRPr sz="2400">
              <a:solidFill>
                <a:schemeClr val="l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grpSp>
        <p:nvGrpSpPr>
          <p:cNvPr id="620" name="Google Shape;620;p43">
            <a:extLst>
              <a:ext uri="{FF2B5EF4-FFF2-40B4-BE49-F238E27FC236}">
                <a16:creationId xmlns:a16="http://schemas.microsoft.com/office/drawing/2014/main" id="{EA07769C-9BCC-6001-1226-89F9BAD8324F}"/>
              </a:ext>
            </a:extLst>
          </p:cNvPr>
          <p:cNvGrpSpPr/>
          <p:nvPr/>
        </p:nvGrpSpPr>
        <p:grpSpPr>
          <a:xfrm>
            <a:off x="3242149" y="1371917"/>
            <a:ext cx="295927" cy="432140"/>
            <a:chOff x="598259" y="1827166"/>
            <a:chExt cx="295927" cy="432140"/>
          </a:xfrm>
        </p:grpSpPr>
        <p:sp>
          <p:nvSpPr>
            <p:cNvPr id="621" name="Google Shape;621;p43">
              <a:extLst>
                <a:ext uri="{FF2B5EF4-FFF2-40B4-BE49-F238E27FC236}">
                  <a16:creationId xmlns:a16="http://schemas.microsoft.com/office/drawing/2014/main" id="{56FAC420-CD72-8C6E-8641-41C16D627E68}"/>
                </a:ext>
              </a:extLst>
            </p:cNvPr>
            <p:cNvSpPr/>
            <p:nvPr/>
          </p:nvSpPr>
          <p:spPr>
            <a:xfrm>
              <a:off x="759065" y="2185587"/>
              <a:ext cx="42257" cy="21918"/>
            </a:xfrm>
            <a:custGeom>
              <a:avLst/>
              <a:gdLst/>
              <a:ahLst/>
              <a:cxnLst/>
              <a:rect l="l" t="t" r="r" b="b"/>
              <a:pathLst>
                <a:path w="1311" h="680" extrusionOk="0">
                  <a:moveTo>
                    <a:pt x="0" y="1"/>
                  </a:moveTo>
                  <a:lnTo>
                    <a:pt x="0" y="679"/>
                  </a:lnTo>
                  <a:lnTo>
                    <a:pt x="1310" y="679"/>
                  </a:lnTo>
                  <a:lnTo>
                    <a:pt x="13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>
              <a:extLst>
                <a:ext uri="{FF2B5EF4-FFF2-40B4-BE49-F238E27FC236}">
                  <a16:creationId xmlns:a16="http://schemas.microsoft.com/office/drawing/2014/main" id="{60D1E3F5-6012-86E9-C63A-735DF3714945}"/>
                </a:ext>
              </a:extLst>
            </p:cNvPr>
            <p:cNvSpPr/>
            <p:nvPr/>
          </p:nvSpPr>
          <p:spPr>
            <a:xfrm>
              <a:off x="691507" y="2185587"/>
              <a:ext cx="42257" cy="21918"/>
            </a:xfrm>
            <a:custGeom>
              <a:avLst/>
              <a:gdLst/>
              <a:ahLst/>
              <a:cxnLst/>
              <a:rect l="l" t="t" r="r" b="b"/>
              <a:pathLst>
                <a:path w="1311" h="680" extrusionOk="0">
                  <a:moveTo>
                    <a:pt x="1" y="1"/>
                  </a:moveTo>
                  <a:lnTo>
                    <a:pt x="1" y="679"/>
                  </a:lnTo>
                  <a:lnTo>
                    <a:pt x="1311" y="679"/>
                  </a:lnTo>
                  <a:lnTo>
                    <a:pt x="13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>
              <a:extLst>
                <a:ext uri="{FF2B5EF4-FFF2-40B4-BE49-F238E27FC236}">
                  <a16:creationId xmlns:a16="http://schemas.microsoft.com/office/drawing/2014/main" id="{1FB7F1A2-B50A-D6C3-5D5F-03A7EDAFE4F0}"/>
                </a:ext>
              </a:extLst>
            </p:cNvPr>
            <p:cNvSpPr/>
            <p:nvPr/>
          </p:nvSpPr>
          <p:spPr>
            <a:xfrm>
              <a:off x="700338" y="1827166"/>
              <a:ext cx="92153" cy="43385"/>
            </a:xfrm>
            <a:custGeom>
              <a:avLst/>
              <a:gdLst/>
              <a:ahLst/>
              <a:cxnLst/>
              <a:rect l="l" t="t" r="r" b="b"/>
              <a:pathLst>
                <a:path w="2859" h="1346" extrusionOk="0">
                  <a:moveTo>
                    <a:pt x="1430" y="0"/>
                  </a:moveTo>
                  <a:cubicBezTo>
                    <a:pt x="679" y="0"/>
                    <a:pt x="60" y="608"/>
                    <a:pt x="1" y="1346"/>
                  </a:cubicBezTo>
                  <a:lnTo>
                    <a:pt x="2858" y="1346"/>
                  </a:lnTo>
                  <a:cubicBezTo>
                    <a:pt x="2799" y="608"/>
                    <a:pt x="2192" y="0"/>
                    <a:pt x="1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>
              <a:extLst>
                <a:ext uri="{FF2B5EF4-FFF2-40B4-BE49-F238E27FC236}">
                  <a16:creationId xmlns:a16="http://schemas.microsoft.com/office/drawing/2014/main" id="{49B3A0EE-915E-DD69-F979-E23544E18ADF}"/>
                </a:ext>
              </a:extLst>
            </p:cNvPr>
            <p:cNvSpPr/>
            <p:nvPr/>
          </p:nvSpPr>
          <p:spPr>
            <a:xfrm>
              <a:off x="691507" y="2138012"/>
              <a:ext cx="42257" cy="22305"/>
            </a:xfrm>
            <a:custGeom>
              <a:avLst/>
              <a:gdLst/>
              <a:ahLst/>
              <a:cxnLst/>
              <a:rect l="l" t="t" r="r" b="b"/>
              <a:pathLst>
                <a:path w="1311" h="692" extrusionOk="0">
                  <a:moveTo>
                    <a:pt x="1" y="0"/>
                  </a:moveTo>
                  <a:lnTo>
                    <a:pt x="1" y="691"/>
                  </a:lnTo>
                  <a:lnTo>
                    <a:pt x="1311" y="691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>
              <a:extLst>
                <a:ext uri="{FF2B5EF4-FFF2-40B4-BE49-F238E27FC236}">
                  <a16:creationId xmlns:a16="http://schemas.microsoft.com/office/drawing/2014/main" id="{45366A23-3857-B807-5811-DADA67CA55FA}"/>
                </a:ext>
              </a:extLst>
            </p:cNvPr>
            <p:cNvSpPr/>
            <p:nvPr/>
          </p:nvSpPr>
          <p:spPr>
            <a:xfrm>
              <a:off x="691507" y="1989486"/>
              <a:ext cx="109816" cy="69106"/>
            </a:xfrm>
            <a:custGeom>
              <a:avLst/>
              <a:gdLst/>
              <a:ahLst/>
              <a:cxnLst/>
              <a:rect l="l" t="t" r="r" b="b"/>
              <a:pathLst>
                <a:path w="3407" h="2144" extrusionOk="0">
                  <a:moveTo>
                    <a:pt x="2335" y="691"/>
                  </a:moveTo>
                  <a:cubicBezTo>
                    <a:pt x="2561" y="691"/>
                    <a:pt x="2716" y="870"/>
                    <a:pt x="2716" y="1084"/>
                  </a:cubicBezTo>
                  <a:cubicBezTo>
                    <a:pt x="2716" y="1287"/>
                    <a:pt x="2537" y="1465"/>
                    <a:pt x="2335" y="1465"/>
                  </a:cubicBezTo>
                  <a:lnTo>
                    <a:pt x="1073" y="1465"/>
                  </a:lnTo>
                  <a:cubicBezTo>
                    <a:pt x="846" y="1465"/>
                    <a:pt x="680" y="1287"/>
                    <a:pt x="680" y="1084"/>
                  </a:cubicBezTo>
                  <a:cubicBezTo>
                    <a:pt x="680" y="870"/>
                    <a:pt x="858" y="691"/>
                    <a:pt x="1073" y="691"/>
                  </a:cubicBezTo>
                  <a:close/>
                  <a:moveTo>
                    <a:pt x="549" y="1"/>
                  </a:moveTo>
                  <a:cubicBezTo>
                    <a:pt x="441" y="251"/>
                    <a:pt x="251" y="441"/>
                    <a:pt x="1" y="548"/>
                  </a:cubicBezTo>
                  <a:lnTo>
                    <a:pt x="1" y="1584"/>
                  </a:lnTo>
                  <a:cubicBezTo>
                    <a:pt x="251" y="1691"/>
                    <a:pt x="441" y="1882"/>
                    <a:pt x="549" y="2144"/>
                  </a:cubicBezTo>
                  <a:lnTo>
                    <a:pt x="2858" y="2144"/>
                  </a:lnTo>
                  <a:cubicBezTo>
                    <a:pt x="2954" y="1882"/>
                    <a:pt x="3156" y="1691"/>
                    <a:pt x="3406" y="1584"/>
                  </a:cubicBezTo>
                  <a:lnTo>
                    <a:pt x="3406" y="548"/>
                  </a:lnTo>
                  <a:cubicBezTo>
                    <a:pt x="3156" y="441"/>
                    <a:pt x="2954" y="251"/>
                    <a:pt x="2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>
              <a:extLst>
                <a:ext uri="{FF2B5EF4-FFF2-40B4-BE49-F238E27FC236}">
                  <a16:creationId xmlns:a16="http://schemas.microsoft.com/office/drawing/2014/main" id="{03BCD1DF-6634-E45C-1D6C-91337BD95B8B}"/>
                </a:ext>
              </a:extLst>
            </p:cNvPr>
            <p:cNvSpPr/>
            <p:nvPr/>
          </p:nvSpPr>
          <p:spPr>
            <a:xfrm>
              <a:off x="598259" y="1896239"/>
              <a:ext cx="295927" cy="363067"/>
            </a:xfrm>
            <a:custGeom>
              <a:avLst/>
              <a:gdLst/>
              <a:ahLst/>
              <a:cxnLst/>
              <a:rect l="l" t="t" r="r" b="b"/>
              <a:pathLst>
                <a:path w="9181" h="11264" extrusionOk="0">
                  <a:moveTo>
                    <a:pt x="6073" y="2108"/>
                  </a:moveTo>
                  <a:cubicBezTo>
                    <a:pt x="6299" y="2108"/>
                    <a:pt x="6466" y="2287"/>
                    <a:pt x="6466" y="2501"/>
                  </a:cubicBezTo>
                  <a:cubicBezTo>
                    <a:pt x="6466" y="2632"/>
                    <a:pt x="6561" y="2739"/>
                    <a:pt x="6704" y="2739"/>
                  </a:cubicBezTo>
                  <a:cubicBezTo>
                    <a:pt x="6918" y="2739"/>
                    <a:pt x="7085" y="2918"/>
                    <a:pt x="7085" y="3132"/>
                  </a:cubicBezTo>
                  <a:lnTo>
                    <a:pt x="7085" y="4811"/>
                  </a:lnTo>
                  <a:cubicBezTo>
                    <a:pt x="7085" y="5037"/>
                    <a:pt x="6906" y="5192"/>
                    <a:pt x="6704" y="5192"/>
                  </a:cubicBezTo>
                  <a:cubicBezTo>
                    <a:pt x="6561" y="5192"/>
                    <a:pt x="6466" y="5299"/>
                    <a:pt x="6466" y="5430"/>
                  </a:cubicBezTo>
                  <a:cubicBezTo>
                    <a:pt x="6466" y="5656"/>
                    <a:pt x="6287" y="5823"/>
                    <a:pt x="6073" y="5823"/>
                  </a:cubicBezTo>
                  <a:lnTo>
                    <a:pt x="3144" y="5823"/>
                  </a:lnTo>
                  <a:cubicBezTo>
                    <a:pt x="2918" y="5823"/>
                    <a:pt x="2751" y="5644"/>
                    <a:pt x="2751" y="5430"/>
                  </a:cubicBezTo>
                  <a:cubicBezTo>
                    <a:pt x="2751" y="5299"/>
                    <a:pt x="2656" y="5192"/>
                    <a:pt x="2513" y="5192"/>
                  </a:cubicBezTo>
                  <a:cubicBezTo>
                    <a:pt x="2299" y="5192"/>
                    <a:pt x="2132" y="5013"/>
                    <a:pt x="2132" y="4811"/>
                  </a:cubicBezTo>
                  <a:lnTo>
                    <a:pt x="2132" y="3132"/>
                  </a:lnTo>
                  <a:cubicBezTo>
                    <a:pt x="2132" y="2906"/>
                    <a:pt x="2311" y="2739"/>
                    <a:pt x="2513" y="2739"/>
                  </a:cubicBezTo>
                  <a:cubicBezTo>
                    <a:pt x="2656" y="2739"/>
                    <a:pt x="2751" y="2632"/>
                    <a:pt x="2751" y="2501"/>
                  </a:cubicBezTo>
                  <a:cubicBezTo>
                    <a:pt x="2751" y="2275"/>
                    <a:pt x="2930" y="2108"/>
                    <a:pt x="3144" y="2108"/>
                  </a:cubicBezTo>
                  <a:close/>
                  <a:moveTo>
                    <a:pt x="4597" y="6728"/>
                  </a:moveTo>
                  <a:cubicBezTo>
                    <a:pt x="4823" y="6728"/>
                    <a:pt x="4989" y="6906"/>
                    <a:pt x="4989" y="7120"/>
                  </a:cubicBezTo>
                  <a:lnTo>
                    <a:pt x="4989" y="8192"/>
                  </a:lnTo>
                  <a:lnTo>
                    <a:pt x="6680" y="8192"/>
                  </a:lnTo>
                  <a:cubicBezTo>
                    <a:pt x="6906" y="8192"/>
                    <a:pt x="7073" y="8371"/>
                    <a:pt x="7073" y="8573"/>
                  </a:cubicBezTo>
                  <a:lnTo>
                    <a:pt x="7073" y="10049"/>
                  </a:lnTo>
                  <a:lnTo>
                    <a:pt x="7085" y="10049"/>
                  </a:lnTo>
                  <a:cubicBezTo>
                    <a:pt x="7085" y="10276"/>
                    <a:pt x="6906" y="10430"/>
                    <a:pt x="6704" y="10430"/>
                  </a:cubicBezTo>
                  <a:lnTo>
                    <a:pt x="2501" y="10430"/>
                  </a:lnTo>
                  <a:cubicBezTo>
                    <a:pt x="2275" y="10430"/>
                    <a:pt x="2120" y="10252"/>
                    <a:pt x="2120" y="10049"/>
                  </a:cubicBezTo>
                  <a:lnTo>
                    <a:pt x="2120" y="7120"/>
                  </a:lnTo>
                  <a:cubicBezTo>
                    <a:pt x="2120" y="6894"/>
                    <a:pt x="2299" y="6728"/>
                    <a:pt x="2501" y="6728"/>
                  </a:cubicBezTo>
                  <a:close/>
                  <a:moveTo>
                    <a:pt x="1656" y="1"/>
                  </a:moveTo>
                  <a:cubicBezTo>
                    <a:pt x="1429" y="1"/>
                    <a:pt x="1263" y="179"/>
                    <a:pt x="1263" y="393"/>
                  </a:cubicBezTo>
                  <a:cubicBezTo>
                    <a:pt x="1263" y="596"/>
                    <a:pt x="1441" y="774"/>
                    <a:pt x="1656" y="774"/>
                  </a:cubicBezTo>
                  <a:lnTo>
                    <a:pt x="2072" y="774"/>
                  </a:lnTo>
                  <a:cubicBezTo>
                    <a:pt x="2001" y="1358"/>
                    <a:pt x="1763" y="1906"/>
                    <a:pt x="1382" y="2358"/>
                  </a:cubicBezTo>
                  <a:lnTo>
                    <a:pt x="894" y="2929"/>
                  </a:lnTo>
                  <a:cubicBezTo>
                    <a:pt x="310" y="3632"/>
                    <a:pt x="1" y="4513"/>
                    <a:pt x="1" y="5406"/>
                  </a:cubicBezTo>
                  <a:lnTo>
                    <a:pt x="1" y="10097"/>
                  </a:lnTo>
                  <a:cubicBezTo>
                    <a:pt x="1" y="10752"/>
                    <a:pt x="537" y="11264"/>
                    <a:pt x="1179" y="11264"/>
                  </a:cubicBezTo>
                  <a:lnTo>
                    <a:pt x="7990" y="11264"/>
                  </a:lnTo>
                  <a:cubicBezTo>
                    <a:pt x="8645" y="11264"/>
                    <a:pt x="9169" y="10728"/>
                    <a:pt x="9169" y="10097"/>
                  </a:cubicBezTo>
                  <a:lnTo>
                    <a:pt x="9169" y="5406"/>
                  </a:lnTo>
                  <a:cubicBezTo>
                    <a:pt x="9180" y="4501"/>
                    <a:pt x="8859" y="3620"/>
                    <a:pt x="8276" y="2929"/>
                  </a:cubicBezTo>
                  <a:lnTo>
                    <a:pt x="7787" y="2358"/>
                  </a:lnTo>
                  <a:cubicBezTo>
                    <a:pt x="7406" y="1906"/>
                    <a:pt x="7180" y="1358"/>
                    <a:pt x="7097" y="774"/>
                  </a:cubicBezTo>
                  <a:lnTo>
                    <a:pt x="7514" y="774"/>
                  </a:lnTo>
                  <a:cubicBezTo>
                    <a:pt x="7740" y="774"/>
                    <a:pt x="7906" y="596"/>
                    <a:pt x="7906" y="393"/>
                  </a:cubicBezTo>
                  <a:cubicBezTo>
                    <a:pt x="7906" y="179"/>
                    <a:pt x="7728" y="1"/>
                    <a:pt x="7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43">
            <a:extLst>
              <a:ext uri="{FF2B5EF4-FFF2-40B4-BE49-F238E27FC236}">
                <a16:creationId xmlns:a16="http://schemas.microsoft.com/office/drawing/2014/main" id="{3E05B0CE-738B-D5C6-755A-F46A0FC3CFC6}"/>
              </a:ext>
            </a:extLst>
          </p:cNvPr>
          <p:cNvGrpSpPr/>
          <p:nvPr/>
        </p:nvGrpSpPr>
        <p:grpSpPr>
          <a:xfrm>
            <a:off x="1655528" y="2732553"/>
            <a:ext cx="434457" cy="390687"/>
            <a:chOff x="3215928" y="1848278"/>
            <a:chExt cx="434457" cy="390687"/>
          </a:xfrm>
        </p:grpSpPr>
        <p:sp>
          <p:nvSpPr>
            <p:cNvPr id="628" name="Google Shape;628;p43">
              <a:extLst>
                <a:ext uri="{FF2B5EF4-FFF2-40B4-BE49-F238E27FC236}">
                  <a16:creationId xmlns:a16="http://schemas.microsoft.com/office/drawing/2014/main" id="{D40141B1-4F85-6028-922D-6479C536E84A}"/>
                </a:ext>
              </a:extLst>
            </p:cNvPr>
            <p:cNvSpPr/>
            <p:nvPr/>
          </p:nvSpPr>
          <p:spPr>
            <a:xfrm>
              <a:off x="3608515" y="1896046"/>
              <a:ext cx="41483" cy="31652"/>
            </a:xfrm>
            <a:custGeom>
              <a:avLst/>
              <a:gdLst/>
              <a:ahLst/>
              <a:cxnLst/>
              <a:rect l="l" t="t" r="r" b="b"/>
              <a:pathLst>
                <a:path w="1287" h="982" extrusionOk="0">
                  <a:moveTo>
                    <a:pt x="858" y="1"/>
                  </a:moveTo>
                  <a:cubicBezTo>
                    <a:pt x="799" y="1"/>
                    <a:pt x="739" y="14"/>
                    <a:pt x="679" y="42"/>
                  </a:cubicBezTo>
                  <a:lnTo>
                    <a:pt x="262" y="245"/>
                  </a:lnTo>
                  <a:cubicBezTo>
                    <a:pt x="72" y="352"/>
                    <a:pt x="0" y="578"/>
                    <a:pt x="84" y="769"/>
                  </a:cubicBezTo>
                  <a:cubicBezTo>
                    <a:pt x="152" y="906"/>
                    <a:pt x="296" y="982"/>
                    <a:pt x="442" y="982"/>
                  </a:cubicBezTo>
                  <a:cubicBezTo>
                    <a:pt x="498" y="982"/>
                    <a:pt x="555" y="970"/>
                    <a:pt x="608" y="947"/>
                  </a:cubicBezTo>
                  <a:lnTo>
                    <a:pt x="1024" y="733"/>
                  </a:lnTo>
                  <a:cubicBezTo>
                    <a:pt x="1215" y="638"/>
                    <a:pt x="1286" y="411"/>
                    <a:pt x="1203" y="221"/>
                  </a:cubicBezTo>
                  <a:cubicBezTo>
                    <a:pt x="1127" y="78"/>
                    <a:pt x="999" y="1"/>
                    <a:pt x="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>
              <a:extLst>
                <a:ext uri="{FF2B5EF4-FFF2-40B4-BE49-F238E27FC236}">
                  <a16:creationId xmlns:a16="http://schemas.microsoft.com/office/drawing/2014/main" id="{A76E7756-1E9D-9EAC-AD8E-7792AB1832FD}"/>
                </a:ext>
              </a:extLst>
            </p:cNvPr>
            <p:cNvSpPr/>
            <p:nvPr/>
          </p:nvSpPr>
          <p:spPr>
            <a:xfrm>
              <a:off x="3608128" y="1983072"/>
              <a:ext cx="42257" cy="32684"/>
            </a:xfrm>
            <a:custGeom>
              <a:avLst/>
              <a:gdLst/>
              <a:ahLst/>
              <a:cxnLst/>
              <a:rect l="l" t="t" r="r" b="b"/>
              <a:pathLst>
                <a:path w="1311" h="1014" extrusionOk="0">
                  <a:moveTo>
                    <a:pt x="449" y="0"/>
                  </a:moveTo>
                  <a:cubicBezTo>
                    <a:pt x="304" y="0"/>
                    <a:pt x="164" y="88"/>
                    <a:pt x="96" y="224"/>
                  </a:cubicBezTo>
                  <a:cubicBezTo>
                    <a:pt x="0" y="414"/>
                    <a:pt x="72" y="652"/>
                    <a:pt x="262" y="759"/>
                  </a:cubicBezTo>
                  <a:lnTo>
                    <a:pt x="679" y="974"/>
                  </a:lnTo>
                  <a:cubicBezTo>
                    <a:pt x="733" y="1001"/>
                    <a:pt x="791" y="1013"/>
                    <a:pt x="848" y="1013"/>
                  </a:cubicBezTo>
                  <a:cubicBezTo>
                    <a:pt x="993" y="1013"/>
                    <a:pt x="1135" y="932"/>
                    <a:pt x="1203" y="795"/>
                  </a:cubicBezTo>
                  <a:cubicBezTo>
                    <a:pt x="1310" y="593"/>
                    <a:pt x="1215" y="355"/>
                    <a:pt x="1024" y="271"/>
                  </a:cubicBezTo>
                  <a:lnTo>
                    <a:pt x="620" y="45"/>
                  </a:lnTo>
                  <a:cubicBezTo>
                    <a:pt x="565" y="14"/>
                    <a:pt x="507" y="0"/>
                    <a:pt x="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>
              <a:extLst>
                <a:ext uri="{FF2B5EF4-FFF2-40B4-BE49-F238E27FC236}">
                  <a16:creationId xmlns:a16="http://schemas.microsoft.com/office/drawing/2014/main" id="{029DE1C0-5108-C4F0-A6F3-807DF3C1E9E7}"/>
                </a:ext>
              </a:extLst>
            </p:cNvPr>
            <p:cNvSpPr/>
            <p:nvPr/>
          </p:nvSpPr>
          <p:spPr>
            <a:xfrm>
              <a:off x="3350239" y="1895884"/>
              <a:ext cx="42257" cy="32136"/>
            </a:xfrm>
            <a:custGeom>
              <a:avLst/>
              <a:gdLst/>
              <a:ahLst/>
              <a:cxnLst/>
              <a:rect l="l" t="t" r="r" b="b"/>
              <a:pathLst>
                <a:path w="1311" h="997" extrusionOk="0">
                  <a:moveTo>
                    <a:pt x="434" y="0"/>
                  </a:moveTo>
                  <a:cubicBezTo>
                    <a:pt x="289" y="0"/>
                    <a:pt x="154" y="84"/>
                    <a:pt x="96" y="226"/>
                  </a:cubicBezTo>
                  <a:cubicBezTo>
                    <a:pt x="0" y="416"/>
                    <a:pt x="84" y="643"/>
                    <a:pt x="274" y="738"/>
                  </a:cubicBezTo>
                  <a:lnTo>
                    <a:pt x="691" y="952"/>
                  </a:lnTo>
                  <a:cubicBezTo>
                    <a:pt x="746" y="983"/>
                    <a:pt x="804" y="997"/>
                    <a:pt x="862" y="997"/>
                  </a:cubicBezTo>
                  <a:cubicBezTo>
                    <a:pt x="1006" y="997"/>
                    <a:pt x="1147" y="909"/>
                    <a:pt x="1215" y="774"/>
                  </a:cubicBezTo>
                  <a:cubicBezTo>
                    <a:pt x="1310" y="583"/>
                    <a:pt x="1227" y="345"/>
                    <a:pt x="1024" y="250"/>
                  </a:cubicBezTo>
                  <a:lnTo>
                    <a:pt x="620" y="47"/>
                  </a:lnTo>
                  <a:cubicBezTo>
                    <a:pt x="559" y="15"/>
                    <a:pt x="496" y="0"/>
                    <a:pt x="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>
              <a:extLst>
                <a:ext uri="{FF2B5EF4-FFF2-40B4-BE49-F238E27FC236}">
                  <a16:creationId xmlns:a16="http://schemas.microsoft.com/office/drawing/2014/main" id="{02BE46BF-21EF-3A2A-243D-2D804F044A68}"/>
                </a:ext>
              </a:extLst>
            </p:cNvPr>
            <p:cNvSpPr/>
            <p:nvPr/>
          </p:nvSpPr>
          <p:spPr>
            <a:xfrm>
              <a:off x="3351012" y="1983781"/>
              <a:ext cx="41483" cy="31813"/>
            </a:xfrm>
            <a:custGeom>
              <a:avLst/>
              <a:gdLst/>
              <a:ahLst/>
              <a:cxnLst/>
              <a:rect l="l" t="t" r="r" b="b"/>
              <a:pathLst>
                <a:path w="1287" h="987" extrusionOk="0">
                  <a:moveTo>
                    <a:pt x="845" y="0"/>
                  </a:moveTo>
                  <a:cubicBezTo>
                    <a:pt x="789" y="0"/>
                    <a:pt x="732" y="12"/>
                    <a:pt x="679" y="35"/>
                  </a:cubicBezTo>
                  <a:lnTo>
                    <a:pt x="262" y="249"/>
                  </a:lnTo>
                  <a:cubicBezTo>
                    <a:pt x="72" y="356"/>
                    <a:pt x="0" y="571"/>
                    <a:pt x="84" y="773"/>
                  </a:cubicBezTo>
                  <a:cubicBezTo>
                    <a:pt x="152" y="911"/>
                    <a:pt x="296" y="986"/>
                    <a:pt x="442" y="986"/>
                  </a:cubicBezTo>
                  <a:cubicBezTo>
                    <a:pt x="498" y="986"/>
                    <a:pt x="554" y="975"/>
                    <a:pt x="607" y="952"/>
                  </a:cubicBezTo>
                  <a:lnTo>
                    <a:pt x="1024" y="737"/>
                  </a:lnTo>
                  <a:cubicBezTo>
                    <a:pt x="1215" y="630"/>
                    <a:pt x="1286" y="416"/>
                    <a:pt x="1203" y="213"/>
                  </a:cubicBezTo>
                  <a:cubicBezTo>
                    <a:pt x="1134" y="76"/>
                    <a:pt x="991" y="0"/>
                    <a:pt x="8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>
              <a:extLst>
                <a:ext uri="{FF2B5EF4-FFF2-40B4-BE49-F238E27FC236}">
                  <a16:creationId xmlns:a16="http://schemas.microsoft.com/office/drawing/2014/main" id="{BBF1D195-0319-96FF-129F-24051E2960D3}"/>
                </a:ext>
              </a:extLst>
            </p:cNvPr>
            <p:cNvSpPr/>
            <p:nvPr/>
          </p:nvSpPr>
          <p:spPr>
            <a:xfrm>
              <a:off x="3487612" y="2035546"/>
              <a:ext cx="24980" cy="47221"/>
            </a:xfrm>
            <a:custGeom>
              <a:avLst/>
              <a:gdLst/>
              <a:ahLst/>
              <a:cxnLst/>
              <a:rect l="l" t="t" r="r" b="b"/>
              <a:pathLst>
                <a:path w="775" h="1465" extrusionOk="0">
                  <a:moveTo>
                    <a:pt x="1" y="0"/>
                  </a:moveTo>
                  <a:lnTo>
                    <a:pt x="1" y="1084"/>
                  </a:lnTo>
                  <a:cubicBezTo>
                    <a:pt x="1" y="1310"/>
                    <a:pt x="179" y="1465"/>
                    <a:pt x="382" y="1465"/>
                  </a:cubicBezTo>
                  <a:cubicBezTo>
                    <a:pt x="596" y="1465"/>
                    <a:pt x="775" y="1286"/>
                    <a:pt x="775" y="1084"/>
                  </a:cubicBezTo>
                  <a:lnTo>
                    <a:pt x="775" y="0"/>
                  </a:lnTo>
                  <a:cubicBezTo>
                    <a:pt x="620" y="12"/>
                    <a:pt x="560" y="12"/>
                    <a:pt x="227" y="12"/>
                  </a:cubicBezTo>
                  <a:cubicBezTo>
                    <a:pt x="144" y="12"/>
                    <a:pt x="72" y="1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>
              <a:extLst>
                <a:ext uri="{FF2B5EF4-FFF2-40B4-BE49-F238E27FC236}">
                  <a16:creationId xmlns:a16="http://schemas.microsoft.com/office/drawing/2014/main" id="{90F2300E-B3F1-0003-3581-1FCF7B33F418}"/>
                </a:ext>
              </a:extLst>
            </p:cNvPr>
            <p:cNvSpPr/>
            <p:nvPr/>
          </p:nvSpPr>
          <p:spPr>
            <a:xfrm>
              <a:off x="3406645" y="1848278"/>
              <a:ext cx="186916" cy="186529"/>
            </a:xfrm>
            <a:custGeom>
              <a:avLst/>
              <a:gdLst/>
              <a:ahLst/>
              <a:cxnLst/>
              <a:rect l="l" t="t" r="r" b="b"/>
              <a:pathLst>
                <a:path w="5799" h="5787" extrusionOk="0">
                  <a:moveTo>
                    <a:pt x="2894" y="0"/>
                  </a:moveTo>
                  <a:cubicBezTo>
                    <a:pt x="2108" y="0"/>
                    <a:pt x="1453" y="548"/>
                    <a:pt x="1287" y="1298"/>
                  </a:cubicBezTo>
                  <a:cubicBezTo>
                    <a:pt x="548" y="1465"/>
                    <a:pt x="1" y="2120"/>
                    <a:pt x="1" y="2905"/>
                  </a:cubicBezTo>
                  <a:cubicBezTo>
                    <a:pt x="1" y="3524"/>
                    <a:pt x="334" y="4096"/>
                    <a:pt x="894" y="4358"/>
                  </a:cubicBezTo>
                  <a:cubicBezTo>
                    <a:pt x="1072" y="5120"/>
                    <a:pt x="1727" y="5703"/>
                    <a:pt x="2513" y="5787"/>
                  </a:cubicBezTo>
                  <a:lnTo>
                    <a:pt x="2513" y="3905"/>
                  </a:lnTo>
                  <a:lnTo>
                    <a:pt x="1787" y="3167"/>
                  </a:lnTo>
                  <a:cubicBezTo>
                    <a:pt x="1632" y="3024"/>
                    <a:pt x="1632" y="2774"/>
                    <a:pt x="1787" y="2620"/>
                  </a:cubicBezTo>
                  <a:cubicBezTo>
                    <a:pt x="1858" y="2548"/>
                    <a:pt x="1956" y="2512"/>
                    <a:pt x="2056" y="2512"/>
                  </a:cubicBezTo>
                  <a:cubicBezTo>
                    <a:pt x="2156" y="2512"/>
                    <a:pt x="2257" y="2548"/>
                    <a:pt x="2334" y="2620"/>
                  </a:cubicBezTo>
                  <a:lnTo>
                    <a:pt x="2501" y="2786"/>
                  </a:lnTo>
                  <a:lnTo>
                    <a:pt x="2501" y="2060"/>
                  </a:lnTo>
                  <a:cubicBezTo>
                    <a:pt x="2501" y="1834"/>
                    <a:pt x="2680" y="1667"/>
                    <a:pt x="2882" y="1667"/>
                  </a:cubicBezTo>
                  <a:cubicBezTo>
                    <a:pt x="3108" y="1667"/>
                    <a:pt x="3275" y="1846"/>
                    <a:pt x="3275" y="2060"/>
                  </a:cubicBezTo>
                  <a:lnTo>
                    <a:pt x="3275" y="3203"/>
                  </a:lnTo>
                  <a:lnTo>
                    <a:pt x="3430" y="3036"/>
                  </a:lnTo>
                  <a:cubicBezTo>
                    <a:pt x="3507" y="2965"/>
                    <a:pt x="3608" y="2929"/>
                    <a:pt x="3709" y="2929"/>
                  </a:cubicBezTo>
                  <a:cubicBezTo>
                    <a:pt x="3811" y="2929"/>
                    <a:pt x="3912" y="2965"/>
                    <a:pt x="3989" y="3036"/>
                  </a:cubicBezTo>
                  <a:cubicBezTo>
                    <a:pt x="4132" y="3191"/>
                    <a:pt x="4132" y="3441"/>
                    <a:pt x="3989" y="3584"/>
                  </a:cubicBezTo>
                  <a:lnTo>
                    <a:pt x="3251" y="4322"/>
                  </a:lnTo>
                  <a:lnTo>
                    <a:pt x="3251" y="5787"/>
                  </a:lnTo>
                  <a:cubicBezTo>
                    <a:pt x="4049" y="5703"/>
                    <a:pt x="4704" y="5120"/>
                    <a:pt x="4882" y="4358"/>
                  </a:cubicBezTo>
                  <a:cubicBezTo>
                    <a:pt x="5418" y="4084"/>
                    <a:pt x="5775" y="3513"/>
                    <a:pt x="5775" y="2905"/>
                  </a:cubicBezTo>
                  <a:cubicBezTo>
                    <a:pt x="5799" y="2120"/>
                    <a:pt x="5251" y="1465"/>
                    <a:pt x="4501" y="1298"/>
                  </a:cubicBezTo>
                  <a:cubicBezTo>
                    <a:pt x="4346" y="548"/>
                    <a:pt x="3692" y="0"/>
                    <a:pt x="28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>
              <a:extLst>
                <a:ext uri="{FF2B5EF4-FFF2-40B4-BE49-F238E27FC236}">
                  <a16:creationId xmlns:a16="http://schemas.microsoft.com/office/drawing/2014/main" id="{5EEB6BC6-E660-B7F8-6262-66A793599EB9}"/>
                </a:ext>
              </a:extLst>
            </p:cNvPr>
            <p:cNvSpPr/>
            <p:nvPr/>
          </p:nvSpPr>
          <p:spPr>
            <a:xfrm>
              <a:off x="3311109" y="2078157"/>
              <a:ext cx="28429" cy="160808"/>
            </a:xfrm>
            <a:custGeom>
              <a:avLst/>
              <a:gdLst/>
              <a:ahLst/>
              <a:cxnLst/>
              <a:rect l="l" t="t" r="r" b="b"/>
              <a:pathLst>
                <a:path w="882" h="4989" extrusionOk="0">
                  <a:moveTo>
                    <a:pt x="0" y="0"/>
                  </a:moveTo>
                  <a:lnTo>
                    <a:pt x="0" y="4989"/>
                  </a:lnTo>
                  <a:lnTo>
                    <a:pt x="488" y="4989"/>
                  </a:lnTo>
                  <a:cubicBezTo>
                    <a:pt x="714" y="4989"/>
                    <a:pt x="881" y="4810"/>
                    <a:pt x="881" y="4596"/>
                  </a:cubicBezTo>
                  <a:lnTo>
                    <a:pt x="881" y="405"/>
                  </a:lnTo>
                  <a:cubicBezTo>
                    <a:pt x="881" y="179"/>
                    <a:pt x="702" y="0"/>
                    <a:pt x="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>
              <a:extLst>
                <a:ext uri="{FF2B5EF4-FFF2-40B4-BE49-F238E27FC236}">
                  <a16:creationId xmlns:a16="http://schemas.microsoft.com/office/drawing/2014/main" id="{B686FE2B-96D1-9D7D-E2EE-D814CDEF9787}"/>
                </a:ext>
              </a:extLst>
            </p:cNvPr>
            <p:cNvSpPr/>
            <p:nvPr/>
          </p:nvSpPr>
          <p:spPr>
            <a:xfrm>
              <a:off x="3215928" y="2037480"/>
              <a:ext cx="69106" cy="200357"/>
            </a:xfrm>
            <a:custGeom>
              <a:avLst/>
              <a:gdLst/>
              <a:ahLst/>
              <a:cxnLst/>
              <a:rect l="l" t="t" r="r" b="b"/>
              <a:pathLst>
                <a:path w="2144" h="6216" extrusionOk="0">
                  <a:moveTo>
                    <a:pt x="393" y="0"/>
                  </a:moveTo>
                  <a:cubicBezTo>
                    <a:pt x="167" y="0"/>
                    <a:pt x="0" y="179"/>
                    <a:pt x="0" y="381"/>
                  </a:cubicBezTo>
                  <a:lnTo>
                    <a:pt x="0" y="5834"/>
                  </a:lnTo>
                  <a:cubicBezTo>
                    <a:pt x="0" y="6048"/>
                    <a:pt x="179" y="6215"/>
                    <a:pt x="393" y="6215"/>
                  </a:cubicBezTo>
                  <a:lnTo>
                    <a:pt x="2143" y="6215"/>
                  </a:lnTo>
                  <a:lnTo>
                    <a:pt x="2143" y="369"/>
                  </a:lnTo>
                  <a:cubicBezTo>
                    <a:pt x="2143" y="179"/>
                    <a:pt x="1989" y="0"/>
                    <a:pt x="17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>
              <a:extLst>
                <a:ext uri="{FF2B5EF4-FFF2-40B4-BE49-F238E27FC236}">
                  <a16:creationId xmlns:a16="http://schemas.microsoft.com/office/drawing/2014/main" id="{0D2CBF09-5C03-64E8-C42F-636C4EE51BF6}"/>
                </a:ext>
              </a:extLst>
            </p:cNvPr>
            <p:cNvSpPr/>
            <p:nvPr/>
          </p:nvSpPr>
          <p:spPr>
            <a:xfrm>
              <a:off x="3365581" y="2076932"/>
              <a:ext cx="284033" cy="154490"/>
            </a:xfrm>
            <a:custGeom>
              <a:avLst/>
              <a:gdLst/>
              <a:ahLst/>
              <a:cxnLst/>
              <a:rect l="l" t="t" r="r" b="b"/>
              <a:pathLst>
                <a:path w="8812" h="4793" extrusionOk="0">
                  <a:moveTo>
                    <a:pt x="1501" y="1"/>
                  </a:moveTo>
                  <a:cubicBezTo>
                    <a:pt x="1231" y="1"/>
                    <a:pt x="962" y="60"/>
                    <a:pt x="715" y="181"/>
                  </a:cubicBezTo>
                  <a:lnTo>
                    <a:pt x="1" y="514"/>
                  </a:lnTo>
                  <a:lnTo>
                    <a:pt x="1" y="4324"/>
                  </a:lnTo>
                  <a:lnTo>
                    <a:pt x="1179" y="3872"/>
                  </a:lnTo>
                  <a:lnTo>
                    <a:pt x="3442" y="4693"/>
                  </a:lnTo>
                  <a:cubicBezTo>
                    <a:pt x="3612" y="4760"/>
                    <a:pt x="3794" y="4792"/>
                    <a:pt x="3976" y="4792"/>
                  </a:cubicBezTo>
                  <a:cubicBezTo>
                    <a:pt x="4251" y="4792"/>
                    <a:pt x="4527" y="4718"/>
                    <a:pt x="4763" y="4574"/>
                  </a:cubicBezTo>
                  <a:cubicBezTo>
                    <a:pt x="8276" y="2550"/>
                    <a:pt x="8204" y="2598"/>
                    <a:pt x="8204" y="2586"/>
                  </a:cubicBezTo>
                  <a:cubicBezTo>
                    <a:pt x="8573" y="2360"/>
                    <a:pt x="8811" y="1955"/>
                    <a:pt x="8811" y="1526"/>
                  </a:cubicBezTo>
                  <a:cubicBezTo>
                    <a:pt x="8793" y="1175"/>
                    <a:pt x="8488" y="919"/>
                    <a:pt x="8165" y="919"/>
                  </a:cubicBezTo>
                  <a:cubicBezTo>
                    <a:pt x="8062" y="919"/>
                    <a:pt x="7957" y="945"/>
                    <a:pt x="7859" y="1002"/>
                  </a:cubicBezTo>
                  <a:lnTo>
                    <a:pt x="5108" y="2610"/>
                  </a:lnTo>
                  <a:cubicBezTo>
                    <a:pt x="4774" y="2808"/>
                    <a:pt x="4396" y="2908"/>
                    <a:pt x="4018" y="2908"/>
                  </a:cubicBezTo>
                  <a:cubicBezTo>
                    <a:pt x="3737" y="2908"/>
                    <a:pt x="3456" y="2853"/>
                    <a:pt x="3192" y="2741"/>
                  </a:cubicBezTo>
                  <a:lnTo>
                    <a:pt x="1894" y="2205"/>
                  </a:lnTo>
                  <a:cubicBezTo>
                    <a:pt x="1703" y="2122"/>
                    <a:pt x="1608" y="1884"/>
                    <a:pt x="1703" y="1693"/>
                  </a:cubicBezTo>
                  <a:cubicBezTo>
                    <a:pt x="1765" y="1543"/>
                    <a:pt x="1912" y="1459"/>
                    <a:pt x="2066" y="1459"/>
                  </a:cubicBezTo>
                  <a:cubicBezTo>
                    <a:pt x="2120" y="1459"/>
                    <a:pt x="2175" y="1469"/>
                    <a:pt x="2227" y="1491"/>
                  </a:cubicBezTo>
                  <a:lnTo>
                    <a:pt x="3382" y="1967"/>
                  </a:lnTo>
                  <a:cubicBezTo>
                    <a:pt x="3477" y="2015"/>
                    <a:pt x="3561" y="2026"/>
                    <a:pt x="3656" y="2026"/>
                  </a:cubicBezTo>
                  <a:cubicBezTo>
                    <a:pt x="4216" y="2026"/>
                    <a:pt x="4513" y="1360"/>
                    <a:pt x="4168" y="1014"/>
                  </a:cubicBezTo>
                  <a:cubicBezTo>
                    <a:pt x="4061" y="907"/>
                    <a:pt x="3954" y="836"/>
                    <a:pt x="3858" y="812"/>
                  </a:cubicBezTo>
                  <a:lnTo>
                    <a:pt x="2275" y="169"/>
                  </a:lnTo>
                  <a:cubicBezTo>
                    <a:pt x="2028" y="57"/>
                    <a:pt x="1764" y="1"/>
                    <a:pt x="1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3">
            <a:extLst>
              <a:ext uri="{FF2B5EF4-FFF2-40B4-BE49-F238E27FC236}">
                <a16:creationId xmlns:a16="http://schemas.microsoft.com/office/drawing/2014/main" id="{2DAF74BC-8BB2-2965-C4B4-73AFB15280CD}"/>
              </a:ext>
            </a:extLst>
          </p:cNvPr>
          <p:cNvGrpSpPr/>
          <p:nvPr/>
        </p:nvGrpSpPr>
        <p:grpSpPr>
          <a:xfrm>
            <a:off x="5513231" y="1425113"/>
            <a:ext cx="454027" cy="372541"/>
            <a:chOff x="4107791" y="1856851"/>
            <a:chExt cx="454027" cy="372541"/>
          </a:xfrm>
        </p:grpSpPr>
        <p:sp>
          <p:nvSpPr>
            <p:cNvPr id="638" name="Google Shape;638;p43">
              <a:extLst>
                <a:ext uri="{FF2B5EF4-FFF2-40B4-BE49-F238E27FC236}">
                  <a16:creationId xmlns:a16="http://schemas.microsoft.com/office/drawing/2014/main" id="{C6452DC1-259D-E8AD-EDD0-648CCA3984F7}"/>
                </a:ext>
              </a:extLst>
            </p:cNvPr>
            <p:cNvSpPr/>
            <p:nvPr/>
          </p:nvSpPr>
          <p:spPr>
            <a:xfrm>
              <a:off x="4427856" y="2004829"/>
              <a:ext cx="69106" cy="136666"/>
            </a:xfrm>
            <a:custGeom>
              <a:avLst/>
              <a:gdLst/>
              <a:ahLst/>
              <a:cxnLst/>
              <a:rect l="l" t="t" r="r" b="b"/>
              <a:pathLst>
                <a:path w="2144" h="4240" extrusionOk="0">
                  <a:moveTo>
                    <a:pt x="381" y="1"/>
                  </a:moveTo>
                  <a:cubicBezTo>
                    <a:pt x="167" y="1"/>
                    <a:pt x="0" y="180"/>
                    <a:pt x="0" y="382"/>
                  </a:cubicBezTo>
                  <a:lnTo>
                    <a:pt x="0" y="4240"/>
                  </a:lnTo>
                  <a:lnTo>
                    <a:pt x="2143" y="2096"/>
                  </a:lnTo>
                  <a:lnTo>
                    <a:pt x="2143" y="382"/>
                  </a:lnTo>
                  <a:cubicBezTo>
                    <a:pt x="2143" y="156"/>
                    <a:pt x="1965" y="1"/>
                    <a:pt x="1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>
              <a:extLst>
                <a:ext uri="{FF2B5EF4-FFF2-40B4-BE49-F238E27FC236}">
                  <a16:creationId xmlns:a16="http://schemas.microsoft.com/office/drawing/2014/main" id="{D8B6CDE1-7B2D-8AC5-02BE-A311650F2020}"/>
                </a:ext>
              </a:extLst>
            </p:cNvPr>
            <p:cNvSpPr/>
            <p:nvPr/>
          </p:nvSpPr>
          <p:spPr>
            <a:xfrm>
              <a:off x="4447808" y="1949970"/>
              <a:ext cx="28816" cy="28816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93"/>
                    <a:pt x="453" y="893"/>
                  </a:cubicBezTo>
                  <a:cubicBezTo>
                    <a:pt x="691" y="893"/>
                    <a:pt x="893" y="691"/>
                    <a:pt x="893" y="441"/>
                  </a:cubicBezTo>
                  <a:cubicBezTo>
                    <a:pt x="893" y="203"/>
                    <a:pt x="691" y="0"/>
                    <a:pt x="4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>
              <a:extLst>
                <a:ext uri="{FF2B5EF4-FFF2-40B4-BE49-F238E27FC236}">
                  <a16:creationId xmlns:a16="http://schemas.microsoft.com/office/drawing/2014/main" id="{10CBAD58-C058-2C22-A57D-956FAD6C2953}"/>
                </a:ext>
              </a:extLst>
            </p:cNvPr>
            <p:cNvSpPr/>
            <p:nvPr/>
          </p:nvSpPr>
          <p:spPr>
            <a:xfrm>
              <a:off x="4107791" y="1856851"/>
              <a:ext cx="454027" cy="225563"/>
            </a:xfrm>
            <a:custGeom>
              <a:avLst/>
              <a:gdLst/>
              <a:ahLst/>
              <a:cxnLst/>
              <a:rect l="l" t="t" r="r" b="b"/>
              <a:pathLst>
                <a:path w="14086" h="6998" extrusionOk="0">
                  <a:moveTo>
                    <a:pt x="3878" y="1"/>
                  </a:moveTo>
                  <a:cubicBezTo>
                    <a:pt x="2969" y="1"/>
                    <a:pt x="2063" y="351"/>
                    <a:pt x="1370" y="1044"/>
                  </a:cubicBezTo>
                  <a:cubicBezTo>
                    <a:pt x="48" y="2366"/>
                    <a:pt x="0" y="4473"/>
                    <a:pt x="1203" y="5866"/>
                  </a:cubicBezTo>
                  <a:lnTo>
                    <a:pt x="1203" y="4973"/>
                  </a:lnTo>
                  <a:lnTo>
                    <a:pt x="1179" y="4973"/>
                  </a:lnTo>
                  <a:cubicBezTo>
                    <a:pt x="1179" y="4485"/>
                    <a:pt x="1489" y="4056"/>
                    <a:pt x="1917" y="3878"/>
                  </a:cubicBezTo>
                  <a:cubicBezTo>
                    <a:pt x="1536" y="3056"/>
                    <a:pt x="2132" y="2115"/>
                    <a:pt x="3036" y="2115"/>
                  </a:cubicBezTo>
                  <a:cubicBezTo>
                    <a:pt x="3941" y="2115"/>
                    <a:pt x="4537" y="3056"/>
                    <a:pt x="4156" y="3878"/>
                  </a:cubicBezTo>
                  <a:cubicBezTo>
                    <a:pt x="4584" y="4056"/>
                    <a:pt x="4894" y="4473"/>
                    <a:pt x="4894" y="4973"/>
                  </a:cubicBezTo>
                  <a:lnTo>
                    <a:pt x="4894" y="6997"/>
                  </a:lnTo>
                  <a:cubicBezTo>
                    <a:pt x="5180" y="6711"/>
                    <a:pt x="5513" y="6473"/>
                    <a:pt x="5882" y="6318"/>
                  </a:cubicBezTo>
                  <a:cubicBezTo>
                    <a:pt x="5692" y="6080"/>
                    <a:pt x="5584" y="5759"/>
                    <a:pt x="5584" y="5437"/>
                  </a:cubicBezTo>
                  <a:cubicBezTo>
                    <a:pt x="5584" y="4652"/>
                    <a:pt x="6227" y="3997"/>
                    <a:pt x="7025" y="3997"/>
                  </a:cubicBezTo>
                  <a:cubicBezTo>
                    <a:pt x="7835" y="3997"/>
                    <a:pt x="8466" y="4628"/>
                    <a:pt x="8466" y="5437"/>
                  </a:cubicBezTo>
                  <a:cubicBezTo>
                    <a:pt x="8466" y="5759"/>
                    <a:pt x="8370" y="6056"/>
                    <a:pt x="8168" y="6318"/>
                  </a:cubicBezTo>
                  <a:cubicBezTo>
                    <a:pt x="8525" y="6461"/>
                    <a:pt x="8859" y="6687"/>
                    <a:pt x="9156" y="6997"/>
                  </a:cubicBezTo>
                  <a:lnTo>
                    <a:pt x="9156" y="4973"/>
                  </a:lnTo>
                  <a:cubicBezTo>
                    <a:pt x="9156" y="4485"/>
                    <a:pt x="9466" y="4056"/>
                    <a:pt x="9894" y="3878"/>
                  </a:cubicBezTo>
                  <a:cubicBezTo>
                    <a:pt x="9513" y="3056"/>
                    <a:pt x="10109" y="2115"/>
                    <a:pt x="11014" y="2115"/>
                  </a:cubicBezTo>
                  <a:cubicBezTo>
                    <a:pt x="11919" y="2115"/>
                    <a:pt x="12514" y="3056"/>
                    <a:pt x="12133" y="3878"/>
                  </a:cubicBezTo>
                  <a:cubicBezTo>
                    <a:pt x="12561" y="4056"/>
                    <a:pt x="12871" y="4473"/>
                    <a:pt x="12871" y="4973"/>
                  </a:cubicBezTo>
                  <a:lnTo>
                    <a:pt x="12871" y="5866"/>
                  </a:lnTo>
                  <a:cubicBezTo>
                    <a:pt x="14085" y="4485"/>
                    <a:pt x="14026" y="2366"/>
                    <a:pt x="12716" y="1044"/>
                  </a:cubicBezTo>
                  <a:cubicBezTo>
                    <a:pt x="12025" y="352"/>
                    <a:pt x="11117" y="6"/>
                    <a:pt x="10208" y="6"/>
                  </a:cubicBezTo>
                  <a:cubicBezTo>
                    <a:pt x="9412" y="6"/>
                    <a:pt x="8616" y="272"/>
                    <a:pt x="7966" y="806"/>
                  </a:cubicBezTo>
                  <a:cubicBezTo>
                    <a:pt x="7799" y="937"/>
                    <a:pt x="7775" y="984"/>
                    <a:pt x="7037" y="1711"/>
                  </a:cubicBezTo>
                  <a:cubicBezTo>
                    <a:pt x="6323" y="996"/>
                    <a:pt x="6263" y="937"/>
                    <a:pt x="6120" y="806"/>
                  </a:cubicBezTo>
                  <a:cubicBezTo>
                    <a:pt x="5465" y="268"/>
                    <a:pt x="4671" y="1"/>
                    <a:pt x="38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>
              <a:extLst>
                <a:ext uri="{FF2B5EF4-FFF2-40B4-BE49-F238E27FC236}">
                  <a16:creationId xmlns:a16="http://schemas.microsoft.com/office/drawing/2014/main" id="{3A20F215-55AF-67CC-6394-561DA61FD95E}"/>
                </a:ext>
              </a:extLst>
            </p:cNvPr>
            <p:cNvSpPr/>
            <p:nvPr/>
          </p:nvSpPr>
          <p:spPr>
            <a:xfrm>
              <a:off x="4171095" y="2004088"/>
              <a:ext cx="69139" cy="137020"/>
            </a:xfrm>
            <a:custGeom>
              <a:avLst/>
              <a:gdLst/>
              <a:ahLst/>
              <a:cxnLst/>
              <a:rect l="l" t="t" r="r" b="b"/>
              <a:pathLst>
                <a:path w="2145" h="4251" extrusionOk="0">
                  <a:moveTo>
                    <a:pt x="394" y="0"/>
                  </a:moveTo>
                  <a:cubicBezTo>
                    <a:pt x="168" y="0"/>
                    <a:pt x="1" y="179"/>
                    <a:pt x="1" y="393"/>
                  </a:cubicBezTo>
                  <a:lnTo>
                    <a:pt x="1" y="2084"/>
                  </a:lnTo>
                  <a:cubicBezTo>
                    <a:pt x="870" y="2965"/>
                    <a:pt x="1561" y="3667"/>
                    <a:pt x="2144" y="4251"/>
                  </a:cubicBezTo>
                  <a:lnTo>
                    <a:pt x="2144" y="393"/>
                  </a:lnTo>
                  <a:cubicBezTo>
                    <a:pt x="2144" y="167"/>
                    <a:pt x="1965" y="0"/>
                    <a:pt x="1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>
              <a:extLst>
                <a:ext uri="{FF2B5EF4-FFF2-40B4-BE49-F238E27FC236}">
                  <a16:creationId xmlns:a16="http://schemas.microsoft.com/office/drawing/2014/main" id="{6D3FB22E-3D5C-219E-2870-EE51D402F373}"/>
                </a:ext>
              </a:extLst>
            </p:cNvPr>
            <p:cNvSpPr/>
            <p:nvPr/>
          </p:nvSpPr>
          <p:spPr>
            <a:xfrm>
              <a:off x="4312723" y="2010985"/>
              <a:ext cx="42225" cy="41870"/>
            </a:xfrm>
            <a:custGeom>
              <a:avLst/>
              <a:gdLst/>
              <a:ahLst/>
              <a:cxnLst/>
              <a:rect l="l" t="t" r="r" b="b"/>
              <a:pathLst>
                <a:path w="1310" h="1299" extrusionOk="0"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cubicBezTo>
                    <a:pt x="0" y="977"/>
                    <a:pt x="238" y="1251"/>
                    <a:pt x="548" y="1298"/>
                  </a:cubicBezTo>
                  <a:lnTo>
                    <a:pt x="762" y="1298"/>
                  </a:lnTo>
                  <a:cubicBezTo>
                    <a:pt x="1084" y="1251"/>
                    <a:pt x="1310" y="977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>
              <a:extLst>
                <a:ext uri="{FF2B5EF4-FFF2-40B4-BE49-F238E27FC236}">
                  <a16:creationId xmlns:a16="http://schemas.microsoft.com/office/drawing/2014/main" id="{7F56790A-3E2C-4994-C95D-B66A4E1596A8}"/>
                </a:ext>
              </a:extLst>
            </p:cNvPr>
            <p:cNvSpPr/>
            <p:nvPr/>
          </p:nvSpPr>
          <p:spPr>
            <a:xfrm>
              <a:off x="4265503" y="2078512"/>
              <a:ext cx="137053" cy="150880"/>
            </a:xfrm>
            <a:custGeom>
              <a:avLst/>
              <a:gdLst/>
              <a:ahLst/>
              <a:cxnLst/>
              <a:rect l="l" t="t" r="r" b="b"/>
              <a:pathLst>
                <a:path w="4252" h="4681" extrusionOk="0">
                  <a:moveTo>
                    <a:pt x="2025" y="1"/>
                  </a:moveTo>
                  <a:cubicBezTo>
                    <a:pt x="1001" y="49"/>
                    <a:pt x="132" y="834"/>
                    <a:pt x="1" y="1858"/>
                  </a:cubicBezTo>
                  <a:lnTo>
                    <a:pt x="1" y="2728"/>
                  </a:lnTo>
                  <a:lnTo>
                    <a:pt x="1763" y="4478"/>
                  </a:lnTo>
                  <a:cubicBezTo>
                    <a:pt x="1846" y="4573"/>
                    <a:pt x="1942" y="4680"/>
                    <a:pt x="2120" y="4680"/>
                  </a:cubicBezTo>
                  <a:cubicBezTo>
                    <a:pt x="2239" y="4680"/>
                    <a:pt x="2323" y="4633"/>
                    <a:pt x="2418" y="4561"/>
                  </a:cubicBezTo>
                  <a:lnTo>
                    <a:pt x="4239" y="2728"/>
                  </a:lnTo>
                  <a:lnTo>
                    <a:pt x="4251" y="1858"/>
                  </a:lnTo>
                  <a:cubicBezTo>
                    <a:pt x="4109" y="846"/>
                    <a:pt x="3275" y="49"/>
                    <a:pt x="2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>
              <a:extLst>
                <a:ext uri="{FF2B5EF4-FFF2-40B4-BE49-F238E27FC236}">
                  <a16:creationId xmlns:a16="http://schemas.microsoft.com/office/drawing/2014/main" id="{E399F268-EAFD-4EE4-BDDD-8F428D0A99A8}"/>
                </a:ext>
              </a:extLst>
            </p:cNvPr>
            <p:cNvSpPr/>
            <p:nvPr/>
          </p:nvSpPr>
          <p:spPr>
            <a:xfrm>
              <a:off x="4191433" y="1949970"/>
              <a:ext cx="28816" cy="28816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1" y="0"/>
                  </a:moveTo>
                  <a:cubicBezTo>
                    <a:pt x="191" y="0"/>
                    <a:pt x="1" y="203"/>
                    <a:pt x="1" y="441"/>
                  </a:cubicBezTo>
                  <a:cubicBezTo>
                    <a:pt x="1" y="691"/>
                    <a:pt x="191" y="893"/>
                    <a:pt x="441" y="893"/>
                  </a:cubicBezTo>
                  <a:cubicBezTo>
                    <a:pt x="692" y="893"/>
                    <a:pt x="894" y="691"/>
                    <a:pt x="894" y="441"/>
                  </a:cubicBezTo>
                  <a:cubicBezTo>
                    <a:pt x="894" y="203"/>
                    <a:pt x="692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43">
            <a:extLst>
              <a:ext uri="{FF2B5EF4-FFF2-40B4-BE49-F238E27FC236}">
                <a16:creationId xmlns:a16="http://schemas.microsoft.com/office/drawing/2014/main" id="{CEAF7AA4-91C5-2CEF-81E9-BD796B86E1D2}"/>
              </a:ext>
            </a:extLst>
          </p:cNvPr>
          <p:cNvSpPr/>
          <p:nvPr/>
        </p:nvSpPr>
        <p:spPr>
          <a:xfrm>
            <a:off x="420325" y="1622963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43">
            <a:extLst>
              <a:ext uri="{FF2B5EF4-FFF2-40B4-BE49-F238E27FC236}">
                <a16:creationId xmlns:a16="http://schemas.microsoft.com/office/drawing/2014/main" id="{3380231F-BE3C-47CE-2943-D6AD0BBDD02E}"/>
              </a:ext>
            </a:extLst>
          </p:cNvPr>
          <p:cNvSpPr/>
          <p:nvPr/>
        </p:nvSpPr>
        <p:spPr>
          <a:xfrm>
            <a:off x="931625" y="1466988"/>
            <a:ext cx="356025" cy="356025"/>
          </a:xfrm>
          <a:custGeom>
            <a:avLst/>
            <a:gdLst/>
            <a:ahLst/>
            <a:cxnLst/>
            <a:rect l="l" t="t" r="r" b="b"/>
            <a:pathLst>
              <a:path w="14241" h="14241" extrusionOk="0">
                <a:moveTo>
                  <a:pt x="7107" y="1"/>
                </a:moveTo>
                <a:cubicBezTo>
                  <a:pt x="7107" y="3934"/>
                  <a:pt x="3933" y="7107"/>
                  <a:pt x="0" y="7107"/>
                </a:cubicBezTo>
                <a:cubicBezTo>
                  <a:pt x="3933" y="7107"/>
                  <a:pt x="7107" y="10308"/>
                  <a:pt x="7107" y="14241"/>
                </a:cubicBezTo>
                <a:cubicBezTo>
                  <a:pt x="7107" y="10335"/>
                  <a:pt x="10307" y="7162"/>
                  <a:pt x="14240" y="7107"/>
                </a:cubicBezTo>
                <a:cubicBezTo>
                  <a:pt x="10307" y="7107"/>
                  <a:pt x="7107" y="3934"/>
                  <a:pt x="71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43">
            <a:extLst>
              <a:ext uri="{FF2B5EF4-FFF2-40B4-BE49-F238E27FC236}">
                <a16:creationId xmlns:a16="http://schemas.microsoft.com/office/drawing/2014/main" id="{2131D958-CAC2-211C-45D3-B0281DB0D9C6}"/>
              </a:ext>
            </a:extLst>
          </p:cNvPr>
          <p:cNvGrpSpPr/>
          <p:nvPr/>
        </p:nvGrpSpPr>
        <p:grpSpPr>
          <a:xfrm>
            <a:off x="3882352" y="4473869"/>
            <a:ext cx="1379297" cy="1393416"/>
            <a:chOff x="7419291" y="4334391"/>
            <a:chExt cx="1634819" cy="1651554"/>
          </a:xfrm>
        </p:grpSpPr>
        <p:sp>
          <p:nvSpPr>
            <p:cNvPr id="656" name="Google Shape;656;p43">
              <a:extLst>
                <a:ext uri="{FF2B5EF4-FFF2-40B4-BE49-F238E27FC236}">
                  <a16:creationId xmlns:a16="http://schemas.microsoft.com/office/drawing/2014/main" id="{D39FC953-636E-B8C0-80EC-187E65CA83C5}"/>
                </a:ext>
              </a:extLst>
            </p:cNvPr>
            <p:cNvSpPr/>
            <p:nvPr/>
          </p:nvSpPr>
          <p:spPr>
            <a:xfrm>
              <a:off x="7419291" y="4334391"/>
              <a:ext cx="1634819" cy="842454"/>
            </a:xfrm>
            <a:custGeom>
              <a:avLst/>
              <a:gdLst/>
              <a:ahLst/>
              <a:cxnLst/>
              <a:rect l="l" t="t" r="r" b="b"/>
              <a:pathLst>
                <a:path w="53347" h="27493" extrusionOk="0">
                  <a:moveTo>
                    <a:pt x="21991" y="0"/>
                  </a:moveTo>
                  <a:cubicBezTo>
                    <a:pt x="21636" y="0"/>
                    <a:pt x="21280" y="264"/>
                    <a:pt x="21280" y="715"/>
                  </a:cubicBezTo>
                  <a:lnTo>
                    <a:pt x="21280" y="10805"/>
                  </a:lnTo>
                  <a:cubicBezTo>
                    <a:pt x="21280" y="11227"/>
                    <a:pt x="20938" y="11501"/>
                    <a:pt x="20579" y="11501"/>
                  </a:cubicBezTo>
                  <a:cubicBezTo>
                    <a:pt x="20384" y="11501"/>
                    <a:pt x="20185" y="11420"/>
                    <a:pt x="20032" y="11239"/>
                  </a:cubicBezTo>
                  <a:lnTo>
                    <a:pt x="13549" y="3454"/>
                  </a:lnTo>
                  <a:cubicBezTo>
                    <a:pt x="13397" y="3270"/>
                    <a:pt x="13205" y="3192"/>
                    <a:pt x="13017" y="3192"/>
                  </a:cubicBezTo>
                  <a:cubicBezTo>
                    <a:pt x="12568" y="3192"/>
                    <a:pt x="12146" y="3635"/>
                    <a:pt x="12356" y="4132"/>
                  </a:cubicBezTo>
                  <a:lnTo>
                    <a:pt x="15882" y="13653"/>
                  </a:lnTo>
                  <a:cubicBezTo>
                    <a:pt x="16074" y="14144"/>
                    <a:pt x="15694" y="14602"/>
                    <a:pt x="15246" y="14602"/>
                  </a:cubicBezTo>
                  <a:cubicBezTo>
                    <a:pt x="15125" y="14602"/>
                    <a:pt x="14999" y="14569"/>
                    <a:pt x="14878" y="14494"/>
                  </a:cubicBezTo>
                  <a:lnTo>
                    <a:pt x="6090" y="9394"/>
                  </a:lnTo>
                  <a:cubicBezTo>
                    <a:pt x="5969" y="9321"/>
                    <a:pt x="5846" y="9289"/>
                    <a:pt x="5730" y="9289"/>
                  </a:cubicBezTo>
                  <a:cubicBezTo>
                    <a:pt x="5197" y="9289"/>
                    <a:pt x="4794" y="9958"/>
                    <a:pt x="5195" y="10425"/>
                  </a:cubicBezTo>
                  <a:lnTo>
                    <a:pt x="11786" y="18155"/>
                  </a:lnTo>
                  <a:cubicBezTo>
                    <a:pt x="12192" y="18637"/>
                    <a:pt x="11839" y="19332"/>
                    <a:pt x="11238" y="19332"/>
                  </a:cubicBezTo>
                  <a:cubicBezTo>
                    <a:pt x="11196" y="19332"/>
                    <a:pt x="11152" y="19329"/>
                    <a:pt x="11108" y="19322"/>
                  </a:cubicBezTo>
                  <a:lnTo>
                    <a:pt x="1099" y="17477"/>
                  </a:lnTo>
                  <a:cubicBezTo>
                    <a:pt x="1053" y="17469"/>
                    <a:pt x="1007" y="17465"/>
                    <a:pt x="963" y="17465"/>
                  </a:cubicBezTo>
                  <a:cubicBezTo>
                    <a:pt x="274" y="17465"/>
                    <a:pt x="1" y="18422"/>
                    <a:pt x="638" y="18779"/>
                  </a:cubicBezTo>
                  <a:lnTo>
                    <a:pt x="9454" y="23797"/>
                  </a:lnTo>
                  <a:cubicBezTo>
                    <a:pt x="10023" y="24123"/>
                    <a:pt x="9860" y="24991"/>
                    <a:pt x="9209" y="25072"/>
                  </a:cubicBezTo>
                  <a:lnTo>
                    <a:pt x="3324" y="26103"/>
                  </a:lnTo>
                  <a:cubicBezTo>
                    <a:pt x="2456" y="26238"/>
                    <a:pt x="2564" y="27486"/>
                    <a:pt x="3405" y="27486"/>
                  </a:cubicBezTo>
                  <a:lnTo>
                    <a:pt x="49895" y="27486"/>
                  </a:lnTo>
                  <a:cubicBezTo>
                    <a:pt x="49932" y="27490"/>
                    <a:pt x="49968" y="27493"/>
                    <a:pt x="50003" y="27493"/>
                  </a:cubicBezTo>
                  <a:cubicBezTo>
                    <a:pt x="50796" y="27493"/>
                    <a:pt x="50837" y="26341"/>
                    <a:pt x="50031" y="26211"/>
                  </a:cubicBezTo>
                  <a:lnTo>
                    <a:pt x="44145" y="25180"/>
                  </a:lnTo>
                  <a:cubicBezTo>
                    <a:pt x="43494" y="25072"/>
                    <a:pt x="43331" y="24204"/>
                    <a:pt x="43901" y="23906"/>
                  </a:cubicBezTo>
                  <a:lnTo>
                    <a:pt x="52716" y="18888"/>
                  </a:lnTo>
                  <a:cubicBezTo>
                    <a:pt x="53346" y="18510"/>
                    <a:pt x="53063" y="17569"/>
                    <a:pt x="52388" y="17569"/>
                  </a:cubicBezTo>
                  <a:cubicBezTo>
                    <a:pt x="52337" y="17569"/>
                    <a:pt x="52283" y="17574"/>
                    <a:pt x="52228" y="17586"/>
                  </a:cubicBezTo>
                  <a:lnTo>
                    <a:pt x="42246" y="19430"/>
                  </a:lnTo>
                  <a:cubicBezTo>
                    <a:pt x="42213" y="19434"/>
                    <a:pt x="42180" y="19436"/>
                    <a:pt x="42147" y="19436"/>
                  </a:cubicBezTo>
                  <a:cubicBezTo>
                    <a:pt x="41553" y="19436"/>
                    <a:pt x="41182" y="18753"/>
                    <a:pt x="41568" y="18264"/>
                  </a:cubicBezTo>
                  <a:lnTo>
                    <a:pt x="48159" y="10479"/>
                  </a:lnTo>
                  <a:cubicBezTo>
                    <a:pt x="48581" y="9969"/>
                    <a:pt x="48186" y="9314"/>
                    <a:pt x="47658" y="9314"/>
                  </a:cubicBezTo>
                  <a:cubicBezTo>
                    <a:pt x="47540" y="9314"/>
                    <a:pt x="47415" y="9347"/>
                    <a:pt x="47291" y="9421"/>
                  </a:cubicBezTo>
                  <a:lnTo>
                    <a:pt x="38503" y="14548"/>
                  </a:lnTo>
                  <a:cubicBezTo>
                    <a:pt x="38389" y="14613"/>
                    <a:pt x="38270" y="14643"/>
                    <a:pt x="38155" y="14643"/>
                  </a:cubicBezTo>
                  <a:cubicBezTo>
                    <a:pt x="37699" y="14643"/>
                    <a:pt x="37305" y="14179"/>
                    <a:pt x="37500" y="13680"/>
                  </a:cubicBezTo>
                  <a:lnTo>
                    <a:pt x="41026" y="4159"/>
                  </a:lnTo>
                  <a:cubicBezTo>
                    <a:pt x="41216" y="3646"/>
                    <a:pt x="40780" y="3226"/>
                    <a:pt x="40343" y="3226"/>
                  </a:cubicBezTo>
                  <a:cubicBezTo>
                    <a:pt x="40157" y="3226"/>
                    <a:pt x="39970" y="3303"/>
                    <a:pt x="39832" y="3481"/>
                  </a:cubicBezTo>
                  <a:lnTo>
                    <a:pt x="33350" y="11293"/>
                  </a:lnTo>
                  <a:cubicBezTo>
                    <a:pt x="33210" y="11460"/>
                    <a:pt x="33020" y="11535"/>
                    <a:pt x="32830" y="11535"/>
                  </a:cubicBezTo>
                  <a:cubicBezTo>
                    <a:pt x="32465" y="11535"/>
                    <a:pt x="32102" y="11260"/>
                    <a:pt x="32102" y="10832"/>
                  </a:cubicBezTo>
                  <a:lnTo>
                    <a:pt x="32156" y="715"/>
                  </a:lnTo>
                  <a:cubicBezTo>
                    <a:pt x="32156" y="264"/>
                    <a:pt x="31800" y="0"/>
                    <a:pt x="31444" y="0"/>
                  </a:cubicBezTo>
                  <a:cubicBezTo>
                    <a:pt x="31180" y="0"/>
                    <a:pt x="30916" y="146"/>
                    <a:pt x="30800" y="471"/>
                  </a:cubicBezTo>
                  <a:lnTo>
                    <a:pt x="27382" y="10018"/>
                  </a:lnTo>
                  <a:cubicBezTo>
                    <a:pt x="27260" y="10330"/>
                    <a:pt x="26982" y="10486"/>
                    <a:pt x="26708" y="10486"/>
                  </a:cubicBezTo>
                  <a:cubicBezTo>
                    <a:pt x="26433" y="10486"/>
                    <a:pt x="26162" y="10330"/>
                    <a:pt x="26053" y="10018"/>
                  </a:cubicBezTo>
                  <a:lnTo>
                    <a:pt x="22636" y="471"/>
                  </a:lnTo>
                  <a:cubicBezTo>
                    <a:pt x="22520" y="146"/>
                    <a:pt x="22256" y="0"/>
                    <a:pt x="21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>
              <a:extLst>
                <a:ext uri="{FF2B5EF4-FFF2-40B4-BE49-F238E27FC236}">
                  <a16:creationId xmlns:a16="http://schemas.microsoft.com/office/drawing/2014/main" id="{CC73C873-ED3A-EF5E-D586-8CEC334EE17E}"/>
                </a:ext>
              </a:extLst>
            </p:cNvPr>
            <p:cNvSpPr/>
            <p:nvPr/>
          </p:nvSpPr>
          <p:spPr>
            <a:xfrm rot="10800000">
              <a:off x="7419291" y="5143491"/>
              <a:ext cx="1634819" cy="842454"/>
            </a:xfrm>
            <a:custGeom>
              <a:avLst/>
              <a:gdLst/>
              <a:ahLst/>
              <a:cxnLst/>
              <a:rect l="l" t="t" r="r" b="b"/>
              <a:pathLst>
                <a:path w="53347" h="27493" extrusionOk="0">
                  <a:moveTo>
                    <a:pt x="21991" y="0"/>
                  </a:moveTo>
                  <a:cubicBezTo>
                    <a:pt x="21636" y="0"/>
                    <a:pt x="21280" y="264"/>
                    <a:pt x="21280" y="715"/>
                  </a:cubicBezTo>
                  <a:lnTo>
                    <a:pt x="21280" y="10805"/>
                  </a:lnTo>
                  <a:cubicBezTo>
                    <a:pt x="21280" y="11227"/>
                    <a:pt x="20938" y="11501"/>
                    <a:pt x="20579" y="11501"/>
                  </a:cubicBezTo>
                  <a:cubicBezTo>
                    <a:pt x="20384" y="11501"/>
                    <a:pt x="20185" y="11420"/>
                    <a:pt x="20032" y="11239"/>
                  </a:cubicBezTo>
                  <a:lnTo>
                    <a:pt x="13549" y="3454"/>
                  </a:lnTo>
                  <a:cubicBezTo>
                    <a:pt x="13397" y="3270"/>
                    <a:pt x="13205" y="3192"/>
                    <a:pt x="13017" y="3192"/>
                  </a:cubicBezTo>
                  <a:cubicBezTo>
                    <a:pt x="12568" y="3192"/>
                    <a:pt x="12146" y="3635"/>
                    <a:pt x="12356" y="4132"/>
                  </a:cubicBezTo>
                  <a:lnTo>
                    <a:pt x="15882" y="13653"/>
                  </a:lnTo>
                  <a:cubicBezTo>
                    <a:pt x="16074" y="14144"/>
                    <a:pt x="15694" y="14602"/>
                    <a:pt x="15246" y="14602"/>
                  </a:cubicBezTo>
                  <a:cubicBezTo>
                    <a:pt x="15125" y="14602"/>
                    <a:pt x="14999" y="14569"/>
                    <a:pt x="14878" y="14494"/>
                  </a:cubicBezTo>
                  <a:lnTo>
                    <a:pt x="6090" y="9394"/>
                  </a:lnTo>
                  <a:cubicBezTo>
                    <a:pt x="5969" y="9321"/>
                    <a:pt x="5846" y="9289"/>
                    <a:pt x="5730" y="9289"/>
                  </a:cubicBezTo>
                  <a:cubicBezTo>
                    <a:pt x="5197" y="9289"/>
                    <a:pt x="4794" y="9958"/>
                    <a:pt x="5195" y="10425"/>
                  </a:cubicBezTo>
                  <a:lnTo>
                    <a:pt x="11786" y="18155"/>
                  </a:lnTo>
                  <a:cubicBezTo>
                    <a:pt x="12192" y="18637"/>
                    <a:pt x="11839" y="19332"/>
                    <a:pt x="11238" y="19332"/>
                  </a:cubicBezTo>
                  <a:cubicBezTo>
                    <a:pt x="11196" y="19332"/>
                    <a:pt x="11152" y="19329"/>
                    <a:pt x="11108" y="19322"/>
                  </a:cubicBezTo>
                  <a:lnTo>
                    <a:pt x="1099" y="17477"/>
                  </a:lnTo>
                  <a:cubicBezTo>
                    <a:pt x="1053" y="17469"/>
                    <a:pt x="1007" y="17465"/>
                    <a:pt x="963" y="17465"/>
                  </a:cubicBezTo>
                  <a:cubicBezTo>
                    <a:pt x="274" y="17465"/>
                    <a:pt x="1" y="18422"/>
                    <a:pt x="638" y="18779"/>
                  </a:cubicBezTo>
                  <a:lnTo>
                    <a:pt x="9454" y="23797"/>
                  </a:lnTo>
                  <a:cubicBezTo>
                    <a:pt x="10023" y="24123"/>
                    <a:pt x="9860" y="24991"/>
                    <a:pt x="9209" y="25072"/>
                  </a:cubicBezTo>
                  <a:lnTo>
                    <a:pt x="3324" y="26103"/>
                  </a:lnTo>
                  <a:cubicBezTo>
                    <a:pt x="2456" y="26238"/>
                    <a:pt x="2564" y="27486"/>
                    <a:pt x="3405" y="27486"/>
                  </a:cubicBezTo>
                  <a:lnTo>
                    <a:pt x="49895" y="27486"/>
                  </a:lnTo>
                  <a:cubicBezTo>
                    <a:pt x="49932" y="27490"/>
                    <a:pt x="49968" y="27493"/>
                    <a:pt x="50003" y="27493"/>
                  </a:cubicBezTo>
                  <a:cubicBezTo>
                    <a:pt x="50796" y="27493"/>
                    <a:pt x="50837" y="26341"/>
                    <a:pt x="50031" y="26211"/>
                  </a:cubicBezTo>
                  <a:lnTo>
                    <a:pt x="44145" y="25180"/>
                  </a:lnTo>
                  <a:cubicBezTo>
                    <a:pt x="43494" y="25072"/>
                    <a:pt x="43331" y="24204"/>
                    <a:pt x="43901" y="23906"/>
                  </a:cubicBezTo>
                  <a:lnTo>
                    <a:pt x="52716" y="18888"/>
                  </a:lnTo>
                  <a:cubicBezTo>
                    <a:pt x="53346" y="18510"/>
                    <a:pt x="53063" y="17569"/>
                    <a:pt x="52388" y="17569"/>
                  </a:cubicBezTo>
                  <a:cubicBezTo>
                    <a:pt x="52337" y="17569"/>
                    <a:pt x="52283" y="17574"/>
                    <a:pt x="52228" y="17586"/>
                  </a:cubicBezTo>
                  <a:lnTo>
                    <a:pt x="42246" y="19430"/>
                  </a:lnTo>
                  <a:cubicBezTo>
                    <a:pt x="42213" y="19434"/>
                    <a:pt x="42180" y="19436"/>
                    <a:pt x="42147" y="19436"/>
                  </a:cubicBezTo>
                  <a:cubicBezTo>
                    <a:pt x="41553" y="19436"/>
                    <a:pt x="41182" y="18753"/>
                    <a:pt x="41568" y="18264"/>
                  </a:cubicBezTo>
                  <a:lnTo>
                    <a:pt x="48159" y="10479"/>
                  </a:lnTo>
                  <a:cubicBezTo>
                    <a:pt x="48581" y="9969"/>
                    <a:pt x="48186" y="9314"/>
                    <a:pt x="47658" y="9314"/>
                  </a:cubicBezTo>
                  <a:cubicBezTo>
                    <a:pt x="47540" y="9314"/>
                    <a:pt x="47415" y="9347"/>
                    <a:pt x="47291" y="9421"/>
                  </a:cubicBezTo>
                  <a:lnTo>
                    <a:pt x="38503" y="14548"/>
                  </a:lnTo>
                  <a:cubicBezTo>
                    <a:pt x="38389" y="14613"/>
                    <a:pt x="38270" y="14643"/>
                    <a:pt x="38155" y="14643"/>
                  </a:cubicBezTo>
                  <a:cubicBezTo>
                    <a:pt x="37699" y="14643"/>
                    <a:pt x="37305" y="14179"/>
                    <a:pt x="37500" y="13680"/>
                  </a:cubicBezTo>
                  <a:lnTo>
                    <a:pt x="41026" y="4159"/>
                  </a:lnTo>
                  <a:cubicBezTo>
                    <a:pt x="41216" y="3646"/>
                    <a:pt x="40780" y="3226"/>
                    <a:pt x="40343" y="3226"/>
                  </a:cubicBezTo>
                  <a:cubicBezTo>
                    <a:pt x="40157" y="3226"/>
                    <a:pt x="39970" y="3303"/>
                    <a:pt x="39832" y="3481"/>
                  </a:cubicBezTo>
                  <a:lnTo>
                    <a:pt x="33350" y="11293"/>
                  </a:lnTo>
                  <a:cubicBezTo>
                    <a:pt x="33210" y="11460"/>
                    <a:pt x="33020" y="11535"/>
                    <a:pt x="32830" y="11535"/>
                  </a:cubicBezTo>
                  <a:cubicBezTo>
                    <a:pt x="32465" y="11535"/>
                    <a:pt x="32102" y="11260"/>
                    <a:pt x="32102" y="10832"/>
                  </a:cubicBezTo>
                  <a:lnTo>
                    <a:pt x="32156" y="715"/>
                  </a:lnTo>
                  <a:cubicBezTo>
                    <a:pt x="32156" y="264"/>
                    <a:pt x="31800" y="0"/>
                    <a:pt x="31444" y="0"/>
                  </a:cubicBezTo>
                  <a:cubicBezTo>
                    <a:pt x="31180" y="0"/>
                    <a:pt x="30916" y="146"/>
                    <a:pt x="30800" y="471"/>
                  </a:cubicBezTo>
                  <a:lnTo>
                    <a:pt x="27382" y="10018"/>
                  </a:lnTo>
                  <a:cubicBezTo>
                    <a:pt x="27260" y="10330"/>
                    <a:pt x="26982" y="10486"/>
                    <a:pt x="26708" y="10486"/>
                  </a:cubicBezTo>
                  <a:cubicBezTo>
                    <a:pt x="26433" y="10486"/>
                    <a:pt x="26162" y="10330"/>
                    <a:pt x="26053" y="10018"/>
                  </a:cubicBezTo>
                  <a:lnTo>
                    <a:pt x="22636" y="471"/>
                  </a:lnTo>
                  <a:cubicBezTo>
                    <a:pt x="22520" y="146"/>
                    <a:pt x="22256" y="0"/>
                    <a:pt x="21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948;p49">
            <a:extLst>
              <a:ext uri="{FF2B5EF4-FFF2-40B4-BE49-F238E27FC236}">
                <a16:creationId xmlns:a16="http://schemas.microsoft.com/office/drawing/2014/main" id="{F2FFC39A-CA78-9F42-7C2F-9507C38CE7EE}"/>
              </a:ext>
            </a:extLst>
          </p:cNvPr>
          <p:cNvGrpSpPr/>
          <p:nvPr/>
        </p:nvGrpSpPr>
        <p:grpSpPr>
          <a:xfrm>
            <a:off x="7130907" y="2718181"/>
            <a:ext cx="294236" cy="393338"/>
            <a:chOff x="4173415" y="2743589"/>
            <a:chExt cx="323550" cy="432525"/>
          </a:xfrm>
        </p:grpSpPr>
        <p:sp>
          <p:nvSpPr>
            <p:cNvPr id="9" name="Google Shape;949;p49">
              <a:extLst>
                <a:ext uri="{FF2B5EF4-FFF2-40B4-BE49-F238E27FC236}">
                  <a16:creationId xmlns:a16="http://schemas.microsoft.com/office/drawing/2014/main" id="{B81016B6-1380-DFAF-8886-D12A99C56650}"/>
                </a:ext>
              </a:extLst>
            </p:cNvPr>
            <p:cNvSpPr/>
            <p:nvPr/>
          </p:nvSpPr>
          <p:spPr>
            <a:xfrm>
              <a:off x="4253222" y="2844508"/>
              <a:ext cx="160067" cy="180019"/>
            </a:xfrm>
            <a:custGeom>
              <a:avLst/>
              <a:gdLst/>
              <a:ahLst/>
              <a:cxnLst/>
              <a:rect l="l" t="t" r="r" b="b"/>
              <a:pathLst>
                <a:path w="4966" h="5585" extrusionOk="0">
                  <a:moveTo>
                    <a:pt x="2949" y="2257"/>
                  </a:moveTo>
                  <a:cubicBezTo>
                    <a:pt x="3103" y="2257"/>
                    <a:pt x="3245" y="2348"/>
                    <a:pt x="3299" y="2501"/>
                  </a:cubicBezTo>
                  <a:cubicBezTo>
                    <a:pt x="3406" y="2715"/>
                    <a:pt x="3323" y="2942"/>
                    <a:pt x="3108" y="3013"/>
                  </a:cubicBezTo>
                  <a:cubicBezTo>
                    <a:pt x="3049" y="3025"/>
                    <a:pt x="2763" y="3144"/>
                    <a:pt x="2489" y="3144"/>
                  </a:cubicBezTo>
                  <a:cubicBezTo>
                    <a:pt x="2204" y="3144"/>
                    <a:pt x="1918" y="3037"/>
                    <a:pt x="1858" y="3013"/>
                  </a:cubicBezTo>
                  <a:cubicBezTo>
                    <a:pt x="1656" y="2942"/>
                    <a:pt x="1561" y="2704"/>
                    <a:pt x="1632" y="2501"/>
                  </a:cubicBezTo>
                  <a:cubicBezTo>
                    <a:pt x="1695" y="2348"/>
                    <a:pt x="1846" y="2257"/>
                    <a:pt x="1998" y="2257"/>
                  </a:cubicBezTo>
                  <a:cubicBezTo>
                    <a:pt x="2048" y="2257"/>
                    <a:pt x="2097" y="2266"/>
                    <a:pt x="2144" y="2287"/>
                  </a:cubicBezTo>
                  <a:cubicBezTo>
                    <a:pt x="2215" y="2311"/>
                    <a:pt x="2382" y="2358"/>
                    <a:pt x="2465" y="2358"/>
                  </a:cubicBezTo>
                  <a:cubicBezTo>
                    <a:pt x="2561" y="2358"/>
                    <a:pt x="2704" y="2311"/>
                    <a:pt x="2799" y="2287"/>
                  </a:cubicBezTo>
                  <a:cubicBezTo>
                    <a:pt x="2848" y="2266"/>
                    <a:pt x="2900" y="2257"/>
                    <a:pt x="2949" y="2257"/>
                  </a:cubicBezTo>
                  <a:close/>
                  <a:moveTo>
                    <a:pt x="1513" y="1"/>
                  </a:moveTo>
                  <a:cubicBezTo>
                    <a:pt x="906" y="215"/>
                    <a:pt x="906" y="215"/>
                    <a:pt x="822" y="215"/>
                  </a:cubicBezTo>
                  <a:lnTo>
                    <a:pt x="1" y="215"/>
                  </a:lnTo>
                  <a:lnTo>
                    <a:pt x="1" y="1525"/>
                  </a:lnTo>
                  <a:cubicBezTo>
                    <a:pt x="1" y="2644"/>
                    <a:pt x="739" y="3573"/>
                    <a:pt x="1739" y="3906"/>
                  </a:cubicBezTo>
                  <a:lnTo>
                    <a:pt x="1632" y="4739"/>
                  </a:lnTo>
                  <a:lnTo>
                    <a:pt x="2489" y="5585"/>
                  </a:lnTo>
                  <a:lnTo>
                    <a:pt x="3335" y="4739"/>
                  </a:lnTo>
                  <a:lnTo>
                    <a:pt x="3227" y="3906"/>
                  </a:lnTo>
                  <a:cubicBezTo>
                    <a:pt x="4228" y="3596"/>
                    <a:pt x="4966" y="2656"/>
                    <a:pt x="4966" y="1525"/>
                  </a:cubicBezTo>
                  <a:lnTo>
                    <a:pt x="4966" y="215"/>
                  </a:lnTo>
                  <a:cubicBezTo>
                    <a:pt x="4519" y="215"/>
                    <a:pt x="4308" y="218"/>
                    <a:pt x="4199" y="218"/>
                  </a:cubicBezTo>
                  <a:cubicBezTo>
                    <a:pt x="4091" y="218"/>
                    <a:pt x="4085" y="215"/>
                    <a:pt x="4049" y="203"/>
                  </a:cubicBezTo>
                  <a:lnTo>
                    <a:pt x="34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50;p49">
              <a:extLst>
                <a:ext uri="{FF2B5EF4-FFF2-40B4-BE49-F238E27FC236}">
                  <a16:creationId xmlns:a16="http://schemas.microsoft.com/office/drawing/2014/main" id="{058C0B84-A637-BDD6-26C6-EF8E985AD6C5}"/>
                </a:ext>
              </a:extLst>
            </p:cNvPr>
            <p:cNvSpPr/>
            <p:nvPr/>
          </p:nvSpPr>
          <p:spPr>
            <a:xfrm>
              <a:off x="4394077" y="3074387"/>
              <a:ext cx="28816" cy="28816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691"/>
                    <a:pt x="203" y="894"/>
                    <a:pt x="453" y="894"/>
                  </a:cubicBezTo>
                  <a:cubicBezTo>
                    <a:pt x="691" y="894"/>
                    <a:pt x="893" y="691"/>
                    <a:pt x="893" y="453"/>
                  </a:cubicBezTo>
                  <a:cubicBezTo>
                    <a:pt x="893" y="203"/>
                    <a:pt x="691" y="1"/>
                    <a:pt x="4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51;p49">
              <a:extLst>
                <a:ext uri="{FF2B5EF4-FFF2-40B4-BE49-F238E27FC236}">
                  <a16:creationId xmlns:a16="http://schemas.microsoft.com/office/drawing/2014/main" id="{3AE10337-B8AA-0F59-EE91-16040879FFA7}"/>
                </a:ext>
              </a:extLst>
            </p:cNvPr>
            <p:cNvSpPr/>
            <p:nvPr/>
          </p:nvSpPr>
          <p:spPr>
            <a:xfrm>
              <a:off x="4255543" y="2743589"/>
              <a:ext cx="156972" cy="82547"/>
            </a:xfrm>
            <a:custGeom>
              <a:avLst/>
              <a:gdLst/>
              <a:ahLst/>
              <a:cxnLst/>
              <a:rect l="l" t="t" r="r" b="b"/>
              <a:pathLst>
                <a:path w="4870" h="2561" extrusionOk="0">
                  <a:moveTo>
                    <a:pt x="2444" y="0"/>
                  </a:moveTo>
                  <a:cubicBezTo>
                    <a:pt x="2364" y="0"/>
                    <a:pt x="2280" y="24"/>
                    <a:pt x="2203" y="72"/>
                  </a:cubicBezTo>
                  <a:lnTo>
                    <a:pt x="1774" y="381"/>
                  </a:lnTo>
                  <a:lnTo>
                    <a:pt x="1560" y="274"/>
                  </a:lnTo>
                  <a:cubicBezTo>
                    <a:pt x="1507" y="245"/>
                    <a:pt x="1451" y="232"/>
                    <a:pt x="1395" y="232"/>
                  </a:cubicBezTo>
                  <a:cubicBezTo>
                    <a:pt x="1224" y="232"/>
                    <a:pt x="1057" y="357"/>
                    <a:pt x="1012" y="536"/>
                  </a:cubicBezTo>
                  <a:lnTo>
                    <a:pt x="905" y="965"/>
                  </a:lnTo>
                  <a:lnTo>
                    <a:pt x="691" y="893"/>
                  </a:lnTo>
                  <a:cubicBezTo>
                    <a:pt x="647" y="878"/>
                    <a:pt x="603" y="871"/>
                    <a:pt x="560" y="871"/>
                  </a:cubicBezTo>
                  <a:cubicBezTo>
                    <a:pt x="371" y="871"/>
                    <a:pt x="206" y="1011"/>
                    <a:pt x="167" y="1215"/>
                  </a:cubicBezTo>
                  <a:lnTo>
                    <a:pt x="0" y="2560"/>
                  </a:lnTo>
                  <a:lnTo>
                    <a:pt x="691" y="2560"/>
                  </a:lnTo>
                  <a:cubicBezTo>
                    <a:pt x="1298" y="2346"/>
                    <a:pt x="1298" y="2346"/>
                    <a:pt x="1381" y="2346"/>
                  </a:cubicBezTo>
                  <a:cubicBezTo>
                    <a:pt x="2524" y="2346"/>
                    <a:pt x="3057" y="2343"/>
                    <a:pt x="3316" y="2343"/>
                  </a:cubicBezTo>
                  <a:cubicBezTo>
                    <a:pt x="3575" y="2343"/>
                    <a:pt x="3560" y="2346"/>
                    <a:pt x="3608" y="2358"/>
                  </a:cubicBezTo>
                  <a:lnTo>
                    <a:pt x="4167" y="2560"/>
                  </a:lnTo>
                  <a:lnTo>
                    <a:pt x="4870" y="2560"/>
                  </a:lnTo>
                  <a:lnTo>
                    <a:pt x="4703" y="1215"/>
                  </a:lnTo>
                  <a:cubicBezTo>
                    <a:pt x="4685" y="1016"/>
                    <a:pt x="4509" y="872"/>
                    <a:pt x="4320" y="872"/>
                  </a:cubicBezTo>
                  <a:cubicBezTo>
                    <a:pt x="4261" y="872"/>
                    <a:pt x="4201" y="886"/>
                    <a:pt x="4144" y="917"/>
                  </a:cubicBezTo>
                  <a:lnTo>
                    <a:pt x="4060" y="953"/>
                  </a:lnTo>
                  <a:lnTo>
                    <a:pt x="3822" y="453"/>
                  </a:lnTo>
                  <a:cubicBezTo>
                    <a:pt x="3753" y="315"/>
                    <a:pt x="3616" y="240"/>
                    <a:pt x="3474" y="240"/>
                  </a:cubicBezTo>
                  <a:cubicBezTo>
                    <a:pt x="3419" y="240"/>
                    <a:pt x="3363" y="251"/>
                    <a:pt x="3310" y="274"/>
                  </a:cubicBezTo>
                  <a:lnTo>
                    <a:pt x="3096" y="381"/>
                  </a:lnTo>
                  <a:lnTo>
                    <a:pt x="2667" y="72"/>
                  </a:lnTo>
                  <a:cubicBezTo>
                    <a:pt x="2602" y="24"/>
                    <a:pt x="2524" y="0"/>
                    <a:pt x="2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52;p49">
              <a:extLst>
                <a:ext uri="{FF2B5EF4-FFF2-40B4-BE49-F238E27FC236}">
                  <a16:creationId xmlns:a16="http://schemas.microsoft.com/office/drawing/2014/main" id="{DF1731E2-73D3-8CE4-335A-718134DC558F}"/>
                </a:ext>
              </a:extLst>
            </p:cNvPr>
            <p:cNvSpPr/>
            <p:nvPr/>
          </p:nvSpPr>
          <p:spPr>
            <a:xfrm>
              <a:off x="4173415" y="2998029"/>
              <a:ext cx="323550" cy="178085"/>
            </a:xfrm>
            <a:custGeom>
              <a:avLst/>
              <a:gdLst/>
              <a:ahLst/>
              <a:cxnLst/>
              <a:rect l="l" t="t" r="r" b="b"/>
              <a:pathLst>
                <a:path w="10038" h="5525" extrusionOk="0">
                  <a:moveTo>
                    <a:pt x="3025" y="0"/>
                  </a:moveTo>
                  <a:lnTo>
                    <a:pt x="3025" y="1346"/>
                  </a:lnTo>
                  <a:cubicBezTo>
                    <a:pt x="3120" y="1405"/>
                    <a:pt x="3203" y="1477"/>
                    <a:pt x="3275" y="1560"/>
                  </a:cubicBezTo>
                  <a:lnTo>
                    <a:pt x="3929" y="2489"/>
                  </a:lnTo>
                  <a:cubicBezTo>
                    <a:pt x="4025" y="2620"/>
                    <a:pt x="4084" y="2786"/>
                    <a:pt x="4084" y="2953"/>
                  </a:cubicBezTo>
                  <a:lnTo>
                    <a:pt x="4084" y="3667"/>
                  </a:lnTo>
                  <a:cubicBezTo>
                    <a:pt x="4084" y="3894"/>
                    <a:pt x="3906" y="4048"/>
                    <a:pt x="3691" y="4048"/>
                  </a:cubicBezTo>
                  <a:lnTo>
                    <a:pt x="3275" y="4048"/>
                  </a:lnTo>
                  <a:cubicBezTo>
                    <a:pt x="3060" y="4048"/>
                    <a:pt x="2894" y="3870"/>
                    <a:pt x="2894" y="3667"/>
                  </a:cubicBezTo>
                  <a:cubicBezTo>
                    <a:pt x="2894" y="3453"/>
                    <a:pt x="3072" y="3275"/>
                    <a:pt x="3275" y="3275"/>
                  </a:cubicBezTo>
                  <a:lnTo>
                    <a:pt x="3310" y="3275"/>
                  </a:lnTo>
                  <a:lnTo>
                    <a:pt x="3310" y="2965"/>
                  </a:lnTo>
                  <a:lnTo>
                    <a:pt x="2655" y="2036"/>
                  </a:lnTo>
                  <a:lnTo>
                    <a:pt x="2001" y="2965"/>
                  </a:lnTo>
                  <a:lnTo>
                    <a:pt x="2001" y="3275"/>
                  </a:lnTo>
                  <a:lnTo>
                    <a:pt x="2024" y="3275"/>
                  </a:lnTo>
                  <a:cubicBezTo>
                    <a:pt x="2251" y="3275"/>
                    <a:pt x="2417" y="3453"/>
                    <a:pt x="2417" y="3667"/>
                  </a:cubicBezTo>
                  <a:cubicBezTo>
                    <a:pt x="2417" y="3870"/>
                    <a:pt x="2239" y="4048"/>
                    <a:pt x="2024" y="4048"/>
                  </a:cubicBezTo>
                  <a:lnTo>
                    <a:pt x="1608" y="4048"/>
                  </a:lnTo>
                  <a:cubicBezTo>
                    <a:pt x="1393" y="4048"/>
                    <a:pt x="1227" y="3870"/>
                    <a:pt x="1227" y="3667"/>
                  </a:cubicBezTo>
                  <a:lnTo>
                    <a:pt x="1227" y="2953"/>
                  </a:lnTo>
                  <a:cubicBezTo>
                    <a:pt x="1227" y="2786"/>
                    <a:pt x="1274" y="2620"/>
                    <a:pt x="1370" y="2489"/>
                  </a:cubicBezTo>
                  <a:lnTo>
                    <a:pt x="2024" y="1560"/>
                  </a:lnTo>
                  <a:cubicBezTo>
                    <a:pt x="2084" y="1477"/>
                    <a:pt x="2179" y="1405"/>
                    <a:pt x="2286" y="1346"/>
                  </a:cubicBezTo>
                  <a:lnTo>
                    <a:pt x="2286" y="72"/>
                  </a:lnTo>
                  <a:lnTo>
                    <a:pt x="1489" y="274"/>
                  </a:lnTo>
                  <a:cubicBezTo>
                    <a:pt x="619" y="488"/>
                    <a:pt x="0" y="1262"/>
                    <a:pt x="0" y="2179"/>
                  </a:cubicBezTo>
                  <a:lnTo>
                    <a:pt x="0" y="5132"/>
                  </a:lnTo>
                  <a:cubicBezTo>
                    <a:pt x="0" y="5358"/>
                    <a:pt x="179" y="5525"/>
                    <a:pt x="393" y="5525"/>
                  </a:cubicBezTo>
                  <a:lnTo>
                    <a:pt x="9644" y="5525"/>
                  </a:lnTo>
                  <a:cubicBezTo>
                    <a:pt x="9871" y="5525"/>
                    <a:pt x="10037" y="5346"/>
                    <a:pt x="10037" y="5132"/>
                  </a:cubicBezTo>
                  <a:lnTo>
                    <a:pt x="10037" y="2191"/>
                  </a:lnTo>
                  <a:cubicBezTo>
                    <a:pt x="10002" y="1286"/>
                    <a:pt x="9382" y="500"/>
                    <a:pt x="8501" y="286"/>
                  </a:cubicBezTo>
                  <a:lnTo>
                    <a:pt x="7680" y="84"/>
                  </a:lnTo>
                  <a:lnTo>
                    <a:pt x="7680" y="1655"/>
                  </a:lnTo>
                  <a:cubicBezTo>
                    <a:pt x="8168" y="1822"/>
                    <a:pt x="8513" y="2286"/>
                    <a:pt x="8513" y="2822"/>
                  </a:cubicBezTo>
                  <a:cubicBezTo>
                    <a:pt x="8513" y="3501"/>
                    <a:pt x="7966" y="4048"/>
                    <a:pt x="7287" y="4048"/>
                  </a:cubicBezTo>
                  <a:cubicBezTo>
                    <a:pt x="6596" y="4048"/>
                    <a:pt x="6049" y="3501"/>
                    <a:pt x="6049" y="2822"/>
                  </a:cubicBezTo>
                  <a:cubicBezTo>
                    <a:pt x="6049" y="2286"/>
                    <a:pt x="6406" y="1822"/>
                    <a:pt x="6882" y="1655"/>
                  </a:cubicBezTo>
                  <a:lnTo>
                    <a:pt x="6882" y="24"/>
                  </a:lnTo>
                  <a:lnTo>
                    <a:pt x="5227" y="1691"/>
                  </a:lnTo>
                  <a:cubicBezTo>
                    <a:pt x="5156" y="1762"/>
                    <a:pt x="5055" y="1798"/>
                    <a:pt x="4952" y="1798"/>
                  </a:cubicBezTo>
                  <a:cubicBezTo>
                    <a:pt x="4849" y="1798"/>
                    <a:pt x="4745" y="1762"/>
                    <a:pt x="4668" y="1691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930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>
          <a:extLst>
            <a:ext uri="{FF2B5EF4-FFF2-40B4-BE49-F238E27FC236}">
              <a16:creationId xmlns:a16="http://schemas.microsoft.com/office/drawing/2014/main" id="{18694E1F-8577-A124-C0E9-9975AB899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4">
            <a:extLst>
              <a:ext uri="{FF2B5EF4-FFF2-40B4-BE49-F238E27FC236}">
                <a16:creationId xmlns:a16="http://schemas.microsoft.com/office/drawing/2014/main" id="{2839425E-0E97-269E-2FCD-F12AB9D5A8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88" y="4498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Sustainability Model</a:t>
            </a:r>
            <a:endParaRPr dirty="0">
              <a:solidFill>
                <a:schemeClr val="dk2"/>
              </a:solidFill>
            </a:endParaRPr>
          </a:p>
        </p:txBody>
      </p:sp>
      <p:graphicFrame>
        <p:nvGraphicFramePr>
          <p:cNvPr id="663" name="Google Shape;663;p44">
            <a:extLst>
              <a:ext uri="{FF2B5EF4-FFF2-40B4-BE49-F238E27FC236}">
                <a16:creationId xmlns:a16="http://schemas.microsoft.com/office/drawing/2014/main" id="{32FEEDFF-1DD4-B2F6-DFE9-27D0C34E2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789506"/>
              </p:ext>
            </p:extLst>
          </p:nvPr>
        </p:nvGraphicFramePr>
        <p:xfrm>
          <a:off x="719988" y="1168472"/>
          <a:ext cx="7703975" cy="3525165"/>
        </p:xfrm>
        <a:graphic>
          <a:graphicData uri="http://schemas.openxmlformats.org/drawingml/2006/table">
            <a:tbl>
              <a:tblPr>
                <a:noFill/>
                <a:tableStyleId>{F8DB53FC-B099-462D-B475-211EF21F5535}</a:tableStyleId>
              </a:tblPr>
              <a:tblGrid>
                <a:gridCol w="76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2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2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Model</a:t>
                      </a:r>
                      <a:endParaRPr sz="2400" dirty="0">
                        <a:solidFill>
                          <a:schemeClr val="dk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solidFill>
                            <a:schemeClr val="dk2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How it works</a:t>
                      </a:r>
                      <a:endParaRPr sz="2400" dirty="0">
                        <a:solidFill>
                          <a:schemeClr val="dk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solidFill>
                            <a:schemeClr val="dk2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Why it fits</a:t>
                      </a:r>
                      <a:endParaRPr sz="2400" dirty="0">
                        <a:solidFill>
                          <a:schemeClr val="dk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Event Sponsors Pay Gas</a:t>
                      </a:r>
                      <a:endParaRPr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NGOs or event partners cover the small minting fee for each badge.</a:t>
                      </a:r>
                      <a:endParaRPr sz="1500" b="1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Keeps the experience 100% free for volunteers. </a:t>
                      </a:r>
                      <a:endParaRPr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5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Impact Grants</a:t>
                      </a:r>
                      <a:endParaRPr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We apply for grants from EU programs, Optimism, </a:t>
                      </a:r>
                      <a:r>
                        <a:rPr lang="en-US" dirty="0" err="1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Gitcoin</a:t>
                      </a:r>
                      <a:r>
                        <a:rPr lang="en-US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, or foundations.</a:t>
                      </a:r>
                      <a:endParaRPr sz="1500" b="1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We’re building a public good — it deserves public funding.</a:t>
                      </a:r>
                      <a:endParaRPr sz="1500" b="1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Optional Pro Features</a:t>
                      </a:r>
                      <a:endParaRPr sz="1500" b="1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Universities or companies can use a premium dashboard with premium features</a:t>
                      </a:r>
                      <a:endParaRPr sz="1500" b="1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Generates income without limiting access to the free public platform.</a:t>
                      </a:r>
                      <a:endParaRPr sz="1500" b="1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oogle Shape;961;p49">
            <a:extLst>
              <a:ext uri="{FF2B5EF4-FFF2-40B4-BE49-F238E27FC236}">
                <a16:creationId xmlns:a16="http://schemas.microsoft.com/office/drawing/2014/main" id="{0A9991D3-D202-4B4E-A7F5-82C31B7FF198}"/>
              </a:ext>
            </a:extLst>
          </p:cNvPr>
          <p:cNvGrpSpPr/>
          <p:nvPr/>
        </p:nvGrpSpPr>
        <p:grpSpPr>
          <a:xfrm>
            <a:off x="873237" y="2931054"/>
            <a:ext cx="405212" cy="342953"/>
            <a:chOff x="6776869" y="2772533"/>
            <a:chExt cx="445582" cy="377120"/>
          </a:xfrm>
        </p:grpSpPr>
        <p:sp>
          <p:nvSpPr>
            <p:cNvPr id="3" name="Google Shape;962;p49">
              <a:extLst>
                <a:ext uri="{FF2B5EF4-FFF2-40B4-BE49-F238E27FC236}">
                  <a16:creationId xmlns:a16="http://schemas.microsoft.com/office/drawing/2014/main" id="{68882CD3-3746-4AEF-9226-58771ED1981D}"/>
                </a:ext>
              </a:extLst>
            </p:cNvPr>
            <p:cNvSpPr/>
            <p:nvPr/>
          </p:nvSpPr>
          <p:spPr>
            <a:xfrm>
              <a:off x="7003655" y="2884798"/>
              <a:ext cx="191945" cy="191945"/>
            </a:xfrm>
            <a:custGeom>
              <a:avLst/>
              <a:gdLst/>
              <a:ahLst/>
              <a:cxnLst/>
              <a:rect l="l" t="t" r="r" b="b"/>
              <a:pathLst>
                <a:path w="5955" h="5955" extrusionOk="0">
                  <a:moveTo>
                    <a:pt x="2978" y="811"/>
                  </a:moveTo>
                  <a:cubicBezTo>
                    <a:pt x="3192" y="811"/>
                    <a:pt x="3370" y="989"/>
                    <a:pt x="3370" y="1192"/>
                  </a:cubicBezTo>
                  <a:lnTo>
                    <a:pt x="3370" y="1215"/>
                  </a:lnTo>
                  <a:cubicBezTo>
                    <a:pt x="3561" y="1275"/>
                    <a:pt x="3716" y="1358"/>
                    <a:pt x="3835" y="1477"/>
                  </a:cubicBezTo>
                  <a:cubicBezTo>
                    <a:pt x="3978" y="1632"/>
                    <a:pt x="3978" y="1882"/>
                    <a:pt x="3835" y="2025"/>
                  </a:cubicBezTo>
                  <a:cubicBezTo>
                    <a:pt x="3757" y="2102"/>
                    <a:pt x="3656" y="2141"/>
                    <a:pt x="3555" y="2141"/>
                  </a:cubicBezTo>
                  <a:cubicBezTo>
                    <a:pt x="3454" y="2141"/>
                    <a:pt x="3353" y="2102"/>
                    <a:pt x="3275" y="2025"/>
                  </a:cubicBezTo>
                  <a:cubicBezTo>
                    <a:pt x="3267" y="2016"/>
                    <a:pt x="3195" y="1958"/>
                    <a:pt x="3057" y="1958"/>
                  </a:cubicBezTo>
                  <a:cubicBezTo>
                    <a:pt x="3005" y="1958"/>
                    <a:pt x="2943" y="1966"/>
                    <a:pt x="2870" y="1989"/>
                  </a:cubicBezTo>
                  <a:cubicBezTo>
                    <a:pt x="2775" y="2013"/>
                    <a:pt x="2739" y="2120"/>
                    <a:pt x="2739" y="2168"/>
                  </a:cubicBezTo>
                  <a:cubicBezTo>
                    <a:pt x="2727" y="2239"/>
                    <a:pt x="2739" y="2287"/>
                    <a:pt x="2751" y="2287"/>
                  </a:cubicBezTo>
                  <a:cubicBezTo>
                    <a:pt x="2906" y="2406"/>
                    <a:pt x="3192" y="2501"/>
                    <a:pt x="3430" y="2597"/>
                  </a:cubicBezTo>
                  <a:cubicBezTo>
                    <a:pt x="4466" y="2966"/>
                    <a:pt x="4335" y="4335"/>
                    <a:pt x="3382" y="4680"/>
                  </a:cubicBezTo>
                  <a:lnTo>
                    <a:pt x="3382" y="4763"/>
                  </a:lnTo>
                  <a:cubicBezTo>
                    <a:pt x="3382" y="4990"/>
                    <a:pt x="3204" y="5156"/>
                    <a:pt x="2989" y="5156"/>
                  </a:cubicBezTo>
                  <a:cubicBezTo>
                    <a:pt x="2787" y="5156"/>
                    <a:pt x="2608" y="4978"/>
                    <a:pt x="2608" y="4763"/>
                  </a:cubicBezTo>
                  <a:lnTo>
                    <a:pt x="2608" y="4728"/>
                  </a:lnTo>
                  <a:cubicBezTo>
                    <a:pt x="2430" y="4692"/>
                    <a:pt x="2263" y="4621"/>
                    <a:pt x="2061" y="4490"/>
                  </a:cubicBezTo>
                  <a:cubicBezTo>
                    <a:pt x="1846" y="4371"/>
                    <a:pt x="1787" y="4132"/>
                    <a:pt x="1906" y="3954"/>
                  </a:cubicBezTo>
                  <a:cubicBezTo>
                    <a:pt x="1983" y="3839"/>
                    <a:pt x="2109" y="3773"/>
                    <a:pt x="2244" y="3773"/>
                  </a:cubicBezTo>
                  <a:cubicBezTo>
                    <a:pt x="2318" y="3773"/>
                    <a:pt x="2394" y="3793"/>
                    <a:pt x="2466" y="3835"/>
                  </a:cubicBezTo>
                  <a:cubicBezTo>
                    <a:pt x="2656" y="3954"/>
                    <a:pt x="2716" y="3966"/>
                    <a:pt x="2978" y="3966"/>
                  </a:cubicBezTo>
                  <a:cubicBezTo>
                    <a:pt x="3239" y="3966"/>
                    <a:pt x="3335" y="3775"/>
                    <a:pt x="3359" y="3656"/>
                  </a:cubicBezTo>
                  <a:cubicBezTo>
                    <a:pt x="3370" y="3549"/>
                    <a:pt x="3359" y="3418"/>
                    <a:pt x="3156" y="3335"/>
                  </a:cubicBezTo>
                  <a:cubicBezTo>
                    <a:pt x="2835" y="3216"/>
                    <a:pt x="2501" y="3085"/>
                    <a:pt x="2263" y="2906"/>
                  </a:cubicBezTo>
                  <a:cubicBezTo>
                    <a:pt x="1727" y="2489"/>
                    <a:pt x="1894" y="1525"/>
                    <a:pt x="2597" y="1251"/>
                  </a:cubicBezTo>
                  <a:lnTo>
                    <a:pt x="2597" y="1192"/>
                  </a:lnTo>
                  <a:cubicBezTo>
                    <a:pt x="2597" y="977"/>
                    <a:pt x="2775" y="811"/>
                    <a:pt x="2978" y="811"/>
                  </a:cubicBezTo>
                  <a:close/>
                  <a:moveTo>
                    <a:pt x="2978" y="1"/>
                  </a:moveTo>
                  <a:cubicBezTo>
                    <a:pt x="1346" y="1"/>
                    <a:pt x="1" y="1346"/>
                    <a:pt x="1" y="2978"/>
                  </a:cubicBezTo>
                  <a:cubicBezTo>
                    <a:pt x="1" y="4621"/>
                    <a:pt x="1346" y="5954"/>
                    <a:pt x="2978" y="5954"/>
                  </a:cubicBezTo>
                  <a:cubicBezTo>
                    <a:pt x="4621" y="5954"/>
                    <a:pt x="5954" y="4621"/>
                    <a:pt x="5954" y="2978"/>
                  </a:cubicBezTo>
                  <a:cubicBezTo>
                    <a:pt x="5954" y="1346"/>
                    <a:pt x="4621" y="1"/>
                    <a:pt x="2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63;p49">
              <a:extLst>
                <a:ext uri="{FF2B5EF4-FFF2-40B4-BE49-F238E27FC236}">
                  <a16:creationId xmlns:a16="http://schemas.microsoft.com/office/drawing/2014/main" id="{40E273BE-A43F-533E-D75F-5D4FDA98C7E6}"/>
                </a:ext>
              </a:extLst>
            </p:cNvPr>
            <p:cNvSpPr/>
            <p:nvPr/>
          </p:nvSpPr>
          <p:spPr>
            <a:xfrm>
              <a:off x="6949569" y="2911679"/>
              <a:ext cx="49896" cy="69880"/>
            </a:xfrm>
            <a:custGeom>
              <a:avLst/>
              <a:gdLst/>
              <a:ahLst/>
              <a:cxnLst/>
              <a:rect l="l" t="t" r="r" b="b"/>
              <a:pathLst>
                <a:path w="1548" h="2168" extrusionOk="0">
                  <a:moveTo>
                    <a:pt x="548" y="0"/>
                  </a:moveTo>
                  <a:lnTo>
                    <a:pt x="548" y="24"/>
                  </a:lnTo>
                  <a:cubicBezTo>
                    <a:pt x="453" y="274"/>
                    <a:pt x="250" y="465"/>
                    <a:pt x="0" y="572"/>
                  </a:cubicBezTo>
                  <a:lnTo>
                    <a:pt x="0" y="1608"/>
                  </a:lnTo>
                  <a:cubicBezTo>
                    <a:pt x="250" y="1715"/>
                    <a:pt x="453" y="1905"/>
                    <a:pt x="548" y="2167"/>
                  </a:cubicBezTo>
                  <a:lnTo>
                    <a:pt x="893" y="2167"/>
                  </a:lnTo>
                  <a:lnTo>
                    <a:pt x="893" y="2132"/>
                  </a:lnTo>
                  <a:cubicBezTo>
                    <a:pt x="893" y="1346"/>
                    <a:pt x="1131" y="620"/>
                    <a:pt x="15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64;p49">
              <a:extLst>
                <a:ext uri="{FF2B5EF4-FFF2-40B4-BE49-F238E27FC236}">
                  <a16:creationId xmlns:a16="http://schemas.microsoft.com/office/drawing/2014/main" id="{DEC178E9-7C8F-EA5E-9A3B-38486899A6CB}"/>
                </a:ext>
              </a:extLst>
            </p:cNvPr>
            <p:cNvSpPr/>
            <p:nvPr/>
          </p:nvSpPr>
          <p:spPr>
            <a:xfrm>
              <a:off x="6776869" y="2772533"/>
              <a:ext cx="445582" cy="377120"/>
            </a:xfrm>
            <a:custGeom>
              <a:avLst/>
              <a:gdLst/>
              <a:ahLst/>
              <a:cxnLst/>
              <a:rect l="l" t="t" r="r" b="b"/>
              <a:pathLst>
                <a:path w="13824" h="11700" extrusionOk="0">
                  <a:moveTo>
                    <a:pt x="3890" y="0"/>
                  </a:moveTo>
                  <a:cubicBezTo>
                    <a:pt x="2981" y="0"/>
                    <a:pt x="2074" y="350"/>
                    <a:pt x="1381" y="1043"/>
                  </a:cubicBezTo>
                  <a:cubicBezTo>
                    <a:pt x="0" y="2424"/>
                    <a:pt x="0" y="4663"/>
                    <a:pt x="1381" y="6044"/>
                  </a:cubicBezTo>
                  <a:cubicBezTo>
                    <a:pt x="6096" y="10759"/>
                    <a:pt x="6668" y="11437"/>
                    <a:pt x="6727" y="11521"/>
                  </a:cubicBezTo>
                  <a:cubicBezTo>
                    <a:pt x="6799" y="11640"/>
                    <a:pt x="6924" y="11699"/>
                    <a:pt x="7050" y="11699"/>
                  </a:cubicBezTo>
                  <a:cubicBezTo>
                    <a:pt x="7177" y="11699"/>
                    <a:pt x="7305" y="11640"/>
                    <a:pt x="7382" y="11521"/>
                  </a:cubicBezTo>
                  <a:cubicBezTo>
                    <a:pt x="7406" y="11473"/>
                    <a:pt x="7620" y="11223"/>
                    <a:pt x="8763" y="10044"/>
                  </a:cubicBezTo>
                  <a:cubicBezTo>
                    <a:pt x="7549" y="9592"/>
                    <a:pt x="6620" y="8544"/>
                    <a:pt x="6346" y="7270"/>
                  </a:cubicBezTo>
                  <a:lnTo>
                    <a:pt x="5596" y="7270"/>
                  </a:lnTo>
                  <a:cubicBezTo>
                    <a:pt x="5370" y="7270"/>
                    <a:pt x="5215" y="7092"/>
                    <a:pt x="5215" y="6877"/>
                  </a:cubicBezTo>
                  <a:cubicBezTo>
                    <a:pt x="5215" y="6746"/>
                    <a:pt x="5108" y="6639"/>
                    <a:pt x="4977" y="6639"/>
                  </a:cubicBezTo>
                  <a:cubicBezTo>
                    <a:pt x="4751" y="6639"/>
                    <a:pt x="4584" y="6461"/>
                    <a:pt x="4584" y="6258"/>
                  </a:cubicBezTo>
                  <a:lnTo>
                    <a:pt x="4584" y="4579"/>
                  </a:lnTo>
                  <a:cubicBezTo>
                    <a:pt x="4584" y="4353"/>
                    <a:pt x="4763" y="4186"/>
                    <a:pt x="4977" y="4186"/>
                  </a:cubicBezTo>
                  <a:cubicBezTo>
                    <a:pt x="5108" y="4186"/>
                    <a:pt x="5215" y="4079"/>
                    <a:pt x="5215" y="3948"/>
                  </a:cubicBezTo>
                  <a:cubicBezTo>
                    <a:pt x="5215" y="3722"/>
                    <a:pt x="5394" y="3555"/>
                    <a:pt x="5596" y="3555"/>
                  </a:cubicBezTo>
                  <a:lnTo>
                    <a:pt x="7620" y="3555"/>
                  </a:lnTo>
                  <a:cubicBezTo>
                    <a:pt x="8335" y="2972"/>
                    <a:pt x="9180" y="2697"/>
                    <a:pt x="10012" y="2697"/>
                  </a:cubicBezTo>
                  <a:cubicBezTo>
                    <a:pt x="11438" y="2697"/>
                    <a:pt x="12827" y="3505"/>
                    <a:pt x="13466" y="4948"/>
                  </a:cubicBezTo>
                  <a:cubicBezTo>
                    <a:pt x="13740" y="4329"/>
                    <a:pt x="13824" y="3674"/>
                    <a:pt x="13728" y="3008"/>
                  </a:cubicBezTo>
                  <a:cubicBezTo>
                    <a:pt x="13466" y="1317"/>
                    <a:pt x="12061" y="79"/>
                    <a:pt x="10383" y="7"/>
                  </a:cubicBezTo>
                  <a:cubicBezTo>
                    <a:pt x="10320" y="4"/>
                    <a:pt x="10258" y="2"/>
                    <a:pt x="10196" y="2"/>
                  </a:cubicBezTo>
                  <a:cubicBezTo>
                    <a:pt x="9393" y="2"/>
                    <a:pt x="8618" y="286"/>
                    <a:pt x="7978" y="805"/>
                  </a:cubicBezTo>
                  <a:cubicBezTo>
                    <a:pt x="7811" y="936"/>
                    <a:pt x="7787" y="972"/>
                    <a:pt x="7049" y="1710"/>
                  </a:cubicBezTo>
                  <a:cubicBezTo>
                    <a:pt x="6334" y="996"/>
                    <a:pt x="6299" y="936"/>
                    <a:pt x="6132" y="805"/>
                  </a:cubicBezTo>
                  <a:cubicBezTo>
                    <a:pt x="5477" y="267"/>
                    <a:pt x="4683" y="0"/>
                    <a:pt x="3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891;p49">
            <a:extLst>
              <a:ext uri="{FF2B5EF4-FFF2-40B4-BE49-F238E27FC236}">
                <a16:creationId xmlns:a16="http://schemas.microsoft.com/office/drawing/2014/main" id="{E41CC2DD-4C5C-F1A9-F5A3-A73C90B427EC}"/>
              </a:ext>
            </a:extLst>
          </p:cNvPr>
          <p:cNvGrpSpPr/>
          <p:nvPr/>
        </p:nvGrpSpPr>
        <p:grpSpPr>
          <a:xfrm>
            <a:off x="873237" y="2008068"/>
            <a:ext cx="412892" cy="338788"/>
            <a:chOff x="4107791" y="1856851"/>
            <a:chExt cx="454027" cy="372541"/>
          </a:xfrm>
        </p:grpSpPr>
        <p:sp>
          <p:nvSpPr>
            <p:cNvPr id="7" name="Google Shape;892;p49">
              <a:extLst>
                <a:ext uri="{FF2B5EF4-FFF2-40B4-BE49-F238E27FC236}">
                  <a16:creationId xmlns:a16="http://schemas.microsoft.com/office/drawing/2014/main" id="{B3139BF9-32F3-D505-0900-48E447F84176}"/>
                </a:ext>
              </a:extLst>
            </p:cNvPr>
            <p:cNvSpPr/>
            <p:nvPr/>
          </p:nvSpPr>
          <p:spPr>
            <a:xfrm>
              <a:off x="4427856" y="2004829"/>
              <a:ext cx="69106" cy="136666"/>
            </a:xfrm>
            <a:custGeom>
              <a:avLst/>
              <a:gdLst/>
              <a:ahLst/>
              <a:cxnLst/>
              <a:rect l="l" t="t" r="r" b="b"/>
              <a:pathLst>
                <a:path w="2144" h="4240" extrusionOk="0">
                  <a:moveTo>
                    <a:pt x="381" y="1"/>
                  </a:moveTo>
                  <a:cubicBezTo>
                    <a:pt x="167" y="1"/>
                    <a:pt x="0" y="180"/>
                    <a:pt x="0" y="382"/>
                  </a:cubicBezTo>
                  <a:lnTo>
                    <a:pt x="0" y="4240"/>
                  </a:lnTo>
                  <a:lnTo>
                    <a:pt x="2143" y="2096"/>
                  </a:lnTo>
                  <a:lnTo>
                    <a:pt x="2143" y="382"/>
                  </a:lnTo>
                  <a:cubicBezTo>
                    <a:pt x="2143" y="156"/>
                    <a:pt x="1965" y="1"/>
                    <a:pt x="17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93;p49">
              <a:extLst>
                <a:ext uri="{FF2B5EF4-FFF2-40B4-BE49-F238E27FC236}">
                  <a16:creationId xmlns:a16="http://schemas.microsoft.com/office/drawing/2014/main" id="{5A213589-66FC-A221-CC4F-1CB323673479}"/>
                </a:ext>
              </a:extLst>
            </p:cNvPr>
            <p:cNvSpPr/>
            <p:nvPr/>
          </p:nvSpPr>
          <p:spPr>
            <a:xfrm>
              <a:off x="4447808" y="1949970"/>
              <a:ext cx="28816" cy="28816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53" y="0"/>
                  </a:moveTo>
                  <a:cubicBezTo>
                    <a:pt x="203" y="0"/>
                    <a:pt x="0" y="203"/>
                    <a:pt x="0" y="441"/>
                  </a:cubicBezTo>
                  <a:cubicBezTo>
                    <a:pt x="0" y="691"/>
                    <a:pt x="203" y="893"/>
                    <a:pt x="453" y="893"/>
                  </a:cubicBezTo>
                  <a:cubicBezTo>
                    <a:pt x="691" y="893"/>
                    <a:pt x="893" y="691"/>
                    <a:pt x="893" y="441"/>
                  </a:cubicBezTo>
                  <a:cubicBezTo>
                    <a:pt x="893" y="203"/>
                    <a:pt x="691" y="0"/>
                    <a:pt x="4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94;p49">
              <a:extLst>
                <a:ext uri="{FF2B5EF4-FFF2-40B4-BE49-F238E27FC236}">
                  <a16:creationId xmlns:a16="http://schemas.microsoft.com/office/drawing/2014/main" id="{3AA5159E-21A0-7425-C55D-611EB1425DDB}"/>
                </a:ext>
              </a:extLst>
            </p:cNvPr>
            <p:cNvSpPr/>
            <p:nvPr/>
          </p:nvSpPr>
          <p:spPr>
            <a:xfrm>
              <a:off x="4107791" y="1856851"/>
              <a:ext cx="454027" cy="225563"/>
            </a:xfrm>
            <a:custGeom>
              <a:avLst/>
              <a:gdLst/>
              <a:ahLst/>
              <a:cxnLst/>
              <a:rect l="l" t="t" r="r" b="b"/>
              <a:pathLst>
                <a:path w="14086" h="6998" extrusionOk="0">
                  <a:moveTo>
                    <a:pt x="3878" y="1"/>
                  </a:moveTo>
                  <a:cubicBezTo>
                    <a:pt x="2969" y="1"/>
                    <a:pt x="2063" y="351"/>
                    <a:pt x="1370" y="1044"/>
                  </a:cubicBezTo>
                  <a:cubicBezTo>
                    <a:pt x="48" y="2366"/>
                    <a:pt x="0" y="4473"/>
                    <a:pt x="1203" y="5866"/>
                  </a:cubicBezTo>
                  <a:lnTo>
                    <a:pt x="1203" y="4973"/>
                  </a:lnTo>
                  <a:lnTo>
                    <a:pt x="1179" y="4973"/>
                  </a:lnTo>
                  <a:cubicBezTo>
                    <a:pt x="1179" y="4485"/>
                    <a:pt x="1489" y="4056"/>
                    <a:pt x="1917" y="3878"/>
                  </a:cubicBezTo>
                  <a:cubicBezTo>
                    <a:pt x="1536" y="3056"/>
                    <a:pt x="2132" y="2115"/>
                    <a:pt x="3036" y="2115"/>
                  </a:cubicBezTo>
                  <a:cubicBezTo>
                    <a:pt x="3941" y="2115"/>
                    <a:pt x="4537" y="3056"/>
                    <a:pt x="4156" y="3878"/>
                  </a:cubicBezTo>
                  <a:cubicBezTo>
                    <a:pt x="4584" y="4056"/>
                    <a:pt x="4894" y="4473"/>
                    <a:pt x="4894" y="4973"/>
                  </a:cubicBezTo>
                  <a:lnTo>
                    <a:pt x="4894" y="6997"/>
                  </a:lnTo>
                  <a:cubicBezTo>
                    <a:pt x="5180" y="6711"/>
                    <a:pt x="5513" y="6473"/>
                    <a:pt x="5882" y="6318"/>
                  </a:cubicBezTo>
                  <a:cubicBezTo>
                    <a:pt x="5692" y="6080"/>
                    <a:pt x="5584" y="5759"/>
                    <a:pt x="5584" y="5437"/>
                  </a:cubicBezTo>
                  <a:cubicBezTo>
                    <a:pt x="5584" y="4652"/>
                    <a:pt x="6227" y="3997"/>
                    <a:pt x="7025" y="3997"/>
                  </a:cubicBezTo>
                  <a:cubicBezTo>
                    <a:pt x="7835" y="3997"/>
                    <a:pt x="8466" y="4628"/>
                    <a:pt x="8466" y="5437"/>
                  </a:cubicBezTo>
                  <a:cubicBezTo>
                    <a:pt x="8466" y="5759"/>
                    <a:pt x="8370" y="6056"/>
                    <a:pt x="8168" y="6318"/>
                  </a:cubicBezTo>
                  <a:cubicBezTo>
                    <a:pt x="8525" y="6461"/>
                    <a:pt x="8859" y="6687"/>
                    <a:pt x="9156" y="6997"/>
                  </a:cubicBezTo>
                  <a:lnTo>
                    <a:pt x="9156" y="4973"/>
                  </a:lnTo>
                  <a:cubicBezTo>
                    <a:pt x="9156" y="4485"/>
                    <a:pt x="9466" y="4056"/>
                    <a:pt x="9894" y="3878"/>
                  </a:cubicBezTo>
                  <a:cubicBezTo>
                    <a:pt x="9513" y="3056"/>
                    <a:pt x="10109" y="2115"/>
                    <a:pt x="11014" y="2115"/>
                  </a:cubicBezTo>
                  <a:cubicBezTo>
                    <a:pt x="11919" y="2115"/>
                    <a:pt x="12514" y="3056"/>
                    <a:pt x="12133" y="3878"/>
                  </a:cubicBezTo>
                  <a:cubicBezTo>
                    <a:pt x="12561" y="4056"/>
                    <a:pt x="12871" y="4473"/>
                    <a:pt x="12871" y="4973"/>
                  </a:cubicBezTo>
                  <a:lnTo>
                    <a:pt x="12871" y="5866"/>
                  </a:lnTo>
                  <a:cubicBezTo>
                    <a:pt x="14085" y="4485"/>
                    <a:pt x="14026" y="2366"/>
                    <a:pt x="12716" y="1044"/>
                  </a:cubicBezTo>
                  <a:cubicBezTo>
                    <a:pt x="12025" y="352"/>
                    <a:pt x="11117" y="6"/>
                    <a:pt x="10208" y="6"/>
                  </a:cubicBezTo>
                  <a:cubicBezTo>
                    <a:pt x="9412" y="6"/>
                    <a:pt x="8616" y="272"/>
                    <a:pt x="7966" y="806"/>
                  </a:cubicBezTo>
                  <a:cubicBezTo>
                    <a:pt x="7799" y="937"/>
                    <a:pt x="7775" y="984"/>
                    <a:pt x="7037" y="1711"/>
                  </a:cubicBezTo>
                  <a:cubicBezTo>
                    <a:pt x="6323" y="996"/>
                    <a:pt x="6263" y="937"/>
                    <a:pt x="6120" y="806"/>
                  </a:cubicBezTo>
                  <a:cubicBezTo>
                    <a:pt x="5465" y="268"/>
                    <a:pt x="4671" y="1"/>
                    <a:pt x="38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95;p49">
              <a:extLst>
                <a:ext uri="{FF2B5EF4-FFF2-40B4-BE49-F238E27FC236}">
                  <a16:creationId xmlns:a16="http://schemas.microsoft.com/office/drawing/2014/main" id="{3F272785-EBD0-EE28-1DF8-43CABE4C76C0}"/>
                </a:ext>
              </a:extLst>
            </p:cNvPr>
            <p:cNvSpPr/>
            <p:nvPr/>
          </p:nvSpPr>
          <p:spPr>
            <a:xfrm>
              <a:off x="4171095" y="2004088"/>
              <a:ext cx="69139" cy="137020"/>
            </a:xfrm>
            <a:custGeom>
              <a:avLst/>
              <a:gdLst/>
              <a:ahLst/>
              <a:cxnLst/>
              <a:rect l="l" t="t" r="r" b="b"/>
              <a:pathLst>
                <a:path w="2145" h="4251" extrusionOk="0">
                  <a:moveTo>
                    <a:pt x="394" y="0"/>
                  </a:moveTo>
                  <a:cubicBezTo>
                    <a:pt x="168" y="0"/>
                    <a:pt x="1" y="179"/>
                    <a:pt x="1" y="393"/>
                  </a:cubicBezTo>
                  <a:lnTo>
                    <a:pt x="1" y="2084"/>
                  </a:lnTo>
                  <a:cubicBezTo>
                    <a:pt x="870" y="2965"/>
                    <a:pt x="1561" y="3667"/>
                    <a:pt x="2144" y="4251"/>
                  </a:cubicBezTo>
                  <a:lnTo>
                    <a:pt x="2144" y="393"/>
                  </a:lnTo>
                  <a:cubicBezTo>
                    <a:pt x="2144" y="167"/>
                    <a:pt x="1965" y="0"/>
                    <a:pt x="1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96;p49">
              <a:extLst>
                <a:ext uri="{FF2B5EF4-FFF2-40B4-BE49-F238E27FC236}">
                  <a16:creationId xmlns:a16="http://schemas.microsoft.com/office/drawing/2014/main" id="{022B1B25-AFD1-4774-D4A7-0AF44D2EBB4C}"/>
                </a:ext>
              </a:extLst>
            </p:cNvPr>
            <p:cNvSpPr/>
            <p:nvPr/>
          </p:nvSpPr>
          <p:spPr>
            <a:xfrm>
              <a:off x="4312723" y="2010985"/>
              <a:ext cx="42225" cy="41870"/>
            </a:xfrm>
            <a:custGeom>
              <a:avLst/>
              <a:gdLst/>
              <a:ahLst/>
              <a:cxnLst/>
              <a:rect l="l" t="t" r="r" b="b"/>
              <a:pathLst>
                <a:path w="1310" h="1299" extrusionOk="0"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cubicBezTo>
                    <a:pt x="0" y="977"/>
                    <a:pt x="238" y="1251"/>
                    <a:pt x="548" y="1298"/>
                  </a:cubicBezTo>
                  <a:lnTo>
                    <a:pt x="762" y="1298"/>
                  </a:lnTo>
                  <a:cubicBezTo>
                    <a:pt x="1084" y="1251"/>
                    <a:pt x="1310" y="977"/>
                    <a:pt x="1310" y="655"/>
                  </a:cubicBezTo>
                  <a:cubicBezTo>
                    <a:pt x="1310" y="298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97;p49">
              <a:extLst>
                <a:ext uri="{FF2B5EF4-FFF2-40B4-BE49-F238E27FC236}">
                  <a16:creationId xmlns:a16="http://schemas.microsoft.com/office/drawing/2014/main" id="{5491A499-DF65-ABE4-2428-18412AC86D16}"/>
                </a:ext>
              </a:extLst>
            </p:cNvPr>
            <p:cNvSpPr/>
            <p:nvPr/>
          </p:nvSpPr>
          <p:spPr>
            <a:xfrm>
              <a:off x="4265503" y="2078512"/>
              <a:ext cx="137053" cy="150880"/>
            </a:xfrm>
            <a:custGeom>
              <a:avLst/>
              <a:gdLst/>
              <a:ahLst/>
              <a:cxnLst/>
              <a:rect l="l" t="t" r="r" b="b"/>
              <a:pathLst>
                <a:path w="4252" h="4681" extrusionOk="0">
                  <a:moveTo>
                    <a:pt x="2025" y="1"/>
                  </a:moveTo>
                  <a:cubicBezTo>
                    <a:pt x="1001" y="49"/>
                    <a:pt x="132" y="834"/>
                    <a:pt x="1" y="1858"/>
                  </a:cubicBezTo>
                  <a:lnTo>
                    <a:pt x="1" y="2728"/>
                  </a:lnTo>
                  <a:lnTo>
                    <a:pt x="1763" y="4478"/>
                  </a:lnTo>
                  <a:cubicBezTo>
                    <a:pt x="1846" y="4573"/>
                    <a:pt x="1942" y="4680"/>
                    <a:pt x="2120" y="4680"/>
                  </a:cubicBezTo>
                  <a:cubicBezTo>
                    <a:pt x="2239" y="4680"/>
                    <a:pt x="2323" y="4633"/>
                    <a:pt x="2418" y="4561"/>
                  </a:cubicBezTo>
                  <a:lnTo>
                    <a:pt x="4239" y="2728"/>
                  </a:lnTo>
                  <a:lnTo>
                    <a:pt x="4251" y="1858"/>
                  </a:lnTo>
                  <a:cubicBezTo>
                    <a:pt x="4109" y="846"/>
                    <a:pt x="3275" y="49"/>
                    <a:pt x="22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98;p49">
              <a:extLst>
                <a:ext uri="{FF2B5EF4-FFF2-40B4-BE49-F238E27FC236}">
                  <a16:creationId xmlns:a16="http://schemas.microsoft.com/office/drawing/2014/main" id="{AB6ADABC-25E6-DD42-460A-502F7C85B6AE}"/>
                </a:ext>
              </a:extLst>
            </p:cNvPr>
            <p:cNvSpPr/>
            <p:nvPr/>
          </p:nvSpPr>
          <p:spPr>
            <a:xfrm>
              <a:off x="4191433" y="1949970"/>
              <a:ext cx="28816" cy="28816"/>
            </a:xfrm>
            <a:custGeom>
              <a:avLst/>
              <a:gdLst/>
              <a:ahLst/>
              <a:cxnLst/>
              <a:rect l="l" t="t" r="r" b="b"/>
              <a:pathLst>
                <a:path w="894" h="894" extrusionOk="0">
                  <a:moveTo>
                    <a:pt x="441" y="0"/>
                  </a:moveTo>
                  <a:cubicBezTo>
                    <a:pt x="191" y="0"/>
                    <a:pt x="1" y="203"/>
                    <a:pt x="1" y="441"/>
                  </a:cubicBezTo>
                  <a:cubicBezTo>
                    <a:pt x="1" y="691"/>
                    <a:pt x="191" y="893"/>
                    <a:pt x="441" y="893"/>
                  </a:cubicBezTo>
                  <a:cubicBezTo>
                    <a:pt x="692" y="893"/>
                    <a:pt x="894" y="691"/>
                    <a:pt x="894" y="441"/>
                  </a:cubicBezTo>
                  <a:cubicBezTo>
                    <a:pt x="894" y="203"/>
                    <a:pt x="692" y="0"/>
                    <a:pt x="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795;p49">
            <a:extLst>
              <a:ext uri="{FF2B5EF4-FFF2-40B4-BE49-F238E27FC236}">
                <a16:creationId xmlns:a16="http://schemas.microsoft.com/office/drawing/2014/main" id="{BA082FBE-529A-8858-9B93-1517059BD8C5}"/>
              </a:ext>
            </a:extLst>
          </p:cNvPr>
          <p:cNvGrpSpPr/>
          <p:nvPr/>
        </p:nvGrpSpPr>
        <p:grpSpPr>
          <a:xfrm>
            <a:off x="906040" y="3975028"/>
            <a:ext cx="372409" cy="393337"/>
            <a:chOff x="7676404" y="91015"/>
            <a:chExt cx="409511" cy="432523"/>
          </a:xfrm>
        </p:grpSpPr>
        <p:sp>
          <p:nvSpPr>
            <p:cNvPr id="15" name="Google Shape;796;p49">
              <a:extLst>
                <a:ext uri="{FF2B5EF4-FFF2-40B4-BE49-F238E27FC236}">
                  <a16:creationId xmlns:a16="http://schemas.microsoft.com/office/drawing/2014/main" id="{792CEC76-3605-FEAC-6F59-578C031AB891}"/>
                </a:ext>
              </a:extLst>
            </p:cNvPr>
            <p:cNvSpPr/>
            <p:nvPr/>
          </p:nvSpPr>
          <p:spPr>
            <a:xfrm>
              <a:off x="7759692" y="468647"/>
              <a:ext cx="153137" cy="54892"/>
            </a:xfrm>
            <a:custGeom>
              <a:avLst/>
              <a:gdLst/>
              <a:ahLst/>
              <a:cxnLst/>
              <a:rect l="l" t="t" r="r" b="b"/>
              <a:pathLst>
                <a:path w="4751" h="1703" extrusionOk="0">
                  <a:moveTo>
                    <a:pt x="0" y="0"/>
                  </a:moveTo>
                  <a:lnTo>
                    <a:pt x="0" y="524"/>
                  </a:lnTo>
                  <a:cubicBezTo>
                    <a:pt x="0" y="1179"/>
                    <a:pt x="536" y="1703"/>
                    <a:pt x="1179" y="1703"/>
                  </a:cubicBezTo>
                  <a:lnTo>
                    <a:pt x="4620" y="1703"/>
                  </a:lnTo>
                  <a:cubicBezTo>
                    <a:pt x="4620" y="1203"/>
                    <a:pt x="4608" y="667"/>
                    <a:pt x="4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97;p49">
              <a:extLst>
                <a:ext uri="{FF2B5EF4-FFF2-40B4-BE49-F238E27FC236}">
                  <a16:creationId xmlns:a16="http://schemas.microsoft.com/office/drawing/2014/main" id="{1D3855C9-4C5E-BB97-D45A-7240F37370FD}"/>
                </a:ext>
              </a:extLst>
            </p:cNvPr>
            <p:cNvSpPr/>
            <p:nvPr/>
          </p:nvSpPr>
          <p:spPr>
            <a:xfrm>
              <a:off x="7916275" y="259879"/>
              <a:ext cx="169640" cy="262921"/>
            </a:xfrm>
            <a:custGeom>
              <a:avLst/>
              <a:gdLst/>
              <a:ahLst/>
              <a:cxnLst/>
              <a:rect l="l" t="t" r="r" b="b"/>
              <a:pathLst>
                <a:path w="5263" h="8157" extrusionOk="0">
                  <a:moveTo>
                    <a:pt x="3024" y="0"/>
                  </a:moveTo>
                  <a:lnTo>
                    <a:pt x="3024" y="2608"/>
                  </a:lnTo>
                  <a:lnTo>
                    <a:pt x="3334" y="2917"/>
                  </a:lnTo>
                  <a:cubicBezTo>
                    <a:pt x="3477" y="3072"/>
                    <a:pt x="3477" y="3322"/>
                    <a:pt x="3334" y="3477"/>
                  </a:cubicBezTo>
                  <a:cubicBezTo>
                    <a:pt x="3256" y="3548"/>
                    <a:pt x="3155" y="3584"/>
                    <a:pt x="3055" y="3584"/>
                  </a:cubicBezTo>
                  <a:cubicBezTo>
                    <a:pt x="2956" y="3584"/>
                    <a:pt x="2858" y="3548"/>
                    <a:pt x="2786" y="3477"/>
                  </a:cubicBezTo>
                  <a:cubicBezTo>
                    <a:pt x="1488" y="2179"/>
                    <a:pt x="905" y="1584"/>
                    <a:pt x="905" y="1584"/>
                  </a:cubicBezTo>
                  <a:cubicBezTo>
                    <a:pt x="822" y="1489"/>
                    <a:pt x="714" y="1441"/>
                    <a:pt x="595" y="1441"/>
                  </a:cubicBezTo>
                  <a:cubicBezTo>
                    <a:pt x="202" y="1441"/>
                    <a:pt x="0" y="1929"/>
                    <a:pt x="286" y="2203"/>
                  </a:cubicBezTo>
                  <a:lnTo>
                    <a:pt x="2131" y="4120"/>
                  </a:lnTo>
                  <a:cubicBezTo>
                    <a:pt x="2334" y="4334"/>
                    <a:pt x="2250" y="4680"/>
                    <a:pt x="1976" y="4763"/>
                  </a:cubicBezTo>
                  <a:cubicBezTo>
                    <a:pt x="1953" y="4775"/>
                    <a:pt x="1607" y="4930"/>
                    <a:pt x="1262" y="5346"/>
                  </a:cubicBezTo>
                  <a:cubicBezTo>
                    <a:pt x="1000" y="5680"/>
                    <a:pt x="822" y="6061"/>
                    <a:pt x="714" y="6465"/>
                  </a:cubicBezTo>
                  <a:cubicBezTo>
                    <a:pt x="536" y="7120"/>
                    <a:pt x="548" y="7668"/>
                    <a:pt x="548" y="8156"/>
                  </a:cubicBezTo>
                  <a:lnTo>
                    <a:pt x="3929" y="8156"/>
                  </a:lnTo>
                  <a:cubicBezTo>
                    <a:pt x="4120" y="8156"/>
                    <a:pt x="4274" y="8025"/>
                    <a:pt x="4310" y="7847"/>
                  </a:cubicBezTo>
                  <a:lnTo>
                    <a:pt x="5048" y="4203"/>
                  </a:lnTo>
                  <a:cubicBezTo>
                    <a:pt x="5263" y="3156"/>
                    <a:pt x="4965" y="2108"/>
                    <a:pt x="4334" y="1334"/>
                  </a:cubicBezTo>
                  <a:cubicBezTo>
                    <a:pt x="4215" y="1179"/>
                    <a:pt x="4239" y="1227"/>
                    <a:pt x="30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98;p49">
              <a:extLst>
                <a:ext uri="{FF2B5EF4-FFF2-40B4-BE49-F238E27FC236}">
                  <a16:creationId xmlns:a16="http://schemas.microsoft.com/office/drawing/2014/main" id="{A20AF978-5706-9D5B-2F39-0DE072AB4189}"/>
                </a:ext>
              </a:extLst>
            </p:cNvPr>
            <p:cNvSpPr/>
            <p:nvPr/>
          </p:nvSpPr>
          <p:spPr>
            <a:xfrm>
              <a:off x="7676404" y="115963"/>
              <a:ext cx="191912" cy="191912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2989" y="798"/>
                  </a:moveTo>
                  <a:cubicBezTo>
                    <a:pt x="3215" y="798"/>
                    <a:pt x="3382" y="977"/>
                    <a:pt x="3382" y="1179"/>
                  </a:cubicBezTo>
                  <a:lnTo>
                    <a:pt x="3382" y="1191"/>
                  </a:lnTo>
                  <a:cubicBezTo>
                    <a:pt x="3572" y="1251"/>
                    <a:pt x="3715" y="1346"/>
                    <a:pt x="3834" y="1465"/>
                  </a:cubicBezTo>
                  <a:cubicBezTo>
                    <a:pt x="3989" y="1608"/>
                    <a:pt x="3989" y="1870"/>
                    <a:pt x="3834" y="2013"/>
                  </a:cubicBezTo>
                  <a:cubicBezTo>
                    <a:pt x="3763" y="2090"/>
                    <a:pt x="3662" y="2129"/>
                    <a:pt x="3561" y="2129"/>
                  </a:cubicBezTo>
                  <a:cubicBezTo>
                    <a:pt x="3459" y="2129"/>
                    <a:pt x="3358" y="2090"/>
                    <a:pt x="3287" y="2013"/>
                  </a:cubicBezTo>
                  <a:cubicBezTo>
                    <a:pt x="3278" y="2004"/>
                    <a:pt x="3194" y="1941"/>
                    <a:pt x="3047" y="1941"/>
                  </a:cubicBezTo>
                  <a:cubicBezTo>
                    <a:pt x="2999" y="1941"/>
                    <a:pt x="2944" y="1947"/>
                    <a:pt x="2882" y="1965"/>
                  </a:cubicBezTo>
                  <a:cubicBezTo>
                    <a:pt x="2775" y="2001"/>
                    <a:pt x="2751" y="2108"/>
                    <a:pt x="2751" y="2144"/>
                  </a:cubicBezTo>
                  <a:cubicBezTo>
                    <a:pt x="2739" y="2227"/>
                    <a:pt x="2751" y="2263"/>
                    <a:pt x="2763" y="2263"/>
                  </a:cubicBezTo>
                  <a:cubicBezTo>
                    <a:pt x="2918" y="2382"/>
                    <a:pt x="3191" y="2489"/>
                    <a:pt x="3430" y="2584"/>
                  </a:cubicBezTo>
                  <a:cubicBezTo>
                    <a:pt x="4477" y="2953"/>
                    <a:pt x="4346" y="4323"/>
                    <a:pt x="3394" y="4668"/>
                  </a:cubicBezTo>
                  <a:lnTo>
                    <a:pt x="3394" y="4751"/>
                  </a:lnTo>
                  <a:cubicBezTo>
                    <a:pt x="3394" y="4977"/>
                    <a:pt x="3215" y="5144"/>
                    <a:pt x="3001" y="5144"/>
                  </a:cubicBezTo>
                  <a:cubicBezTo>
                    <a:pt x="2993" y="5144"/>
                    <a:pt x="2986" y="5145"/>
                    <a:pt x="2979" y="5145"/>
                  </a:cubicBezTo>
                  <a:cubicBezTo>
                    <a:pt x="2752" y="5145"/>
                    <a:pt x="2584" y="4971"/>
                    <a:pt x="2584" y="4763"/>
                  </a:cubicBezTo>
                  <a:lnTo>
                    <a:pt x="2584" y="4727"/>
                  </a:lnTo>
                  <a:cubicBezTo>
                    <a:pt x="2406" y="4692"/>
                    <a:pt x="2251" y="4620"/>
                    <a:pt x="2037" y="4489"/>
                  </a:cubicBezTo>
                  <a:cubicBezTo>
                    <a:pt x="1858" y="4370"/>
                    <a:pt x="1798" y="4132"/>
                    <a:pt x="1918" y="3930"/>
                  </a:cubicBezTo>
                  <a:cubicBezTo>
                    <a:pt x="1994" y="3814"/>
                    <a:pt x="2121" y="3749"/>
                    <a:pt x="2252" y="3749"/>
                  </a:cubicBezTo>
                  <a:cubicBezTo>
                    <a:pt x="2324" y="3749"/>
                    <a:pt x="2398" y="3768"/>
                    <a:pt x="2465" y="3811"/>
                  </a:cubicBezTo>
                  <a:cubicBezTo>
                    <a:pt x="2668" y="3930"/>
                    <a:pt x="2727" y="3953"/>
                    <a:pt x="2989" y="3953"/>
                  </a:cubicBezTo>
                  <a:cubicBezTo>
                    <a:pt x="3239" y="3953"/>
                    <a:pt x="3346" y="3751"/>
                    <a:pt x="3358" y="3632"/>
                  </a:cubicBezTo>
                  <a:cubicBezTo>
                    <a:pt x="3382" y="3537"/>
                    <a:pt x="3358" y="3394"/>
                    <a:pt x="3168" y="3322"/>
                  </a:cubicBezTo>
                  <a:cubicBezTo>
                    <a:pt x="2846" y="3203"/>
                    <a:pt x="2513" y="3072"/>
                    <a:pt x="2275" y="2894"/>
                  </a:cubicBezTo>
                  <a:cubicBezTo>
                    <a:pt x="1739" y="2477"/>
                    <a:pt x="1906" y="1513"/>
                    <a:pt x="2608" y="1239"/>
                  </a:cubicBezTo>
                  <a:lnTo>
                    <a:pt x="2608" y="1179"/>
                  </a:lnTo>
                  <a:cubicBezTo>
                    <a:pt x="2608" y="953"/>
                    <a:pt x="2787" y="798"/>
                    <a:pt x="2989" y="798"/>
                  </a:cubicBezTo>
                  <a:close/>
                  <a:moveTo>
                    <a:pt x="2977" y="1"/>
                  </a:moveTo>
                  <a:cubicBezTo>
                    <a:pt x="1334" y="1"/>
                    <a:pt x="1" y="1346"/>
                    <a:pt x="1" y="2977"/>
                  </a:cubicBezTo>
                  <a:cubicBezTo>
                    <a:pt x="1" y="4620"/>
                    <a:pt x="1334" y="5954"/>
                    <a:pt x="2977" y="5954"/>
                  </a:cubicBezTo>
                  <a:cubicBezTo>
                    <a:pt x="4632" y="5942"/>
                    <a:pt x="5954" y="4620"/>
                    <a:pt x="5954" y="2977"/>
                  </a:cubicBezTo>
                  <a:cubicBezTo>
                    <a:pt x="5954" y="1346"/>
                    <a:pt x="4608" y="1"/>
                    <a:pt x="2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99;p49">
              <a:extLst>
                <a:ext uri="{FF2B5EF4-FFF2-40B4-BE49-F238E27FC236}">
                  <a16:creationId xmlns:a16="http://schemas.microsoft.com/office/drawing/2014/main" id="{66922BAA-225E-7306-2436-43C3D6B28B1D}"/>
                </a:ext>
              </a:extLst>
            </p:cNvPr>
            <p:cNvSpPr/>
            <p:nvPr/>
          </p:nvSpPr>
          <p:spPr>
            <a:xfrm>
              <a:off x="7759692" y="91015"/>
              <a:ext cx="227980" cy="352333"/>
            </a:xfrm>
            <a:custGeom>
              <a:avLst/>
              <a:gdLst/>
              <a:ahLst/>
              <a:cxnLst/>
              <a:rect l="l" t="t" r="r" b="b"/>
              <a:pathLst>
                <a:path w="7073" h="10931" extrusionOk="0">
                  <a:moveTo>
                    <a:pt x="703" y="1"/>
                  </a:moveTo>
                  <a:cubicBezTo>
                    <a:pt x="2643" y="167"/>
                    <a:pt x="4156" y="1787"/>
                    <a:pt x="4156" y="3751"/>
                  </a:cubicBezTo>
                  <a:cubicBezTo>
                    <a:pt x="4156" y="5841"/>
                    <a:pt x="2466" y="7511"/>
                    <a:pt x="408" y="7511"/>
                  </a:cubicBezTo>
                  <a:cubicBezTo>
                    <a:pt x="274" y="7511"/>
                    <a:pt x="137" y="7504"/>
                    <a:pt x="0" y="7490"/>
                  </a:cubicBezTo>
                  <a:lnTo>
                    <a:pt x="0" y="10931"/>
                  </a:lnTo>
                  <a:lnTo>
                    <a:pt x="5001" y="10931"/>
                  </a:lnTo>
                  <a:cubicBezTo>
                    <a:pt x="5322" y="10228"/>
                    <a:pt x="5739" y="9811"/>
                    <a:pt x="6061" y="9561"/>
                  </a:cubicBezTo>
                  <a:lnTo>
                    <a:pt x="4560" y="8002"/>
                  </a:lnTo>
                  <a:cubicBezTo>
                    <a:pt x="4084" y="7525"/>
                    <a:pt x="4084" y="6740"/>
                    <a:pt x="4560" y="6251"/>
                  </a:cubicBezTo>
                  <a:cubicBezTo>
                    <a:pt x="4798" y="6013"/>
                    <a:pt x="5114" y="5894"/>
                    <a:pt x="5430" y="5894"/>
                  </a:cubicBezTo>
                  <a:cubicBezTo>
                    <a:pt x="5745" y="5894"/>
                    <a:pt x="6061" y="6013"/>
                    <a:pt x="6299" y="6251"/>
                  </a:cubicBezTo>
                  <a:lnTo>
                    <a:pt x="7073" y="7049"/>
                  </a:lnTo>
                  <a:lnTo>
                    <a:pt x="7073" y="1179"/>
                  </a:lnTo>
                  <a:cubicBezTo>
                    <a:pt x="7073" y="525"/>
                    <a:pt x="6549" y="1"/>
                    <a:pt x="5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7627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F455CB19-6A7C-D805-CB9D-E61D926E9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>
            <a:extLst>
              <a:ext uri="{FF2B5EF4-FFF2-40B4-BE49-F238E27FC236}">
                <a16:creationId xmlns:a16="http://schemas.microsoft.com/office/drawing/2014/main" id="{67EF0E9C-58C1-4713-DC82-03B11938F2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Technology / Architecture</a:t>
            </a:r>
            <a:endParaRPr dirty="0">
              <a:solidFill>
                <a:schemeClr val="dk2"/>
              </a:solidFill>
            </a:endParaRPr>
          </a:p>
        </p:txBody>
      </p:sp>
      <p:graphicFrame>
        <p:nvGraphicFramePr>
          <p:cNvPr id="237" name="Google Shape;237;p30">
            <a:extLst>
              <a:ext uri="{FF2B5EF4-FFF2-40B4-BE49-F238E27FC236}">
                <a16:creationId xmlns:a16="http://schemas.microsoft.com/office/drawing/2014/main" id="{413998BD-8E40-D1EF-31BA-5FE2720933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7019964"/>
              </p:ext>
            </p:extLst>
          </p:nvPr>
        </p:nvGraphicFramePr>
        <p:xfrm>
          <a:off x="720000" y="1483607"/>
          <a:ext cx="7704000" cy="2561700"/>
        </p:xfrm>
        <a:graphic>
          <a:graphicData uri="http://schemas.openxmlformats.org/drawingml/2006/table">
            <a:tbl>
              <a:tblPr>
                <a:noFill/>
                <a:tableStyleId>{F8DB53FC-B099-462D-B475-211EF21F5535}</a:tableStyleId>
              </a:tblPr>
              <a:tblGrid>
                <a:gridCol w="195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Battle-Tested Solidity </a:t>
                      </a:r>
                      <a:endParaRPr sz="1300" dirty="0">
                        <a:solidFill>
                          <a:schemeClr val="dk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320 LOC, fully unit-tested, built on </a:t>
                      </a:r>
                      <a:r>
                        <a:rPr lang="en-US" sz="1000" dirty="0" err="1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OpenZeppelin</a:t>
                      </a:r>
                      <a:r>
                        <a:rPr lang="en-US" sz="1000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 ERC-721 + </a:t>
                      </a:r>
                      <a:r>
                        <a:rPr lang="en-US" sz="1000" dirty="0" err="1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AccessControl</a:t>
                      </a:r>
                      <a:endParaRPr sz="1000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Soul-Bound Enforcement</a:t>
                      </a:r>
                      <a:endParaRPr sz="1300" dirty="0">
                        <a:solidFill>
                          <a:schemeClr val="dk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_update() override blocks all transfers except mint &amp; burn </a:t>
                      </a:r>
                      <a:endParaRPr sz="1000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Role-Based Permission</a:t>
                      </a:r>
                      <a:endParaRPr sz="1300" dirty="0">
                        <a:solidFill>
                          <a:schemeClr val="dk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ADMIN_ROLE &amp; MINTER_ROLE secure NGO registration and badge issuance </a:t>
                      </a:r>
                      <a:endParaRPr sz="1000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Privacy-by-design</a:t>
                      </a:r>
                      <a:endParaRPr sz="1300" dirty="0">
                        <a:solidFill>
                          <a:schemeClr val="dk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On-chain wallet + AES-hashed ID, off-chain encrypted JSON on IPFS </a:t>
                      </a:r>
                      <a:endParaRPr sz="1000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Gas-Optimized</a:t>
                      </a:r>
                      <a:endParaRPr lang="en" sz="1300" dirty="0">
                        <a:solidFill>
                          <a:schemeClr val="hlink"/>
                        </a:solidFill>
                        <a:uFill>
                          <a:noFill/>
                        </a:u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-SE" sz="1000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50 k gas per mint </a:t>
                      </a:r>
                      <a:endParaRPr sz="1000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2"/>
                          </a:solidFill>
                          <a:latin typeface="Righteous"/>
                          <a:ea typeface="Righteous"/>
                          <a:cs typeface="Righteous"/>
                          <a:sym typeface="Righteous"/>
                        </a:rPr>
                        <a:t>Scalable</a:t>
                      </a:r>
                      <a:endParaRPr sz="1300" dirty="0">
                        <a:solidFill>
                          <a:schemeClr val="dk2"/>
                        </a:solidFill>
                        <a:latin typeface="Righteous"/>
                        <a:ea typeface="Righteous"/>
                        <a:cs typeface="Righteous"/>
                        <a:sym typeface="Righteou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2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Events for The Graph; deployable on any EVM or Layer-2</a:t>
                      </a:r>
                      <a:endParaRPr sz="1000" b="1" dirty="0">
                        <a:solidFill>
                          <a:schemeClr val="dk2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8" name="Google Shape;238;p30">
            <a:extLst>
              <a:ext uri="{FF2B5EF4-FFF2-40B4-BE49-F238E27FC236}">
                <a16:creationId xmlns:a16="http://schemas.microsoft.com/office/drawing/2014/main" id="{E4964302-BAC2-9EAD-32E5-942B5D9CCB90}"/>
              </a:ext>
            </a:extLst>
          </p:cNvPr>
          <p:cNvSpPr txBox="1"/>
          <p:nvPr/>
        </p:nvSpPr>
        <p:spPr>
          <a:xfrm>
            <a:off x="716550" y="4108825"/>
            <a:ext cx="28029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30">
            <a:extLst>
              <a:ext uri="{FF2B5EF4-FFF2-40B4-BE49-F238E27FC236}">
                <a16:creationId xmlns:a16="http://schemas.microsoft.com/office/drawing/2014/main" id="{DD9AA86A-6309-A4B7-094D-ADAB21ACD419}"/>
              </a:ext>
            </a:extLst>
          </p:cNvPr>
          <p:cNvSpPr txBox="1"/>
          <p:nvPr/>
        </p:nvSpPr>
        <p:spPr>
          <a:xfrm>
            <a:off x="3413875" y="4108825"/>
            <a:ext cx="50133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240" name="Google Shape;240;p30">
            <a:extLst>
              <a:ext uri="{FF2B5EF4-FFF2-40B4-BE49-F238E27FC236}">
                <a16:creationId xmlns:a16="http://schemas.microsoft.com/office/drawing/2014/main" id="{9A514213-8305-A0E6-E3A6-E3FF416D4C15}"/>
              </a:ext>
            </a:extLst>
          </p:cNvPr>
          <p:cNvSpPr/>
          <p:nvPr/>
        </p:nvSpPr>
        <p:spPr>
          <a:xfrm>
            <a:off x="7870750" y="445025"/>
            <a:ext cx="673375" cy="672700"/>
          </a:xfrm>
          <a:custGeom>
            <a:avLst/>
            <a:gdLst/>
            <a:ahLst/>
            <a:cxnLst/>
            <a:rect l="l" t="t" r="r" b="b"/>
            <a:pathLst>
              <a:path w="26935" h="26908" extrusionOk="0">
                <a:moveTo>
                  <a:pt x="13454" y="0"/>
                </a:moveTo>
                <a:cubicBezTo>
                  <a:pt x="13454" y="7432"/>
                  <a:pt x="7433" y="13454"/>
                  <a:pt x="1" y="13454"/>
                </a:cubicBezTo>
                <a:cubicBezTo>
                  <a:pt x="7433" y="13454"/>
                  <a:pt x="13454" y="19502"/>
                  <a:pt x="13454" y="26907"/>
                </a:cubicBezTo>
                <a:cubicBezTo>
                  <a:pt x="13454" y="19448"/>
                  <a:pt x="19503" y="13454"/>
                  <a:pt x="26935" y="13454"/>
                </a:cubicBezTo>
                <a:cubicBezTo>
                  <a:pt x="19503" y="13454"/>
                  <a:pt x="13454" y="7432"/>
                  <a:pt x="134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573664"/>
      </p:ext>
    </p:extLst>
  </p:cSld>
  <p:clrMapOvr>
    <a:masterClrMapping/>
  </p:clrMapOvr>
</p:sld>
</file>

<file path=ppt/theme/theme1.xml><?xml version="1.0" encoding="utf-8"?>
<a:theme xmlns:a="http://schemas.openxmlformats.org/drawingml/2006/main" name="Volunteer Recognition Minitheme by Slidesgo">
  <a:themeElements>
    <a:clrScheme name="Simple Light">
      <a:dk1>
        <a:srgbClr val="64989E"/>
      </a:dk1>
      <a:lt1>
        <a:srgbClr val="F9E7D8"/>
      </a:lt1>
      <a:dk2>
        <a:srgbClr val="23211B"/>
      </a:dk2>
      <a:lt2>
        <a:srgbClr val="E79818"/>
      </a:lt2>
      <a:accent1>
        <a:srgbClr val="FCCBBD"/>
      </a:accent1>
      <a:accent2>
        <a:srgbClr val="5C8E9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688</Words>
  <Application>Microsoft Office PowerPoint</Application>
  <PresentationFormat>On-screen Show (16:9)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Bebas Neue</vt:lpstr>
      <vt:lpstr>Arial</vt:lpstr>
      <vt:lpstr>Inconsolata</vt:lpstr>
      <vt:lpstr>Darker Grotesque SemiBold</vt:lpstr>
      <vt:lpstr>Righteous</vt:lpstr>
      <vt:lpstr>Lato</vt:lpstr>
      <vt:lpstr>Volunteer Recognition Minitheme by Slidesgo</vt:lpstr>
      <vt:lpstr>Volunteer ID </vt:lpstr>
      <vt:lpstr>Problems with Volunteering in Romania</vt:lpstr>
      <vt:lpstr>Why it matters ? </vt:lpstr>
      <vt:lpstr>The solution </vt:lpstr>
      <vt:lpstr>Key Features</vt:lpstr>
      <vt:lpstr>Why Blockchain and SBT</vt:lpstr>
      <vt:lpstr>Impact</vt:lpstr>
      <vt:lpstr>Sustainability Model</vt:lpstr>
      <vt:lpstr>Technology / Architecture</vt:lpstr>
      <vt:lpstr>Community</vt:lpstr>
      <vt:lpstr>Traction</vt:lpstr>
      <vt:lpstr>How Ocean Protocol would help </vt:lpstr>
      <vt:lpstr>Roadmap</vt:lpstr>
      <vt:lpstr>PRODUCT 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Paul Vonica</dc:creator>
  <cp:lastModifiedBy>Ioan Paul Vonica</cp:lastModifiedBy>
  <cp:revision>23</cp:revision>
  <dcterms:modified xsi:type="dcterms:W3CDTF">2025-07-31T19:16:06Z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2025-07-30T08:42:52Z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c04a241e-2f18-421c-9c45-166a0cb81ff3</vt:lpwstr>
  </property>
  <property fmtid="{D5CDD505-2E9C-101B-9397-08002B2CF9AE}" pid="8" name="MSIP_Label_5b58b62f-6f94-46bd-8089-18e64b0a9abb_ContentBits">
    <vt:lpwstr>0</vt:lpwstr>
  </property>
  <property fmtid="{D5CDD505-2E9C-101B-9397-08002B2CF9AE}" pid="9" name="MSIP_Label_5b58b62f-6f94-46bd-8089-18e64b0a9abb_Tag">
    <vt:lpwstr>10, 3, 0, 1</vt:lpwstr>
  </property>
</Properties>
</file>