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85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79F93-7540-4730-953C-2E83B0AC8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496425-DDD7-4461-AEB6-E1273C082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ABC6C-B48C-4E02-809D-EED8F64D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3F6F3-8757-4E5E-B580-5DE8D7B6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F4D1E-D249-4E86-8D31-C57EBA56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54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EE3E9-86C5-414B-B93F-D39F7059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899229-AA74-4FD3-BF9F-9652D632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73E75-4208-4CBE-8510-7AA894A1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0F538-6AAD-472D-A067-6361AF5B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EFA1B6-B2EA-4A41-9BF3-11AF095A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3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9F1BB9-239D-4B75-8023-2CCD89701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EB06AC-001E-4F81-BBDE-BA29959B9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0C140-EEBA-4CE8-AE96-E0B1047D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C9FFA-B9CE-4B8A-B152-9419BFA7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F2454-3636-4D64-B494-8E2E5B7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0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778B-1A8E-4DCF-9A7E-E6907401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3BEEC-223F-4D8C-BAA6-5366892C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447CA-9F95-4DCE-B1ED-FDD58ED1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5813DA-FB32-4CDE-9E19-F5AD26BF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35C62-C419-40C1-B36E-7749DBBC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7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100BB-A449-4B24-A728-ED25756E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C68952-0111-4293-A3F9-3D6ADF8E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CB718-7F05-4874-AA95-99EACFBC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E9555-A16E-4B7F-8F4C-ACE8DE7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529DB-3A47-4DD2-B951-87DE76E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2885C-C694-4DBF-BEDD-E17C0F69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E80B6-620E-4C65-9EEE-EBA0A2B35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C5B8F9-F55E-4B17-BBFF-AE45B4B6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51C05-F44A-441F-BD6A-3CAD5EF5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D1C17D-EA6D-41A8-A979-037983BF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F23A64-5987-495F-971F-4A7A80B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9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82191-8D3E-4549-A1A9-61801FE1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C69BC4-0341-47C2-B8CF-39DE2866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994E4-F87A-48E7-AB67-5F30224D4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7A51F8-D669-4EEE-9CDE-3F041628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C7E219-5880-482D-9B05-46C1A7352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C2BC09-500F-481B-B3DA-63E9F727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FF0CA9-9DAB-4C27-95C0-430BBD9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73C7C2-3324-4574-B72F-E9644FAE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27EE-6329-477E-A572-F80BCD0E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EFD9DE-AA3E-4861-A1FB-499A05F7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F5E958-0DC4-4236-9DE3-A725CAE0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2D466-A05C-421E-91EA-942233FD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53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A57E51-6E1F-4674-A9F6-27437B6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86AC4-3ECE-4070-9B7D-3D558E8A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20B56-FA6F-4B3A-A745-B0FDB755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25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A9DF8-B3E6-4749-AB27-1D71C7DD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CBCFF-0A27-4591-8104-2BC0D0BA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779C-4A2F-4642-BFFE-9966D8215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1D6D0-1772-445F-B890-0449F884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213FBC-A973-4157-93C8-5A3F2D0D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D416D9-A92F-4AE7-B8C0-D73E9384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BA245-BCB4-46F0-A365-03DCDC10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6898B7-6DE8-48D1-B697-666B0743F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A68E3-ED06-43FE-B6B2-2C2763BA9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D71B22-7718-4F10-8319-E9AB8157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F36111-C23B-46D4-A271-583A4AE8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A1DEB4-CD7D-4962-87F2-AF0C102F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03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5C9E0B-B534-4C19-B5C5-5BDAA10A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5E8EC4-A449-406C-9CF7-E4D98CCC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90C8D-2FF6-4E5E-B5A9-16485AB95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82B8-62A0-450C-B02E-89A98316B3EC}" type="datetimeFigureOut">
              <a:rPr lang="es-CO" smtClean="0"/>
              <a:t>2/01/2023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B8F41-25D0-4F91-B682-13812C8E4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5A554-2754-41EC-9D4B-E65E27A3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1AD5A-9C9C-4B3C-AB21-C07147202E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40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8970AEB-AC43-4B5A-A622-0DD558DBCD0D}"/>
              </a:ext>
            </a:extLst>
          </p:cNvPr>
          <p:cNvSpPr/>
          <p:nvPr/>
        </p:nvSpPr>
        <p:spPr>
          <a:xfrm>
            <a:off x="3120642" y="438150"/>
            <a:ext cx="5566157" cy="5119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0B182C-0A9F-4AC4-827D-C137A51C603D}"/>
              </a:ext>
            </a:extLst>
          </p:cNvPr>
          <p:cNvSpPr/>
          <p:nvPr/>
        </p:nvSpPr>
        <p:spPr>
          <a:xfrm>
            <a:off x="3324757" y="879911"/>
            <a:ext cx="5162017" cy="4237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9E6E23-BFCA-4A32-98EA-56C8B6A1FB62}"/>
              </a:ext>
            </a:extLst>
          </p:cNvPr>
          <p:cNvSpPr/>
          <p:nvPr/>
        </p:nvSpPr>
        <p:spPr>
          <a:xfrm>
            <a:off x="5858759" y="4276296"/>
            <a:ext cx="1152529" cy="454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WebServices</a:t>
            </a:r>
            <a:endParaRPr lang="es-CO" sz="105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A61C931-F91A-4E11-BEFB-D2B2D05D2333}"/>
              </a:ext>
            </a:extLst>
          </p:cNvPr>
          <p:cNvGrpSpPr/>
          <p:nvPr/>
        </p:nvGrpSpPr>
        <p:grpSpPr>
          <a:xfrm>
            <a:off x="5519735" y="5652104"/>
            <a:ext cx="2897983" cy="767746"/>
            <a:chOff x="5560218" y="5280629"/>
            <a:chExt cx="2897983" cy="76774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FD8A865-12C0-4508-9996-B9CBDF9C6F77}"/>
                </a:ext>
              </a:extLst>
            </p:cNvPr>
            <p:cNvSpPr/>
            <p:nvPr/>
          </p:nvSpPr>
          <p:spPr>
            <a:xfrm>
              <a:off x="5560218" y="5280629"/>
              <a:ext cx="2897983" cy="767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4BAF7B0-89FE-473B-9FED-979A91AA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966" l="5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57283" y="5288470"/>
              <a:ext cx="428600" cy="714334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02633C2-D6DF-4D68-B869-6847D9F76884}"/>
                </a:ext>
              </a:extLst>
            </p:cNvPr>
            <p:cNvSpPr/>
            <p:nvPr/>
          </p:nvSpPr>
          <p:spPr>
            <a:xfrm>
              <a:off x="6396723" y="5652104"/>
              <a:ext cx="91723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Servidores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D5B2447-0623-4E4E-BB10-F7E45856567C}"/>
                </a:ext>
              </a:extLst>
            </p:cNvPr>
            <p:cNvSpPr/>
            <p:nvPr/>
          </p:nvSpPr>
          <p:spPr>
            <a:xfrm>
              <a:off x="7201987" y="5280629"/>
              <a:ext cx="100380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 err="1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On-Premise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84E8A61-9567-4C5C-83E1-C38E3C05D5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6241391" y="4924767"/>
            <a:ext cx="920969" cy="5337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ACD5E38-D694-4CD5-A278-B283898615BD}"/>
              </a:ext>
            </a:extLst>
          </p:cNvPr>
          <p:cNvGrpSpPr/>
          <p:nvPr/>
        </p:nvGrpSpPr>
        <p:grpSpPr>
          <a:xfrm>
            <a:off x="1010519" y="1682586"/>
            <a:ext cx="1652585" cy="3152775"/>
            <a:chOff x="1166815" y="1564481"/>
            <a:chExt cx="1652585" cy="315277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7CA2DE3-68FB-4997-AA35-5A1B5D287BF4}"/>
                </a:ext>
              </a:extLst>
            </p:cNvPr>
            <p:cNvSpPr/>
            <p:nvPr/>
          </p:nvSpPr>
          <p:spPr>
            <a:xfrm>
              <a:off x="1166815" y="1564481"/>
              <a:ext cx="1652585" cy="3152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EAFE94B-C169-43F5-AB00-2557D71536E4}"/>
                </a:ext>
              </a:extLst>
            </p:cNvPr>
            <p:cNvSpPr/>
            <p:nvPr/>
          </p:nvSpPr>
          <p:spPr>
            <a:xfrm>
              <a:off x="1598048" y="1619748"/>
              <a:ext cx="78899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Usuarios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4060F6E-DA98-4248-96D5-26CF03C2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2045728"/>
              <a:ext cx="586530" cy="592704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7D9BD6D-7D51-4822-9267-525C3DD4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3462692"/>
              <a:ext cx="586530" cy="592704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B779198-411B-4FFB-9781-A70BEBBB348B}"/>
                </a:ext>
              </a:extLst>
            </p:cNvPr>
            <p:cNvSpPr/>
            <p:nvPr/>
          </p:nvSpPr>
          <p:spPr>
            <a:xfrm>
              <a:off x="1427330" y="2580501"/>
              <a:ext cx="113043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D469A98-DD26-4755-9501-E331B928CC49}"/>
                </a:ext>
              </a:extLst>
            </p:cNvPr>
            <p:cNvSpPr/>
            <p:nvPr/>
          </p:nvSpPr>
          <p:spPr>
            <a:xfrm>
              <a:off x="1624354" y="4014690"/>
              <a:ext cx="73770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Clientes</a:t>
              </a:r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466E2CA-84B3-492E-B8C3-243AC7FBFE8C}"/>
              </a:ext>
            </a:extLst>
          </p:cNvPr>
          <p:cNvSpPr/>
          <p:nvPr/>
        </p:nvSpPr>
        <p:spPr>
          <a:xfrm>
            <a:off x="3633929" y="2981325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Autenticador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09186B6-81AC-4D99-9872-D9453641527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2129517" y="2460185"/>
            <a:ext cx="1504412" cy="74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8C1EF42-3FC8-42E5-BF4A-AA4472255791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2129517" y="3205163"/>
            <a:ext cx="1504412" cy="671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5A3BC60-D989-46AC-A7DD-1371F5B83E34}"/>
              </a:ext>
            </a:extLst>
          </p:cNvPr>
          <p:cNvCxnSpPr>
            <a:cxnSpLocks/>
            <a:stCxn id="30" idx="2"/>
            <a:endCxn id="11" idx="1"/>
          </p:cNvCxnSpPr>
          <p:nvPr/>
        </p:nvCxnSpPr>
        <p:spPr>
          <a:xfrm rot="16200000" flipH="1">
            <a:off x="4497118" y="3142075"/>
            <a:ext cx="1074716" cy="164856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7D80A4A-A7C5-4F31-9D24-5D1B7FCE3746}"/>
              </a:ext>
            </a:extLst>
          </p:cNvPr>
          <p:cNvSpPr/>
          <p:nvPr/>
        </p:nvSpPr>
        <p:spPr>
          <a:xfrm>
            <a:off x="3120642" y="520531"/>
            <a:ext cx="5854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41EFBD5-7D8F-483C-A70D-A336039BE3F5}"/>
              </a:ext>
            </a:extLst>
          </p:cNvPr>
          <p:cNvSpPr/>
          <p:nvPr/>
        </p:nvSpPr>
        <p:spPr>
          <a:xfrm>
            <a:off x="7544992" y="5154902"/>
            <a:ext cx="5374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773B938-BEDA-4BD7-87D8-F6C19B48360C}"/>
              </a:ext>
            </a:extLst>
          </p:cNvPr>
          <p:cNvSpPr/>
          <p:nvPr/>
        </p:nvSpPr>
        <p:spPr>
          <a:xfrm>
            <a:off x="5797750" y="1273150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3181A4A-F502-45B7-BB69-5652C95EAD74}"/>
              </a:ext>
            </a:extLst>
          </p:cNvPr>
          <p:cNvSpPr/>
          <p:nvPr/>
        </p:nvSpPr>
        <p:spPr>
          <a:xfrm>
            <a:off x="6435024" y="2231934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D1228EAF-14CC-4680-B61E-CAF77F830C7F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 flipV="1">
            <a:off x="4786458" y="2455772"/>
            <a:ext cx="1648566" cy="7493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6085523-6A77-48DE-A4DA-398CD0BDBCAC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4786458" y="1496988"/>
            <a:ext cx="1011292" cy="1708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3EEEBB84-8FBA-4AB0-B5C5-FABF71C9EF0F}"/>
              </a:ext>
            </a:extLst>
          </p:cNvPr>
          <p:cNvCxnSpPr>
            <a:stCxn id="58" idx="3"/>
            <a:endCxn id="11" idx="3"/>
          </p:cNvCxnSpPr>
          <p:nvPr/>
        </p:nvCxnSpPr>
        <p:spPr>
          <a:xfrm>
            <a:off x="6950279" y="1496988"/>
            <a:ext cx="61009" cy="3006728"/>
          </a:xfrm>
          <a:prstGeom prst="bentConnector3">
            <a:avLst>
              <a:gd name="adj1" fmla="val 212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8B9C15FF-59F9-4898-8FAA-528C82803A33}"/>
              </a:ext>
            </a:extLst>
          </p:cNvPr>
          <p:cNvCxnSpPr>
            <a:cxnSpLocks/>
            <a:stCxn id="61" idx="3"/>
            <a:endCxn id="11" idx="3"/>
          </p:cNvCxnSpPr>
          <p:nvPr/>
        </p:nvCxnSpPr>
        <p:spPr>
          <a:xfrm flipH="1">
            <a:off x="7011288" y="2455772"/>
            <a:ext cx="576265" cy="2047944"/>
          </a:xfrm>
          <a:prstGeom prst="bentConnector3">
            <a:avLst>
              <a:gd name="adj1" fmla="val -3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8970AEB-AC43-4B5A-A622-0DD558DBCD0D}"/>
              </a:ext>
            </a:extLst>
          </p:cNvPr>
          <p:cNvSpPr/>
          <p:nvPr/>
        </p:nvSpPr>
        <p:spPr>
          <a:xfrm>
            <a:off x="3120642" y="438150"/>
            <a:ext cx="5566157" cy="5119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0B182C-0A9F-4AC4-827D-C137A51C603D}"/>
              </a:ext>
            </a:extLst>
          </p:cNvPr>
          <p:cNvSpPr/>
          <p:nvPr/>
        </p:nvSpPr>
        <p:spPr>
          <a:xfrm>
            <a:off x="3324757" y="879911"/>
            <a:ext cx="5162017" cy="4237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9E6E23-BFCA-4A32-98EA-56C8B6A1FB62}"/>
              </a:ext>
            </a:extLst>
          </p:cNvPr>
          <p:cNvSpPr/>
          <p:nvPr/>
        </p:nvSpPr>
        <p:spPr>
          <a:xfrm>
            <a:off x="5858759" y="2975606"/>
            <a:ext cx="1728794" cy="1755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5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A61C931-F91A-4E11-BEFB-D2B2D05D2333}"/>
              </a:ext>
            </a:extLst>
          </p:cNvPr>
          <p:cNvGrpSpPr/>
          <p:nvPr/>
        </p:nvGrpSpPr>
        <p:grpSpPr>
          <a:xfrm>
            <a:off x="5519735" y="5652104"/>
            <a:ext cx="2897983" cy="767746"/>
            <a:chOff x="5560218" y="5280629"/>
            <a:chExt cx="2897983" cy="76774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FD8A865-12C0-4508-9996-B9CBDF9C6F77}"/>
                </a:ext>
              </a:extLst>
            </p:cNvPr>
            <p:cNvSpPr/>
            <p:nvPr/>
          </p:nvSpPr>
          <p:spPr>
            <a:xfrm>
              <a:off x="5560218" y="5280629"/>
              <a:ext cx="2897983" cy="767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4BAF7B0-89FE-473B-9FED-979A91AA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966" l="5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57283" y="5288470"/>
              <a:ext cx="428600" cy="714334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02633C2-D6DF-4D68-B869-6847D9F76884}"/>
                </a:ext>
              </a:extLst>
            </p:cNvPr>
            <p:cNvSpPr/>
            <p:nvPr/>
          </p:nvSpPr>
          <p:spPr>
            <a:xfrm>
              <a:off x="6396723" y="5652104"/>
              <a:ext cx="91723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Servidores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D5B2447-0623-4E4E-BB10-F7E45856567C}"/>
                </a:ext>
              </a:extLst>
            </p:cNvPr>
            <p:cNvSpPr/>
            <p:nvPr/>
          </p:nvSpPr>
          <p:spPr>
            <a:xfrm>
              <a:off x="7201987" y="5280629"/>
              <a:ext cx="100380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 err="1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On-Premise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84E8A61-9567-4C5C-83E1-C38E3C05D5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6385457" y="5068834"/>
            <a:ext cx="920968" cy="24557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ACD5E38-D694-4CD5-A278-B283898615BD}"/>
              </a:ext>
            </a:extLst>
          </p:cNvPr>
          <p:cNvGrpSpPr/>
          <p:nvPr/>
        </p:nvGrpSpPr>
        <p:grpSpPr>
          <a:xfrm>
            <a:off x="1010519" y="1682586"/>
            <a:ext cx="1652585" cy="3152775"/>
            <a:chOff x="1166815" y="1564481"/>
            <a:chExt cx="1652585" cy="315277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7CA2DE3-68FB-4997-AA35-5A1B5D287BF4}"/>
                </a:ext>
              </a:extLst>
            </p:cNvPr>
            <p:cNvSpPr/>
            <p:nvPr/>
          </p:nvSpPr>
          <p:spPr>
            <a:xfrm>
              <a:off x="1166815" y="1564481"/>
              <a:ext cx="1652585" cy="3152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EAFE94B-C169-43F5-AB00-2557D71536E4}"/>
                </a:ext>
              </a:extLst>
            </p:cNvPr>
            <p:cNvSpPr/>
            <p:nvPr/>
          </p:nvSpPr>
          <p:spPr>
            <a:xfrm>
              <a:off x="1598048" y="1619748"/>
              <a:ext cx="78899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Usuarios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4060F6E-DA98-4248-96D5-26CF03C2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2045728"/>
              <a:ext cx="586530" cy="592704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7D9BD6D-7D51-4822-9267-525C3DD4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3462692"/>
              <a:ext cx="586530" cy="592704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B779198-411B-4FFB-9781-A70BEBBB348B}"/>
                </a:ext>
              </a:extLst>
            </p:cNvPr>
            <p:cNvSpPr/>
            <p:nvPr/>
          </p:nvSpPr>
          <p:spPr>
            <a:xfrm>
              <a:off x="1427330" y="2580501"/>
              <a:ext cx="113043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D469A98-DD26-4755-9501-E331B928CC49}"/>
                </a:ext>
              </a:extLst>
            </p:cNvPr>
            <p:cNvSpPr/>
            <p:nvPr/>
          </p:nvSpPr>
          <p:spPr>
            <a:xfrm>
              <a:off x="1624354" y="4014690"/>
              <a:ext cx="73770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Clientes</a:t>
              </a:r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466E2CA-84B3-492E-B8C3-243AC7FBFE8C}"/>
              </a:ext>
            </a:extLst>
          </p:cNvPr>
          <p:cNvSpPr/>
          <p:nvPr/>
        </p:nvSpPr>
        <p:spPr>
          <a:xfrm>
            <a:off x="3633929" y="2981325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Autenticador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09186B6-81AC-4D99-9872-D94536415278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2129517" y="2460185"/>
            <a:ext cx="1504412" cy="74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8C1EF42-3FC8-42E5-BF4A-AA4472255791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2129517" y="3205163"/>
            <a:ext cx="1504412" cy="671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5A3BC60-D989-46AC-A7DD-1371F5B83E34}"/>
              </a:ext>
            </a:extLst>
          </p:cNvPr>
          <p:cNvCxnSpPr>
            <a:cxnSpLocks/>
            <a:stCxn id="30" idx="2"/>
            <a:endCxn id="11" idx="1"/>
          </p:cNvCxnSpPr>
          <p:nvPr/>
        </p:nvCxnSpPr>
        <p:spPr>
          <a:xfrm rot="16200000" flipH="1">
            <a:off x="4822291" y="2816902"/>
            <a:ext cx="424371" cy="1648565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7D80A4A-A7C5-4F31-9D24-5D1B7FCE3746}"/>
              </a:ext>
            </a:extLst>
          </p:cNvPr>
          <p:cNvSpPr/>
          <p:nvPr/>
        </p:nvSpPr>
        <p:spPr>
          <a:xfrm>
            <a:off x="3120642" y="520531"/>
            <a:ext cx="5854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41EFBD5-7D8F-483C-A70D-A336039BE3F5}"/>
              </a:ext>
            </a:extLst>
          </p:cNvPr>
          <p:cNvSpPr/>
          <p:nvPr/>
        </p:nvSpPr>
        <p:spPr>
          <a:xfrm>
            <a:off x="7544992" y="5154902"/>
            <a:ext cx="5374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773B938-BEDA-4BD7-87D8-F6C19B48360C}"/>
              </a:ext>
            </a:extLst>
          </p:cNvPr>
          <p:cNvSpPr/>
          <p:nvPr/>
        </p:nvSpPr>
        <p:spPr>
          <a:xfrm>
            <a:off x="5797750" y="1273150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3181A4A-F502-45B7-BB69-5652C95EAD74}"/>
              </a:ext>
            </a:extLst>
          </p:cNvPr>
          <p:cNvSpPr/>
          <p:nvPr/>
        </p:nvSpPr>
        <p:spPr>
          <a:xfrm>
            <a:off x="6435024" y="2231934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D1228EAF-14CC-4680-B61E-CAF77F830C7F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 flipV="1">
            <a:off x="4786458" y="2455772"/>
            <a:ext cx="1648566" cy="74939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6085523-6A77-48DE-A4DA-398CD0BDBCAC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4786458" y="1496988"/>
            <a:ext cx="1011292" cy="170817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3EEEBB84-8FBA-4AB0-B5C5-FABF71C9EF0F}"/>
              </a:ext>
            </a:extLst>
          </p:cNvPr>
          <p:cNvCxnSpPr>
            <a:cxnSpLocks/>
            <a:stCxn id="58" idx="3"/>
            <a:endCxn id="11" idx="3"/>
          </p:cNvCxnSpPr>
          <p:nvPr/>
        </p:nvCxnSpPr>
        <p:spPr>
          <a:xfrm>
            <a:off x="6950279" y="1496988"/>
            <a:ext cx="637274" cy="2356383"/>
          </a:xfrm>
          <a:prstGeom prst="bentConnector3">
            <a:avLst>
              <a:gd name="adj1" fmla="val 135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8B9C15FF-59F9-4898-8FAA-528C82803A33}"/>
              </a:ext>
            </a:extLst>
          </p:cNvPr>
          <p:cNvCxnSpPr>
            <a:cxnSpLocks/>
            <a:stCxn id="61" idx="3"/>
            <a:endCxn id="11" idx="3"/>
          </p:cNvCxnSpPr>
          <p:nvPr/>
        </p:nvCxnSpPr>
        <p:spPr>
          <a:xfrm>
            <a:off x="7587553" y="2455772"/>
            <a:ext cx="12700" cy="13975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6AB956E-42C5-4C34-B579-8B67284B6B82}"/>
              </a:ext>
            </a:extLst>
          </p:cNvPr>
          <p:cNvSpPr/>
          <p:nvPr/>
        </p:nvSpPr>
        <p:spPr>
          <a:xfrm>
            <a:off x="6223881" y="2984694"/>
            <a:ext cx="9380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0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</a:p>
          <a:p>
            <a:pPr algn="ctr"/>
            <a:r>
              <a:rPr lang="es-ES" sz="1000" dirty="0" err="1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WebServices</a:t>
            </a:r>
            <a:endParaRPr lang="es-ES" sz="100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A64B059-62A9-47D9-9603-A238F9E35261}"/>
              </a:ext>
            </a:extLst>
          </p:cNvPr>
          <p:cNvSpPr/>
          <p:nvPr/>
        </p:nvSpPr>
        <p:spPr>
          <a:xfrm>
            <a:off x="5951718" y="3438338"/>
            <a:ext cx="1169464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Servicios C#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F7AE1C-62D1-4BE4-9215-6EEF11FB423B}"/>
              </a:ext>
            </a:extLst>
          </p:cNvPr>
          <p:cNvSpPr/>
          <p:nvPr/>
        </p:nvSpPr>
        <p:spPr>
          <a:xfrm>
            <a:off x="6917284" y="3942460"/>
            <a:ext cx="6372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Mongo SQL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6D2EB09-AEF7-4109-8521-A236F4DC1AD8}"/>
              </a:ext>
            </a:extLst>
          </p:cNvPr>
          <p:cNvSpPr/>
          <p:nvPr/>
        </p:nvSpPr>
        <p:spPr>
          <a:xfrm>
            <a:off x="6907718" y="4300110"/>
            <a:ext cx="63727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BB9D3F7C-7A7C-4CC2-8AC0-965EB8A2D8C4}"/>
              </a:ext>
            </a:extLst>
          </p:cNvPr>
          <p:cNvCxnSpPr>
            <a:cxnSpLocks/>
            <a:stCxn id="11" idx="1"/>
            <a:endCxn id="41" idx="1"/>
          </p:cNvCxnSpPr>
          <p:nvPr/>
        </p:nvCxnSpPr>
        <p:spPr>
          <a:xfrm rot="10800000" flipH="1">
            <a:off x="5858758" y="3538367"/>
            <a:ext cx="92959" cy="315005"/>
          </a:xfrm>
          <a:prstGeom prst="bentConnector3">
            <a:avLst>
              <a:gd name="adj1" fmla="val -24591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92AD440B-D1BB-4BF7-8DB0-F697B4911FFC}"/>
              </a:ext>
            </a:extLst>
          </p:cNvPr>
          <p:cNvCxnSpPr>
            <a:cxnSpLocks/>
            <a:stCxn id="41" idx="3"/>
            <a:endCxn id="46" idx="1"/>
          </p:cNvCxnSpPr>
          <p:nvPr/>
        </p:nvCxnSpPr>
        <p:spPr>
          <a:xfrm flipH="1">
            <a:off x="6907718" y="3538366"/>
            <a:ext cx="213464" cy="915633"/>
          </a:xfrm>
          <a:prstGeom prst="bentConnector5">
            <a:avLst>
              <a:gd name="adj1" fmla="val -107091"/>
              <a:gd name="adj2" fmla="val 28334"/>
              <a:gd name="adj3" fmla="val 20709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26E1BFD3-94F1-468E-82D1-12FF68C87D05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H="1">
            <a:off x="6917284" y="3538366"/>
            <a:ext cx="203898" cy="557983"/>
          </a:xfrm>
          <a:prstGeom prst="bentConnector5">
            <a:avLst>
              <a:gd name="adj1" fmla="val -112115"/>
              <a:gd name="adj2" fmla="val 45173"/>
              <a:gd name="adj3" fmla="val 21211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7C16386E-E0C6-4F5F-948D-6EA93724A6DC}"/>
              </a:ext>
            </a:extLst>
          </p:cNvPr>
          <p:cNvCxnSpPr>
            <a:cxnSpLocks/>
            <a:stCxn id="41" idx="2"/>
            <a:endCxn id="11" idx="2"/>
          </p:cNvCxnSpPr>
          <p:nvPr/>
        </p:nvCxnSpPr>
        <p:spPr>
          <a:xfrm rot="16200000" flipH="1">
            <a:off x="6083432" y="4091411"/>
            <a:ext cx="1092743" cy="186706"/>
          </a:xfrm>
          <a:prstGeom prst="bentConnector3">
            <a:avLst>
              <a:gd name="adj1" fmla="val 8518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1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8970AEB-AC43-4B5A-A622-0DD558DBCD0D}"/>
              </a:ext>
            </a:extLst>
          </p:cNvPr>
          <p:cNvSpPr/>
          <p:nvPr/>
        </p:nvSpPr>
        <p:spPr>
          <a:xfrm>
            <a:off x="3120642" y="438150"/>
            <a:ext cx="5566157" cy="51194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A0B182C-0A9F-4AC4-827D-C137A51C603D}"/>
              </a:ext>
            </a:extLst>
          </p:cNvPr>
          <p:cNvSpPr/>
          <p:nvPr/>
        </p:nvSpPr>
        <p:spPr>
          <a:xfrm>
            <a:off x="3324757" y="879911"/>
            <a:ext cx="5162017" cy="4237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9E6E23-BFCA-4A32-98EA-56C8B6A1FB62}"/>
              </a:ext>
            </a:extLst>
          </p:cNvPr>
          <p:cNvSpPr/>
          <p:nvPr/>
        </p:nvSpPr>
        <p:spPr>
          <a:xfrm>
            <a:off x="5858759" y="4276296"/>
            <a:ext cx="1152529" cy="454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WebServices</a:t>
            </a:r>
            <a:endParaRPr lang="es-CO" sz="105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A61C931-F91A-4E11-BEFB-D2B2D05D2333}"/>
              </a:ext>
            </a:extLst>
          </p:cNvPr>
          <p:cNvGrpSpPr/>
          <p:nvPr/>
        </p:nvGrpSpPr>
        <p:grpSpPr>
          <a:xfrm>
            <a:off x="5519735" y="5652104"/>
            <a:ext cx="2897983" cy="767746"/>
            <a:chOff x="5560218" y="5280629"/>
            <a:chExt cx="2897983" cy="76774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FD8A865-12C0-4508-9996-B9CBDF9C6F77}"/>
                </a:ext>
              </a:extLst>
            </p:cNvPr>
            <p:cNvSpPr/>
            <p:nvPr/>
          </p:nvSpPr>
          <p:spPr>
            <a:xfrm>
              <a:off x="5560218" y="5280629"/>
              <a:ext cx="2897983" cy="7677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4BAF7B0-89FE-473B-9FED-979A91AA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966" l="5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57283" y="5288470"/>
              <a:ext cx="428600" cy="714334"/>
            </a:xfrm>
            <a:prstGeom prst="rect">
              <a:avLst/>
            </a:prstGeom>
          </p:spPr>
        </p:pic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02633C2-D6DF-4D68-B869-6847D9F76884}"/>
                </a:ext>
              </a:extLst>
            </p:cNvPr>
            <p:cNvSpPr/>
            <p:nvPr/>
          </p:nvSpPr>
          <p:spPr>
            <a:xfrm>
              <a:off x="6396723" y="5652104"/>
              <a:ext cx="91723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Servidores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AD5B2447-0623-4E4E-BB10-F7E45856567C}"/>
                </a:ext>
              </a:extLst>
            </p:cNvPr>
            <p:cNvSpPr/>
            <p:nvPr/>
          </p:nvSpPr>
          <p:spPr>
            <a:xfrm>
              <a:off x="7201987" y="5280629"/>
              <a:ext cx="100380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 err="1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On-Premise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84E8A61-9567-4C5C-83E1-C38E3C05D5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6200000" flipH="1">
            <a:off x="6241391" y="4924767"/>
            <a:ext cx="920969" cy="53370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ACD5E38-D694-4CD5-A278-B283898615BD}"/>
              </a:ext>
            </a:extLst>
          </p:cNvPr>
          <p:cNvGrpSpPr/>
          <p:nvPr/>
        </p:nvGrpSpPr>
        <p:grpSpPr>
          <a:xfrm>
            <a:off x="1010519" y="1682586"/>
            <a:ext cx="1652585" cy="3152775"/>
            <a:chOff x="1166815" y="1564481"/>
            <a:chExt cx="1652585" cy="3152775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7CA2DE3-68FB-4997-AA35-5A1B5D287BF4}"/>
                </a:ext>
              </a:extLst>
            </p:cNvPr>
            <p:cNvSpPr/>
            <p:nvPr/>
          </p:nvSpPr>
          <p:spPr>
            <a:xfrm>
              <a:off x="1166815" y="1564481"/>
              <a:ext cx="1652585" cy="31527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EAFE94B-C169-43F5-AB00-2557D71536E4}"/>
                </a:ext>
              </a:extLst>
            </p:cNvPr>
            <p:cNvSpPr/>
            <p:nvPr/>
          </p:nvSpPr>
          <p:spPr>
            <a:xfrm>
              <a:off x="1598048" y="1619748"/>
              <a:ext cx="788999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Usuarios</a:t>
              </a:r>
            </a:p>
          </p:txBody>
        </p:sp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04060F6E-DA98-4248-96D5-26CF03C2E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2045728"/>
              <a:ext cx="586530" cy="592704"/>
            </a:xfrm>
            <a:prstGeom prst="rect">
              <a:avLst/>
            </a:prstGeom>
          </p:spPr>
        </p:pic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B7D9BD6D-7D51-4822-9267-525C3DD4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283" y="3462692"/>
              <a:ext cx="586530" cy="592704"/>
            </a:xfrm>
            <a:prstGeom prst="rect">
              <a:avLst/>
            </a:prstGeom>
          </p:spPr>
        </p:pic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6B779198-411B-4FFB-9781-A70BEBBB348B}"/>
                </a:ext>
              </a:extLst>
            </p:cNvPr>
            <p:cNvSpPr/>
            <p:nvPr/>
          </p:nvSpPr>
          <p:spPr>
            <a:xfrm>
              <a:off x="1427330" y="2580501"/>
              <a:ext cx="1130438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  <a:endPara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8D469A98-DD26-4755-9501-E331B928CC49}"/>
                </a:ext>
              </a:extLst>
            </p:cNvPr>
            <p:cNvSpPr/>
            <p:nvPr/>
          </p:nvSpPr>
          <p:spPr>
            <a:xfrm>
              <a:off x="1624354" y="4014690"/>
              <a:ext cx="73770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200" b="0" cap="none" spc="0" dirty="0">
                  <a:ln w="0">
                    <a:noFill/>
                  </a:ln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Clientes</a:t>
              </a:r>
            </a:p>
          </p:txBody>
        </p:sp>
      </p:grp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466E2CA-84B3-492E-B8C3-243AC7FBFE8C}"/>
              </a:ext>
            </a:extLst>
          </p:cNvPr>
          <p:cNvSpPr/>
          <p:nvPr/>
        </p:nvSpPr>
        <p:spPr>
          <a:xfrm>
            <a:off x="3633929" y="1682587"/>
            <a:ext cx="1587556" cy="174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s-CO" sz="105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09186B6-81AC-4D99-9872-D9453641527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2129517" y="2460185"/>
            <a:ext cx="1504412" cy="95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68C1EF42-3FC8-42E5-BF4A-AA4472255791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 flipV="1">
            <a:off x="2129517" y="2555794"/>
            <a:ext cx="1504412" cy="13213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5A3BC60-D989-46AC-A7DD-1371F5B83E34}"/>
              </a:ext>
            </a:extLst>
          </p:cNvPr>
          <p:cNvCxnSpPr>
            <a:cxnSpLocks/>
            <a:stCxn id="30" idx="2"/>
            <a:endCxn id="11" idx="1"/>
          </p:cNvCxnSpPr>
          <p:nvPr/>
        </p:nvCxnSpPr>
        <p:spPr>
          <a:xfrm rot="16200000" flipH="1">
            <a:off x="4605876" y="3250832"/>
            <a:ext cx="1074715" cy="143105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7D80A4A-A7C5-4F31-9D24-5D1B7FCE3746}"/>
              </a:ext>
            </a:extLst>
          </p:cNvPr>
          <p:cNvSpPr/>
          <p:nvPr/>
        </p:nvSpPr>
        <p:spPr>
          <a:xfrm>
            <a:off x="3120642" y="520531"/>
            <a:ext cx="58541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41EFBD5-7D8F-483C-A70D-A336039BE3F5}"/>
              </a:ext>
            </a:extLst>
          </p:cNvPr>
          <p:cNvSpPr/>
          <p:nvPr/>
        </p:nvSpPr>
        <p:spPr>
          <a:xfrm>
            <a:off x="7544992" y="5154902"/>
            <a:ext cx="53745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E773B938-BEDA-4BD7-87D8-F6C19B48360C}"/>
              </a:ext>
            </a:extLst>
          </p:cNvPr>
          <p:cNvSpPr/>
          <p:nvPr/>
        </p:nvSpPr>
        <p:spPr>
          <a:xfrm>
            <a:off x="5797750" y="1273150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3181A4A-F502-45B7-BB69-5652C95EAD74}"/>
              </a:ext>
            </a:extLst>
          </p:cNvPr>
          <p:cNvSpPr/>
          <p:nvPr/>
        </p:nvSpPr>
        <p:spPr>
          <a:xfrm>
            <a:off x="6435024" y="2231934"/>
            <a:ext cx="1152529" cy="447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b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05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D1228EAF-14CC-4680-B61E-CAF77F830C7F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 flipV="1">
            <a:off x="5221485" y="2455772"/>
            <a:ext cx="1213539" cy="10002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6085523-6A77-48DE-A4DA-398CD0BDBCAC}"/>
              </a:ext>
            </a:extLst>
          </p:cNvPr>
          <p:cNvCxnSpPr>
            <a:cxnSpLocks/>
            <a:stCxn id="30" idx="3"/>
            <a:endCxn id="58" idx="1"/>
          </p:cNvCxnSpPr>
          <p:nvPr/>
        </p:nvCxnSpPr>
        <p:spPr>
          <a:xfrm flipV="1">
            <a:off x="5221485" y="1496988"/>
            <a:ext cx="576265" cy="105880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3EEEBB84-8FBA-4AB0-B5C5-FABF71C9EF0F}"/>
              </a:ext>
            </a:extLst>
          </p:cNvPr>
          <p:cNvCxnSpPr>
            <a:stCxn id="58" idx="3"/>
            <a:endCxn id="11" idx="3"/>
          </p:cNvCxnSpPr>
          <p:nvPr/>
        </p:nvCxnSpPr>
        <p:spPr>
          <a:xfrm>
            <a:off x="6950279" y="1496988"/>
            <a:ext cx="61009" cy="3006728"/>
          </a:xfrm>
          <a:prstGeom prst="bentConnector3">
            <a:avLst>
              <a:gd name="adj1" fmla="val 2129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8B9C15FF-59F9-4898-8FAA-528C82803A33}"/>
              </a:ext>
            </a:extLst>
          </p:cNvPr>
          <p:cNvCxnSpPr>
            <a:cxnSpLocks/>
            <a:stCxn id="61" idx="3"/>
            <a:endCxn id="11" idx="3"/>
          </p:cNvCxnSpPr>
          <p:nvPr/>
        </p:nvCxnSpPr>
        <p:spPr>
          <a:xfrm flipH="1">
            <a:off x="7011288" y="2455772"/>
            <a:ext cx="576265" cy="2047944"/>
          </a:xfrm>
          <a:prstGeom prst="bentConnector3">
            <a:avLst>
              <a:gd name="adj1" fmla="val -39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3DF1163-75D5-4837-80CA-CBD368D031B2}"/>
              </a:ext>
            </a:extLst>
          </p:cNvPr>
          <p:cNvSpPr/>
          <p:nvPr/>
        </p:nvSpPr>
        <p:spPr>
          <a:xfrm>
            <a:off x="3971904" y="1682586"/>
            <a:ext cx="10454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</a:p>
          <a:p>
            <a:pPr algn="ctr"/>
            <a:r>
              <a:rPr lang="es-ES" sz="1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Autenticador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D2A6F20-33B4-4651-9E38-428C35273081}"/>
              </a:ext>
            </a:extLst>
          </p:cNvPr>
          <p:cNvSpPr/>
          <p:nvPr/>
        </p:nvSpPr>
        <p:spPr>
          <a:xfrm>
            <a:off x="3971904" y="2226865"/>
            <a:ext cx="1169464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Encriptación sha256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1F29145-2E70-4BC8-80F2-1A89FD2127DC}"/>
              </a:ext>
            </a:extLst>
          </p:cNvPr>
          <p:cNvSpPr/>
          <p:nvPr/>
        </p:nvSpPr>
        <p:spPr>
          <a:xfrm>
            <a:off x="3721922" y="2875577"/>
            <a:ext cx="1069482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00" b="0" cap="none" spc="0" dirty="0">
                <a:ln w="0">
                  <a:noFill/>
                </a:ln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Historial de Accesos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5E110AA0-F367-4DEE-90CB-A720A4EBFAC5}"/>
              </a:ext>
            </a:extLst>
          </p:cNvPr>
          <p:cNvCxnSpPr>
            <a:stCxn id="30" idx="1"/>
            <a:endCxn id="41" idx="1"/>
          </p:cNvCxnSpPr>
          <p:nvPr/>
        </p:nvCxnSpPr>
        <p:spPr>
          <a:xfrm rot="10800000" flipH="1">
            <a:off x="3633928" y="2326894"/>
            <a:ext cx="337975" cy="228901"/>
          </a:xfrm>
          <a:prstGeom prst="bentConnector3">
            <a:avLst>
              <a:gd name="adj1" fmla="val 42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9608BBAB-8D95-4F61-9C2A-441DBFDF870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>
            <a:off x="4182322" y="2501262"/>
            <a:ext cx="448657" cy="29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0B30C9EA-2D39-4B1F-81E6-316401827967}"/>
              </a:ext>
            </a:extLst>
          </p:cNvPr>
          <p:cNvCxnSpPr>
            <a:cxnSpLocks/>
            <a:stCxn id="42" idx="2"/>
            <a:endCxn id="30" idx="2"/>
          </p:cNvCxnSpPr>
          <p:nvPr/>
        </p:nvCxnSpPr>
        <p:spPr>
          <a:xfrm rot="16200000" flipH="1">
            <a:off x="4165501" y="3166794"/>
            <a:ext cx="353369" cy="171044"/>
          </a:xfrm>
          <a:prstGeom prst="bentConnector3">
            <a:avLst>
              <a:gd name="adj1" fmla="val 43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06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</Words>
  <Application>Microsoft Office PowerPoint</Application>
  <PresentationFormat>Panorámica</PresentationFormat>
  <Paragraphs>43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Escobar Rivero</dc:creator>
  <cp:lastModifiedBy>William Escobar Rivero</cp:lastModifiedBy>
  <cp:revision>1</cp:revision>
  <dcterms:created xsi:type="dcterms:W3CDTF">2023-01-02T16:47:58Z</dcterms:created>
  <dcterms:modified xsi:type="dcterms:W3CDTF">2023-01-02T17:02:29Z</dcterms:modified>
</cp:coreProperties>
</file>