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63" r:id="rId4"/>
    <p:sldId id="257" r:id="rId5"/>
    <p:sldId id="258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94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726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91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10668000" y="6477000"/>
            <a:ext cx="13208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C63C2-13EC-4A11-B70A-B484B6D35A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57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16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13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0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39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35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61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7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4305-A429-48D4-B256-76EE9963BC6C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0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B4305-A429-48D4-B256-76EE9963BC6C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EC8BA-26E5-4CDA-BB0A-EBEB777DB5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5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573044-B0A1-2920-11DB-7BD1B7D7C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53" y="126435"/>
            <a:ext cx="897535" cy="502620"/>
          </a:xfrm>
          <a:prstGeom prst="rect">
            <a:avLst/>
          </a:prstGeom>
        </p:spPr>
      </p:pic>
      <p:sp>
        <p:nvSpPr>
          <p:cNvPr id="3" name="Text Box 1">
            <a:extLst>
              <a:ext uri="{FF2B5EF4-FFF2-40B4-BE49-F238E27FC236}">
                <a16:creationId xmlns:a16="http://schemas.microsoft.com/office/drawing/2014/main" id="{10F48073-B9FE-B3C7-439D-C6EBD7F339FE}"/>
              </a:ext>
            </a:extLst>
          </p:cNvPr>
          <p:cNvSpPr txBox="1"/>
          <p:nvPr/>
        </p:nvSpPr>
        <p:spPr>
          <a:xfrm>
            <a:off x="1703825" y="42545"/>
            <a:ext cx="87843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algn="ctr">
              <a:defRPr sz="5400" b="1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>
                <a:sym typeface="+mn-ea"/>
              </a:rPr>
              <a:t>EXPERIMENT</a:t>
            </a:r>
            <a:endParaRPr lang="en-US" dirty="0"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3D243D-F51B-0305-BBC0-6F6E28BF2363}"/>
              </a:ext>
            </a:extLst>
          </p:cNvPr>
          <p:cNvSpPr txBox="1"/>
          <p:nvPr/>
        </p:nvSpPr>
        <p:spPr>
          <a:xfrm>
            <a:off x="342900" y="1001185"/>
            <a:ext cx="115671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0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 </a:t>
            </a:r>
            <a:r>
              <a:rPr lang="en-IN" sz="2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Experiment: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measure the object/obstacle distance through Ultrasonic Sensor using Arduino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348423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12976" y="664170"/>
            <a:ext cx="11566048" cy="520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What is an Ultrasonic Sensor?</a:t>
            </a:r>
          </a:p>
          <a:p>
            <a:pPr marL="712788" indent="-531813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2200" b="1" kern="0" dirty="0">
                <a:latin typeface="Times New Roman" pitchFamily="18" charset="0"/>
                <a:cs typeface="Times New Roman" pitchFamily="18" charset="0"/>
              </a:rPr>
              <a:t>An ultrasonic sensor is an instrument that measures the distance to an object using ultrasonic sound waves.</a:t>
            </a:r>
          </a:p>
          <a:p>
            <a:pPr marL="712788" indent="-531813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2200" b="1" kern="0" dirty="0">
                <a:latin typeface="Times New Roman" pitchFamily="18" charset="0"/>
                <a:cs typeface="Times New Roman" pitchFamily="18" charset="0"/>
              </a:rPr>
              <a:t>An ultrasonic sensor uses a transducer to send and receive ultrasonic pulses that relay back information about an object’s proximity.</a:t>
            </a:r>
          </a:p>
          <a:p>
            <a:pPr marL="712788" indent="-531813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2200" b="1" kern="0" dirty="0">
                <a:latin typeface="Times New Roman" pitchFamily="18" charset="0"/>
                <a:cs typeface="Times New Roman" pitchFamily="18" charset="0"/>
              </a:rPr>
              <a:t>High-frequency sound waves reflect from boundaries to produce distinct echo patterns.</a:t>
            </a:r>
          </a:p>
          <a:p>
            <a:pPr marL="342900" indent="-342900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IN" sz="2200" b="1" kern="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How Ultrasonic Sensors Work?</a:t>
            </a:r>
          </a:p>
          <a:p>
            <a:pPr marL="712788" indent="-531813" algn="just" fontAlgn="base">
              <a:lnSpc>
                <a:spcPct val="110000"/>
              </a:lnSpc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IN" sz="2200" b="1" kern="0" dirty="0">
                <a:latin typeface="Times New Roman" pitchFamily="18" charset="0"/>
                <a:cs typeface="Times New Roman" pitchFamily="18" charset="0"/>
              </a:rPr>
              <a:t>Ultrasonic sensors work by sending out a sound wave at a frequency above the range of human hearing. The transducer of the sensor acts as a microphone to receive and send the ultrasonic sound. Our ultrasonic sensors, like many others, use a single transducer to send a pulse and to receive the echo. The sensor determines the distance to a target by measuring time lapses between the sending and receiving of the ultrasonic pulse.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305300" y="6631973"/>
            <a:ext cx="3581400" cy="365760"/>
          </a:xfrm>
        </p:spPr>
        <p:txBody>
          <a:bodyPr/>
          <a:lstStyle/>
          <a:p>
            <a:pPr algn="ctr"/>
            <a:r>
              <a:rPr lang="en-IN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SLIDE NO. - 1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99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 txBox="1">
            <a:spLocks/>
          </p:cNvSpPr>
          <p:nvPr/>
        </p:nvSpPr>
        <p:spPr>
          <a:xfrm>
            <a:off x="4305300" y="6519624"/>
            <a:ext cx="35814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SLIDE NO. - 2</a:t>
            </a:r>
          </a:p>
          <a:p>
            <a:endParaRPr lang="en-IN" dirty="0"/>
          </a:p>
        </p:txBody>
      </p:sp>
      <p:pic>
        <p:nvPicPr>
          <p:cNvPr id="2" name="Picture 2" descr="What is Ultrasonic Sensor: Working Principle &amp; Applications – Robocra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50" y="940872"/>
            <a:ext cx="7967701" cy="532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509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 txBox="1">
            <a:spLocks/>
          </p:cNvSpPr>
          <p:nvPr/>
        </p:nvSpPr>
        <p:spPr>
          <a:xfrm>
            <a:off x="4305300" y="6519624"/>
            <a:ext cx="35814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SLIDE NO. - 3</a:t>
            </a:r>
          </a:p>
          <a:p>
            <a:endParaRPr lang="en-IN" dirty="0"/>
          </a:p>
        </p:txBody>
      </p:sp>
      <p:pic>
        <p:nvPicPr>
          <p:cNvPr id="2" name="Picture 2" descr="Buy Ultrasonic Sensor HCSR04 Online in India - Robocra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33" y="300634"/>
            <a:ext cx="6134135" cy="613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71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 txBox="1">
            <a:spLocks/>
          </p:cNvSpPr>
          <p:nvPr/>
        </p:nvSpPr>
        <p:spPr>
          <a:xfrm>
            <a:off x="4305300" y="6519624"/>
            <a:ext cx="35814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SLIDE NO. - 4</a:t>
            </a:r>
          </a:p>
          <a:p>
            <a:endParaRPr lang="en-IN" dirty="0"/>
          </a:p>
        </p:txBody>
      </p:sp>
      <p:pic>
        <p:nvPicPr>
          <p:cNvPr id="2050" name="Picture 2" descr="How to use an ultrasonic sensor in ardui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303" y="475153"/>
            <a:ext cx="8088784" cy="595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25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 txBox="1">
            <a:spLocks/>
          </p:cNvSpPr>
          <p:nvPr/>
        </p:nvSpPr>
        <p:spPr>
          <a:xfrm>
            <a:off x="4305300" y="6519624"/>
            <a:ext cx="3581400" cy="36576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SLIDE NO. - 4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B549D-BEFB-163B-FF06-D539D24AA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7866" y="0"/>
            <a:ext cx="45962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1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185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ANISH PANDEY</dc:creator>
  <cp:lastModifiedBy>Dr. ANISH PANDEY</cp:lastModifiedBy>
  <cp:revision>56</cp:revision>
  <dcterms:created xsi:type="dcterms:W3CDTF">2023-08-17T04:08:05Z</dcterms:created>
  <dcterms:modified xsi:type="dcterms:W3CDTF">2024-01-22T09:39:45Z</dcterms:modified>
</cp:coreProperties>
</file>