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40F"/>
    <a:srgbClr val="2980B9"/>
    <a:srgbClr val="C03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06/02/2014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36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06/02/2014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57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06/02/2014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34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06/02/2014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07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06/02/2014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97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06/02/2014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70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06/02/2014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6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06/02/2014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91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06/02/2014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06/02/2014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46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D7DB-B500-40ED-8335-8239FE6A3602}" type="datetimeFigureOut">
              <a:rPr lang="fr-FR" smtClean="0"/>
              <a:t>06/02/2014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36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0D7DB-B500-40ED-8335-8239FE6A3602}" type="datetimeFigureOut">
              <a:rPr lang="fr-FR" smtClean="0"/>
              <a:t>06/02/2014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A9257-A2DF-4569-88B6-E4DCE1AC44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4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330036" y="1371600"/>
            <a:ext cx="3657600" cy="3657600"/>
          </a:xfrm>
          <a:prstGeom prst="ellipse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9900" dirty="0"/>
              <a:t>✘</a:t>
            </a:r>
          </a:p>
        </p:txBody>
      </p:sp>
      <p:sp>
        <p:nvSpPr>
          <p:cNvPr id="5" name="Ellipse 4"/>
          <p:cNvSpPr/>
          <p:nvPr/>
        </p:nvSpPr>
        <p:spPr>
          <a:xfrm>
            <a:off x="6459681" y="1371600"/>
            <a:ext cx="3657600" cy="3657600"/>
          </a:xfrm>
          <a:prstGeom prst="ellipse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00" dirty="0"/>
          </a:p>
        </p:txBody>
      </p:sp>
      <p:sp>
        <p:nvSpPr>
          <p:cNvPr id="6" name="Croix 5"/>
          <p:cNvSpPr/>
          <p:nvPr/>
        </p:nvSpPr>
        <p:spPr>
          <a:xfrm rot="2700000">
            <a:off x="6989024" y="1900940"/>
            <a:ext cx="2556000" cy="2556163"/>
          </a:xfrm>
          <a:prstGeom prst="plus">
            <a:avLst>
              <a:gd name="adj" fmla="val 388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04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0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rgb</a:t>
            </a:r>
            <a:r>
              <a:rPr lang="fr-FR" dirty="0" smtClean="0"/>
              <a:t>(41, 128, 185)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8021782" y="976745"/>
            <a:ext cx="3657600" cy="3657600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7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fr-FR" sz="28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1867" y="96872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rgb</a:t>
            </a:r>
            <a:r>
              <a:rPr lang="fr-FR" dirty="0" smtClean="0"/>
              <a:t>(241, 196, 15)</a:t>
            </a:r>
            <a:endParaRPr lang="fr-FR" dirty="0"/>
          </a:p>
        </p:txBody>
      </p:sp>
      <p:sp>
        <p:nvSpPr>
          <p:cNvPr id="8" name="Triangle isocèle 7"/>
          <p:cNvSpPr/>
          <p:nvPr/>
        </p:nvSpPr>
        <p:spPr>
          <a:xfrm>
            <a:off x="613063" y="512345"/>
            <a:ext cx="4587467" cy="4586400"/>
          </a:xfrm>
          <a:prstGeom prst="triangle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3062" y="968724"/>
            <a:ext cx="458746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fr-FR" sz="28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0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1294" y="2516970"/>
            <a:ext cx="136608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500" dirty="0">
                <a:solidFill>
                  <a:schemeClr val="bg1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16527321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16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Siméon CAPY</dc:creator>
  <cp:lastModifiedBy>Siméon CAPY</cp:lastModifiedBy>
  <cp:revision>6</cp:revision>
  <dcterms:created xsi:type="dcterms:W3CDTF">2014-01-16T17:52:50Z</dcterms:created>
  <dcterms:modified xsi:type="dcterms:W3CDTF">2014-02-07T09:06:32Z</dcterms:modified>
</cp:coreProperties>
</file>