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1848"/>
    <a:srgbClr val="59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F27-5A4D-4B45-9DBC-968BD61F502A}" type="datetimeFigureOut">
              <a:rPr lang="fr-FR" smtClean="0"/>
              <a:t>05/09/2015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EB1-5611-4DED-8C4E-1EE97F440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69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F27-5A4D-4B45-9DBC-968BD61F502A}" type="datetimeFigureOut">
              <a:rPr lang="fr-FR" smtClean="0"/>
              <a:t>05/09/2015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EB1-5611-4DED-8C4E-1EE97F440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2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F27-5A4D-4B45-9DBC-968BD61F502A}" type="datetimeFigureOut">
              <a:rPr lang="fr-FR" smtClean="0"/>
              <a:t>05/09/2015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EB1-5611-4DED-8C4E-1EE97F440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3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F27-5A4D-4B45-9DBC-968BD61F502A}" type="datetimeFigureOut">
              <a:rPr lang="fr-FR" smtClean="0"/>
              <a:t>05/09/2015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EB1-5611-4DED-8C4E-1EE97F440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37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F27-5A4D-4B45-9DBC-968BD61F502A}" type="datetimeFigureOut">
              <a:rPr lang="fr-FR" smtClean="0"/>
              <a:t>05/09/2015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EB1-5611-4DED-8C4E-1EE97F440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00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F27-5A4D-4B45-9DBC-968BD61F502A}" type="datetimeFigureOut">
              <a:rPr lang="fr-FR" smtClean="0"/>
              <a:t>05/09/2015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EB1-5611-4DED-8C4E-1EE97F440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44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F27-5A4D-4B45-9DBC-968BD61F502A}" type="datetimeFigureOut">
              <a:rPr lang="fr-FR" smtClean="0"/>
              <a:t>05/09/2015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EB1-5611-4DED-8C4E-1EE97F440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5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F27-5A4D-4B45-9DBC-968BD61F502A}" type="datetimeFigureOut">
              <a:rPr lang="fr-FR" smtClean="0"/>
              <a:t>05/09/2015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EB1-5611-4DED-8C4E-1EE97F440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7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F27-5A4D-4B45-9DBC-968BD61F502A}" type="datetimeFigureOut">
              <a:rPr lang="fr-FR" smtClean="0"/>
              <a:t>05/09/2015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EB1-5611-4DED-8C4E-1EE97F440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4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F27-5A4D-4B45-9DBC-968BD61F502A}" type="datetimeFigureOut">
              <a:rPr lang="fr-FR" smtClean="0"/>
              <a:t>05/09/2015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EB1-5611-4DED-8C4E-1EE97F440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94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0F27-5A4D-4B45-9DBC-968BD61F502A}" type="datetimeFigureOut">
              <a:rPr lang="fr-FR" smtClean="0"/>
              <a:t>05/09/2015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EB1-5611-4DED-8C4E-1EE97F440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68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0F27-5A4D-4B45-9DBC-968BD61F502A}" type="datetimeFigureOut">
              <a:rPr lang="fr-FR" smtClean="0"/>
              <a:t>05/09/2015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6EB1-5611-4DED-8C4E-1EE97F440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9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79617" y="1704109"/>
            <a:ext cx="4582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ln w="28575">
                  <a:solidFill>
                    <a:srgbClr val="590303"/>
                  </a:solidFill>
                </a:ln>
                <a:latin typeface="Century Gothic" panose="020B0502020202020204" pitchFamily="34" charset="0"/>
              </a:rPr>
              <a:t>I WANT</a:t>
            </a:r>
          </a:p>
          <a:p>
            <a:pPr algn="just"/>
            <a:r>
              <a:rPr lang="fr-FR" sz="5400" b="1" dirty="0" smtClean="0">
                <a:ln w="28575">
                  <a:solidFill>
                    <a:srgbClr val="590303"/>
                  </a:solidFill>
                </a:ln>
                <a:latin typeface="Century Gothic" panose="020B0502020202020204" pitchFamily="34" charset="0"/>
              </a:rPr>
              <a:t>FOR    C.R.I.S.</a:t>
            </a:r>
            <a:endParaRPr lang="fr-FR" sz="5400" b="1" dirty="0">
              <a:ln w="28575">
                <a:solidFill>
                  <a:srgbClr val="590303"/>
                </a:solidFill>
              </a:ln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659578" y="1555173"/>
            <a:ext cx="20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 smtClean="0">
                <a:ln w="28575">
                  <a:solidFill>
                    <a:srgbClr val="590303"/>
                  </a:solidFill>
                </a:ln>
                <a:solidFill>
                  <a:srgbClr val="CC0000"/>
                </a:solidFill>
                <a:latin typeface="Century Gothic" panose="020B0502020202020204" pitchFamily="34" charset="0"/>
              </a:rPr>
              <a:t>YOU</a:t>
            </a:r>
            <a:endParaRPr lang="fr-FR" sz="6600" b="1" dirty="0">
              <a:ln w="28575">
                <a:solidFill>
                  <a:srgbClr val="590303"/>
                </a:solidFill>
              </a:ln>
              <a:solidFill>
                <a:srgbClr val="CC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9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09" y="0"/>
            <a:ext cx="4538382" cy="6858000"/>
          </a:xfrm>
          <a:prstGeom prst="rect">
            <a:avLst/>
          </a:prstGeom>
        </p:spPr>
      </p:pic>
      <p:sp>
        <p:nvSpPr>
          <p:cNvPr id="5" name="Cadre 4"/>
          <p:cNvSpPr/>
          <p:nvPr/>
        </p:nvSpPr>
        <p:spPr>
          <a:xfrm>
            <a:off x="3879850" y="44450"/>
            <a:ext cx="4432300" cy="6756400"/>
          </a:xfrm>
          <a:prstGeom prst="frame">
            <a:avLst>
              <a:gd name="adj1" fmla="val 1395"/>
            </a:avLst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adre 5"/>
          <p:cNvSpPr/>
          <p:nvPr/>
        </p:nvSpPr>
        <p:spPr>
          <a:xfrm>
            <a:off x="3985932" y="146050"/>
            <a:ext cx="4211918" cy="6540500"/>
          </a:xfrm>
          <a:prstGeom prst="frame">
            <a:avLst>
              <a:gd name="adj1" fmla="val 1395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09" y="0"/>
            <a:ext cx="4538382" cy="6858000"/>
          </a:xfrm>
          <a:prstGeom prst="rect">
            <a:avLst/>
          </a:prstGeom>
        </p:spPr>
      </p:pic>
      <p:sp>
        <p:nvSpPr>
          <p:cNvPr id="5" name="Cadre 4"/>
          <p:cNvSpPr/>
          <p:nvPr/>
        </p:nvSpPr>
        <p:spPr>
          <a:xfrm>
            <a:off x="3879850" y="44450"/>
            <a:ext cx="4432300" cy="6756400"/>
          </a:xfrm>
          <a:prstGeom prst="frame">
            <a:avLst>
              <a:gd name="adj1" fmla="val 1395"/>
            </a:avLst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adre 5"/>
          <p:cNvSpPr/>
          <p:nvPr/>
        </p:nvSpPr>
        <p:spPr>
          <a:xfrm>
            <a:off x="3985932" y="146050"/>
            <a:ext cx="4211918" cy="6540500"/>
          </a:xfrm>
          <a:prstGeom prst="frame">
            <a:avLst>
              <a:gd name="adj1" fmla="val 1395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9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09" y="0"/>
            <a:ext cx="4538382" cy="6857999"/>
          </a:xfrm>
          <a:prstGeom prst="rect">
            <a:avLst/>
          </a:prstGeom>
        </p:spPr>
      </p:pic>
      <p:sp>
        <p:nvSpPr>
          <p:cNvPr id="5" name="Cadre 4"/>
          <p:cNvSpPr/>
          <p:nvPr/>
        </p:nvSpPr>
        <p:spPr>
          <a:xfrm>
            <a:off x="3879850" y="44450"/>
            <a:ext cx="4432300" cy="6756400"/>
          </a:xfrm>
          <a:prstGeom prst="frame">
            <a:avLst>
              <a:gd name="adj1" fmla="val 1395"/>
            </a:avLst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adre 5"/>
          <p:cNvSpPr/>
          <p:nvPr/>
        </p:nvSpPr>
        <p:spPr>
          <a:xfrm>
            <a:off x="3985932" y="146050"/>
            <a:ext cx="4211918" cy="6540500"/>
          </a:xfrm>
          <a:prstGeom prst="frame">
            <a:avLst>
              <a:gd name="adj1" fmla="val 1395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04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</Words>
  <Application>Microsoft Office PowerPoint</Application>
  <PresentationFormat>Grand écran</PresentationFormat>
  <Paragraphs>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Siméon CAPY</dc:creator>
  <cp:lastModifiedBy>Siméon CAPY</cp:lastModifiedBy>
  <cp:revision>6</cp:revision>
  <dcterms:created xsi:type="dcterms:W3CDTF">2015-09-04T19:11:33Z</dcterms:created>
  <dcterms:modified xsi:type="dcterms:W3CDTF">2015-09-05T12:02:35Z</dcterms:modified>
</cp:coreProperties>
</file>