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443050" y="3013501"/>
            <a:ext cx="530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POSTMORTEM</a:t>
            </a:r>
            <a:endParaRPr lang="zh-CN" altLang="en-US" sz="4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3F5D47C6-9BA7-4DD0-A6FA-375360F40443}"/>
              </a:ext>
            </a:extLst>
          </p:cNvPr>
          <p:cNvSpPr txBox="1"/>
          <p:nvPr/>
        </p:nvSpPr>
        <p:spPr>
          <a:xfrm>
            <a:off x="3562894" y="1724162"/>
            <a:ext cx="506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Cyber dash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C80281E7-1484-4EB0-BB89-59A01E22029E}"/>
              </a:ext>
            </a:extLst>
          </p:cNvPr>
          <p:cNvSpPr txBox="1"/>
          <p:nvPr/>
        </p:nvSpPr>
        <p:spPr>
          <a:xfrm>
            <a:off x="861391" y="4118174"/>
            <a:ext cx="1046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Naifu Cui, Joshua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Issac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Yuanchao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Liu,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Elliot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Privateer,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Guangkun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Zeng</a:t>
            </a:r>
          </a:p>
        </p:txBody>
      </p:sp>
    </p:spTree>
    <p:extLst>
      <p:ext uri="{BB962C8B-B14F-4D97-AF65-F5344CB8AC3E}">
        <p14:creationId xmlns:p14="http://schemas.microsoft.com/office/powerpoint/2010/main" val="8621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Concepting runs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Hybrid of rhythm game and side-scrolling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Well-scoped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Shaped style in visuals and acoustics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8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design needs to be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Tutorial and feedback could be confusing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53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 and Future Considerations: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May improve algorithm for level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more misunderstanding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Brainstorm is not active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 healthy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29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938995" y="2921168"/>
            <a:ext cx="431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Questions?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75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Aharoni</vt:lpstr>
      <vt:lpstr>Algerian</vt:lpstr>
      <vt:lpstr>Arial</vt:lpstr>
      <vt:lpstr>Century Gothic</vt:lpstr>
      <vt:lpstr>Wingdings 3</vt:lpstr>
      <vt:lpstr>离子会议室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s0434</dc:creator>
  <cp:lastModifiedBy>Naifu Cui (RIT Student)</cp:lastModifiedBy>
  <cp:revision>6</cp:revision>
  <dcterms:created xsi:type="dcterms:W3CDTF">2020-02-25T17:08:34Z</dcterms:created>
  <dcterms:modified xsi:type="dcterms:W3CDTF">2020-02-25T19:54:06Z</dcterms:modified>
</cp:coreProperties>
</file>