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562894" y="2921168"/>
            <a:ext cx="506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POSTMORTEM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Concepting runs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of rhythm game and side-scrolling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Well-scoped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Shaped style in visuals and acoustics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8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design needs to be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 hardcore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Tutorial and feedback could be confusing</a:t>
            </a:r>
          </a:p>
        </p:txBody>
      </p:sp>
    </p:spTree>
    <p:extLst>
      <p:ext uri="{BB962C8B-B14F-4D97-AF65-F5344CB8AC3E}">
        <p14:creationId xmlns:p14="http://schemas.microsoft.com/office/powerpoint/2010/main" val="19253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 and Future Considerations: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May improve algorithm for level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Contact more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Brainstorm is not active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 healthy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9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938995" y="2921168"/>
            <a:ext cx="431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58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Aharoni</vt:lpstr>
      <vt:lpstr>Algerian</vt:lpstr>
      <vt:lpstr>Arial</vt:lpstr>
      <vt:lpstr>Century Gothic</vt:lpstr>
      <vt:lpstr>Wingdings 3</vt:lpstr>
      <vt:lpstr>离子会议室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s0434</dc:creator>
  <cp:lastModifiedBy>s0434</cp:lastModifiedBy>
  <cp:revision>4</cp:revision>
  <dcterms:created xsi:type="dcterms:W3CDTF">2020-02-25T17:08:34Z</dcterms:created>
  <dcterms:modified xsi:type="dcterms:W3CDTF">2020-02-25T17:42:26Z</dcterms:modified>
</cp:coreProperties>
</file>