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4E6AB99-F9C7-4501-AC66-A3B71B258AF7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4E10-3F4E-483A-B9F7-65290B4BA4B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5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AB99-F9C7-4501-AC66-A3B71B258AF7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4E10-3F4E-483A-B9F7-65290B4BA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01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AB99-F9C7-4501-AC66-A3B71B258AF7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4E10-3F4E-483A-B9F7-65290B4BA4B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5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AB99-F9C7-4501-AC66-A3B71B258AF7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4E10-3F4E-483A-B9F7-65290B4BA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50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AB99-F9C7-4501-AC66-A3B71B258AF7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4E10-3F4E-483A-B9F7-65290B4BA4B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8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AB99-F9C7-4501-AC66-A3B71B258AF7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4E10-3F4E-483A-B9F7-65290B4BA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49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AB99-F9C7-4501-AC66-A3B71B258AF7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4E10-3F4E-483A-B9F7-65290B4BA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76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AB99-F9C7-4501-AC66-A3B71B258AF7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4E10-3F4E-483A-B9F7-65290B4BA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37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AB99-F9C7-4501-AC66-A3B71B258AF7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4E10-3F4E-483A-B9F7-65290B4BA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14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AB99-F9C7-4501-AC66-A3B71B258AF7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4E10-3F4E-483A-B9F7-65290B4BA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8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AB99-F9C7-4501-AC66-A3B71B258AF7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4E10-3F4E-483A-B9F7-65290B4BA4B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2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4E6AB99-F9C7-4501-AC66-A3B71B258AF7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6B54E10-3F4E-483A-B9F7-65290B4BA4B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59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819A2-7BAE-4BBA-A653-773A11BD0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[</a:t>
            </a:r>
            <a:r>
              <a:rPr lang="en-US" sz="4800" dirty="0" err="1">
                <a:solidFill>
                  <a:srgbClr val="FFFFFF"/>
                </a:solidFill>
              </a:rPr>
              <a:t>ecs</a:t>
            </a:r>
            <a:r>
              <a:rPr lang="en-US" sz="4800" dirty="0">
                <a:solidFill>
                  <a:srgbClr val="FFFFFF"/>
                </a:solidFill>
              </a:rPr>
              <a:t> + jobs] The Rain God</a:t>
            </a: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7322C-9812-4A1B-955C-84C25D33F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Joshua Issac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6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75C5-0416-443A-9715-A4E642A5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	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775AFA-83DD-47CB-B205-4E8C16F661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351788"/>
            <a:ext cx="9720262" cy="3891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2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53FE-8183-4D67-AF93-784B94CB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B550B-1F73-4369-A11A-C401C13D1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game consists of a Rain God (Snowman).</a:t>
            </a:r>
          </a:p>
          <a:p>
            <a:r>
              <a:rPr lang="en-US" dirty="0"/>
              <a:t>You press Space to spawn rain that falls. As you spawn more rain, the land gets affected – resulting in flooding.</a:t>
            </a:r>
          </a:p>
          <a:p>
            <a:r>
              <a:rPr lang="en-US" dirty="0"/>
              <a:t>There are also a bunch of moving entities that like to walk around for the </a:t>
            </a:r>
            <a:r>
              <a:rPr lang="en-US" dirty="0" err="1"/>
              <a:t>lulz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01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58D-2B48-499B-BA16-37CA15FB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82E55-0F60-4A4A-9AFD-8EDBD2B35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965" y="2084831"/>
            <a:ext cx="8318069" cy="445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9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69B897-503B-4028-9AE9-BF8B3D6D7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40" y="155642"/>
            <a:ext cx="6331627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0D080E-1B54-4A34-BA32-D9808307C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770" y="2734701"/>
            <a:ext cx="6234890" cy="396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7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F441ED-BA0A-4BB2-AC71-8C28B1E31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350662" cy="4017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9FC29-B08B-4E7A-A971-68E70ABE9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030" y="2475017"/>
            <a:ext cx="6870970" cy="438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0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B08997-9A39-490F-A977-06F2CC657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2" y="329479"/>
            <a:ext cx="9764859" cy="6199041"/>
          </a:xfrm>
        </p:spPr>
      </p:pic>
    </p:spTree>
    <p:extLst>
      <p:ext uri="{BB962C8B-B14F-4D97-AF65-F5344CB8AC3E}">
        <p14:creationId xmlns:p14="http://schemas.microsoft.com/office/powerpoint/2010/main" val="350338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5058-BF51-4F18-A624-F8A77ABA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7867-0DDB-4B64-9FD0-8247776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The Rain God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Waypoints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The High Priest (Yellow Cube) &amp; The Followers (Green Capsules)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Land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Trees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Rain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5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5058-BF51-4F18-A624-F8A77ABA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7867-0DDB-4B64-9FD0-8247776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Tags: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rain_tag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waypoint_tag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highpriest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follower_tag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raingod_tag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foundHighPriest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This component is added to a follower when it “locates” the High Priest.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foundWaypoint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This component is added to the High Priest when it “locates” the closest Waypoint.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removed when the found Waypoint is destroyed.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rainParticle_Component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Contains a Particle ID number. (Doesn’t play a role in the game)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rainSpeed_Component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Contains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rainMoveSpeed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float that determines the speed of the raindrops that fall.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waypointCount_Component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Waypointcount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keeps track of the number of waypoints visited.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followerMoveSpeed_Component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Contains a float that determines the movement speed of the follower.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8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E8F-D78C-45AB-B448-93F06816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5F35-1B31-47C8-BA78-9708CD34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RainMover_JobSystem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rainDestroyer_System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findWaypoint_System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foundWaypointDebug_System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PriestMovement_System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findHighPriest_System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followerMovement_System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554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199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Times New Roman</vt:lpstr>
      <vt:lpstr>Tw Cen MT</vt:lpstr>
      <vt:lpstr>Tw Cen MT Condensed</vt:lpstr>
      <vt:lpstr>Wingdings 3</vt:lpstr>
      <vt:lpstr>Integral</vt:lpstr>
      <vt:lpstr>[ecs + jobs] The Rain God</vt:lpstr>
      <vt:lpstr>The game</vt:lpstr>
      <vt:lpstr>Class Diagram</vt:lpstr>
      <vt:lpstr>PowerPoint Presentation</vt:lpstr>
      <vt:lpstr>PowerPoint Presentation</vt:lpstr>
      <vt:lpstr>PowerPoint Presentation</vt:lpstr>
      <vt:lpstr>Entities</vt:lpstr>
      <vt:lpstr>Components</vt:lpstr>
      <vt:lpstr>systems</vt:lpstr>
      <vt:lpstr>profiling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[ecs + jobs] The Rain God</dc:title>
  <dc:creator>Joshua Issac (RIT Student)</dc:creator>
  <cp:lastModifiedBy>Joshua Issac (RIT Student)</cp:lastModifiedBy>
  <cp:revision>4</cp:revision>
  <dcterms:created xsi:type="dcterms:W3CDTF">2019-12-17T17:52:30Z</dcterms:created>
  <dcterms:modified xsi:type="dcterms:W3CDTF">2019-12-17T18:15:36Z</dcterms:modified>
</cp:coreProperties>
</file>