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5691-4FAD-4197-AD89-F1703985E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B7A5A-6896-4177-B656-8DF5B5463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4FBE6-A113-4C43-B659-71F35011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3CC9-5142-4D72-9961-B1CFA55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08B2-4E75-4603-B6CF-A9B1C480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5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CFCA-BFD0-486B-9943-9102438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48B47-72C9-4383-B872-93C47327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931A-2A35-40EA-920A-1F265E9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2244-5A06-46E8-A141-F1BFDD1B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D164-4175-4728-ADD8-134C7655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7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95D76-CBB6-42DC-AEDE-0860D715F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E8B24-BB35-4683-A864-E29A92B61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9A709-E28C-4144-8AF8-A41CC9BF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963C-A2D9-4D46-B658-F6D44E1E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42AF-F7E4-4AB7-B633-887D6B34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3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B474-42A9-492E-ABA1-0DDFF0AA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FB1E-7E31-41C7-945E-02304CBE5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80680-C1AC-400C-B46F-9A1C29F7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AB7F-1F65-4644-B23F-AEE6A8DD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411B-F415-4A19-A556-BA22B245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16C4-F4B4-4894-856D-0C27138D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358F-B4B4-46A4-AA50-0C646770B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05AD-B097-4251-94CF-414FD73D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17C6-AC5C-4D26-815D-3E14387E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3220-6D2D-4415-97B5-DB3AA674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4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D84C-FD58-431C-B728-75D5E447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6462-ACC6-4F1A-AB51-536016307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41EAE-6028-4D8E-ACBE-ECE006009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52E0-3528-48EF-AC6D-5DF46D17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574B-9A68-4905-B73D-16162377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33A92-D2E4-4F8C-B03D-9B0966A5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E10E-7665-4641-9CB8-1CFC3620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3D79F-CE96-4118-8333-AA1665A7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9C6B6-2500-443F-B1A7-C3FF7992A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37884-A9AA-4097-B56D-5CC054949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940D8-C4B4-4EF8-BC51-4077D68C2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B1D72-90DF-464A-88D4-3EB855A5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7F1B8-F996-49EB-B8C2-8E4DC86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FB708-1992-47AB-AA2F-98552B4B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83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E075-42ED-4D15-90D1-94C80BAF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C0856-51C5-4E31-89C6-E4190580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8EC8A-52B4-4EF8-9C3F-A9C22EFE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9ED2A-9827-4F44-BC23-4A68278A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0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2C88A-673D-472F-8B2B-0F81FB6B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F8BC6-5F00-40DA-996B-4371547E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72A6B-E178-410D-814B-C167F68A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6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42D1-9D58-4CCF-B507-E9F263B6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FE2E-858C-4433-9F06-DAC3AC53B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82ACC-3053-4C43-809E-FB51211B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A898D-39B0-454F-A4F9-8C87AB9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111DB-3D2A-4A5D-BBFE-29AD239B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F6E7-543B-46A7-8627-CC7B9F64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6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A499-B010-421B-9491-010AA675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5FFD2-3CFA-420F-A270-D45F4F2C6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E4545-C4BB-46DA-8D1E-0729D23DD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DD5DF-4BD9-49D4-A1E8-0D7032C4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24544-2C24-4E64-B9CF-6DDCC907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EF60-7727-4FD9-A081-BA12D038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5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A98AD-76F1-458C-99E0-7CFDECA7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B1B9-7C72-461D-90F7-F1B6F5AD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354D-1978-443B-BC8A-C39781C92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1373-3F88-45C7-933E-2806CBC4D85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295E4-88BA-4367-A2EC-7F54731B6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AED1-B2BB-40BB-A029-7AD14E957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4DB1-D29B-4F03-B261-FA4779AD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4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62AC-D476-4B2D-92D3-B398C2FBD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Aman Gaur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DDEB3-8B47-404F-83B0-04DFDAE41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Aman Guar</a:t>
            </a:r>
          </a:p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61C98-3D51-4BD5-AD62-70B8B5840D97}"/>
              </a:ext>
            </a:extLst>
          </p:cNvPr>
          <p:cNvSpPr/>
          <p:nvPr/>
        </p:nvSpPr>
        <p:spPr>
          <a:xfrm>
            <a:off x="8833844" y="199033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39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Aman Gaur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 Gaur</dc:title>
  <dc:creator>Aman Sharma</dc:creator>
  <cp:lastModifiedBy>Aman Sharma</cp:lastModifiedBy>
  <cp:revision>3</cp:revision>
  <dcterms:created xsi:type="dcterms:W3CDTF">2022-01-31T13:28:59Z</dcterms:created>
  <dcterms:modified xsi:type="dcterms:W3CDTF">2022-01-31T13:52:00Z</dcterms:modified>
</cp:coreProperties>
</file>