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0"/>
  </p:notesMasterIdLst>
  <p:handoutMasterIdLst>
    <p:handoutMasterId r:id="rId11"/>
  </p:handoutMasterIdLst>
  <p:sldIdLst>
    <p:sldId id="269" r:id="rId2"/>
    <p:sldId id="272" r:id="rId3"/>
    <p:sldId id="273" r:id="rId4"/>
    <p:sldId id="286" r:id="rId5"/>
    <p:sldId id="287" r:id="rId6"/>
    <p:sldId id="289" r:id="rId7"/>
    <p:sldId id="278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2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384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  <p15:guide id="7" orient="horz" pos="1608" userDrawn="1">
          <p15:clr>
            <a:srgbClr val="A4A3A4"/>
          </p15:clr>
        </p15:guide>
        <p15:guide id="8" pos="2712" userDrawn="1">
          <p15:clr>
            <a:srgbClr val="A4A3A4"/>
          </p15:clr>
        </p15:guide>
        <p15:guide id="9" pos="4968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9FD6"/>
    <a:srgbClr val="ADB5DF"/>
    <a:srgbClr val="6472C3"/>
    <a:srgbClr val="0EAAE3"/>
    <a:srgbClr val="262626"/>
    <a:srgbClr val="FCFCFC"/>
    <a:srgbClr val="DCDEE0"/>
    <a:srgbClr val="AAB3B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2" autoAdjust="0"/>
    <p:restoredTop sz="94371" autoAdjust="0"/>
  </p:normalViewPr>
  <p:slideViewPr>
    <p:cSldViewPr snapToGrid="0">
      <p:cViewPr varScale="1">
        <p:scale>
          <a:sx n="78" d="100"/>
          <a:sy n="78" d="100"/>
        </p:scale>
        <p:origin x="1013" y="62"/>
      </p:cViewPr>
      <p:guideLst>
        <p:guide orient="horz" pos="2712"/>
        <p:guide pos="456"/>
        <p:guide pos="7224"/>
        <p:guide orient="horz" pos="3840"/>
        <p:guide orient="horz" pos="480"/>
        <p:guide orient="horz" pos="1608"/>
        <p:guide pos="2712"/>
        <p:guide pos="4968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6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7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16/06/2024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4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1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805C30-AB1D-4603-B93E-A7C9F8A39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2232" y="1214359"/>
            <a:ext cx="4295524" cy="4429280"/>
          </a:xfrm>
          <a:custGeom>
            <a:avLst/>
            <a:gdLst>
              <a:gd name="connsiteX0" fmla="*/ 0 w 4295524"/>
              <a:gd name="connsiteY0" fmla="*/ 0 h 4429280"/>
              <a:gd name="connsiteX1" fmla="*/ 4295524 w 4295524"/>
              <a:gd name="connsiteY1" fmla="*/ 0 h 4429280"/>
              <a:gd name="connsiteX2" fmla="*/ 4295524 w 4295524"/>
              <a:gd name="connsiteY2" fmla="*/ 4429280 h 4429280"/>
              <a:gd name="connsiteX3" fmla="*/ 0 w 4295524"/>
              <a:gd name="connsiteY3" fmla="*/ 4429280 h 442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524" h="4429280">
                <a:moveTo>
                  <a:pt x="0" y="0"/>
                </a:moveTo>
                <a:lnTo>
                  <a:pt x="4295524" y="0"/>
                </a:lnTo>
                <a:lnTo>
                  <a:pt x="4295524" y="4429280"/>
                </a:lnTo>
                <a:lnTo>
                  <a:pt x="0" y="4429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005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01EEB-9144-451C-98F2-E16467C2E6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9F55BC-76B1-481D-8D5C-E38D6112DD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8996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B35CA8-187C-43D8-961A-3EA028CE0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172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1C6C600-624B-4A91-BE5F-F02CA6D9D8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9348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867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0831D4-5BA4-4D97-8576-DB2A9577AB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91162"/>
            <a:ext cx="5096785" cy="5338487"/>
          </a:xfrm>
          <a:custGeom>
            <a:avLst/>
            <a:gdLst>
              <a:gd name="connsiteX0" fmla="*/ 0 w 5096785"/>
              <a:gd name="connsiteY0" fmla="*/ 0 h 5338487"/>
              <a:gd name="connsiteX1" fmla="*/ 5096785 w 5096785"/>
              <a:gd name="connsiteY1" fmla="*/ 0 h 5338487"/>
              <a:gd name="connsiteX2" fmla="*/ 5096785 w 5096785"/>
              <a:gd name="connsiteY2" fmla="*/ 5338487 h 5338487"/>
              <a:gd name="connsiteX3" fmla="*/ 0 w 5096785"/>
              <a:gd name="connsiteY3" fmla="*/ 5338487 h 53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6785" h="5338487">
                <a:moveTo>
                  <a:pt x="0" y="0"/>
                </a:moveTo>
                <a:lnTo>
                  <a:pt x="5096785" y="0"/>
                </a:lnTo>
                <a:lnTo>
                  <a:pt x="5096785" y="5338487"/>
                </a:lnTo>
                <a:lnTo>
                  <a:pt x="0" y="53384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15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0C4B6-FF15-4DB2-BFEC-84689FF3C0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4127" y="2646803"/>
            <a:ext cx="2810149" cy="3326235"/>
          </a:xfrm>
          <a:custGeom>
            <a:avLst/>
            <a:gdLst>
              <a:gd name="connsiteX0" fmla="*/ 464546 w 2810149"/>
              <a:gd name="connsiteY0" fmla="*/ 0 h 3326235"/>
              <a:gd name="connsiteX1" fmla="*/ 2345603 w 2810149"/>
              <a:gd name="connsiteY1" fmla="*/ 0 h 3326235"/>
              <a:gd name="connsiteX2" fmla="*/ 2810149 w 2810149"/>
              <a:gd name="connsiteY2" fmla="*/ 464546 h 3326235"/>
              <a:gd name="connsiteX3" fmla="*/ 2810149 w 2810149"/>
              <a:gd name="connsiteY3" fmla="*/ 2861689 h 3326235"/>
              <a:gd name="connsiteX4" fmla="*/ 2345603 w 2810149"/>
              <a:gd name="connsiteY4" fmla="*/ 3326235 h 3326235"/>
              <a:gd name="connsiteX5" fmla="*/ 464546 w 2810149"/>
              <a:gd name="connsiteY5" fmla="*/ 3326235 h 3326235"/>
              <a:gd name="connsiteX6" fmla="*/ 0 w 2810149"/>
              <a:gd name="connsiteY6" fmla="*/ 2861689 h 3326235"/>
              <a:gd name="connsiteX7" fmla="*/ 0 w 2810149"/>
              <a:gd name="connsiteY7" fmla="*/ 464546 h 3326235"/>
              <a:gd name="connsiteX8" fmla="*/ 464546 w 2810149"/>
              <a:gd name="connsiteY8" fmla="*/ 0 h 332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0149" h="3326235">
                <a:moveTo>
                  <a:pt x="464546" y="0"/>
                </a:moveTo>
                <a:lnTo>
                  <a:pt x="2345603" y="0"/>
                </a:lnTo>
                <a:cubicBezTo>
                  <a:pt x="2602165" y="0"/>
                  <a:pt x="2810149" y="207984"/>
                  <a:pt x="2810149" y="464546"/>
                </a:cubicBezTo>
                <a:lnTo>
                  <a:pt x="2810149" y="2861689"/>
                </a:lnTo>
                <a:cubicBezTo>
                  <a:pt x="2810149" y="3118251"/>
                  <a:pt x="2602165" y="3326235"/>
                  <a:pt x="2345603" y="3326235"/>
                </a:cubicBezTo>
                <a:lnTo>
                  <a:pt x="464546" y="3326235"/>
                </a:lnTo>
                <a:cubicBezTo>
                  <a:pt x="207984" y="3326235"/>
                  <a:pt x="0" y="3118251"/>
                  <a:pt x="0" y="2861689"/>
                </a:cubicBezTo>
                <a:lnTo>
                  <a:pt x="0" y="464546"/>
                </a:lnTo>
                <a:cubicBezTo>
                  <a:pt x="0" y="207984"/>
                  <a:pt x="207984" y="0"/>
                  <a:pt x="4645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4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AEC6B3-8011-48C1-8099-3DA163D2F8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8880" y="924379"/>
            <a:ext cx="3791610" cy="5024654"/>
          </a:xfrm>
          <a:custGeom>
            <a:avLst/>
            <a:gdLst>
              <a:gd name="connsiteX0" fmla="*/ 0 w 3791610"/>
              <a:gd name="connsiteY0" fmla="*/ 0 h 5024654"/>
              <a:gd name="connsiteX1" fmla="*/ 3791610 w 3791610"/>
              <a:gd name="connsiteY1" fmla="*/ 0 h 5024654"/>
              <a:gd name="connsiteX2" fmla="*/ 3791610 w 3791610"/>
              <a:gd name="connsiteY2" fmla="*/ 5024654 h 5024654"/>
              <a:gd name="connsiteX3" fmla="*/ 0 w 3791610"/>
              <a:gd name="connsiteY3" fmla="*/ 5024654 h 502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1610" h="5024654">
                <a:moveTo>
                  <a:pt x="0" y="0"/>
                </a:moveTo>
                <a:lnTo>
                  <a:pt x="3791610" y="0"/>
                </a:lnTo>
                <a:lnTo>
                  <a:pt x="3791610" y="5024654"/>
                </a:lnTo>
                <a:lnTo>
                  <a:pt x="0" y="50246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54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48B6C7-4E48-4FB3-812F-1B674F8A5A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222" y="576072"/>
            <a:ext cx="5191318" cy="5705856"/>
          </a:xfrm>
          <a:custGeom>
            <a:avLst/>
            <a:gdLst>
              <a:gd name="connsiteX0" fmla="*/ 0 w 5191318"/>
              <a:gd name="connsiteY0" fmla="*/ 0 h 5705856"/>
              <a:gd name="connsiteX1" fmla="*/ 5191318 w 5191318"/>
              <a:gd name="connsiteY1" fmla="*/ 0 h 5705856"/>
              <a:gd name="connsiteX2" fmla="*/ 5191318 w 5191318"/>
              <a:gd name="connsiteY2" fmla="*/ 5705856 h 5705856"/>
              <a:gd name="connsiteX3" fmla="*/ 0 w 5191318"/>
              <a:gd name="connsiteY3" fmla="*/ 5705856 h 570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318" h="5705856">
                <a:moveTo>
                  <a:pt x="0" y="0"/>
                </a:moveTo>
                <a:lnTo>
                  <a:pt x="5191318" y="0"/>
                </a:lnTo>
                <a:lnTo>
                  <a:pt x="5191318" y="5705856"/>
                </a:lnTo>
                <a:lnTo>
                  <a:pt x="0" y="57058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25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5560CB-618A-4181-BA6A-BC21B81BD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7853" y="2212340"/>
            <a:ext cx="2528047" cy="2433320"/>
          </a:xfrm>
          <a:custGeom>
            <a:avLst/>
            <a:gdLst>
              <a:gd name="connsiteX0" fmla="*/ 0 w 2528047"/>
              <a:gd name="connsiteY0" fmla="*/ 0 h 2433320"/>
              <a:gd name="connsiteX1" fmla="*/ 2528047 w 2528047"/>
              <a:gd name="connsiteY1" fmla="*/ 0 h 2433320"/>
              <a:gd name="connsiteX2" fmla="*/ 2528047 w 2528047"/>
              <a:gd name="connsiteY2" fmla="*/ 2433320 h 2433320"/>
              <a:gd name="connsiteX3" fmla="*/ 0 w 2528047"/>
              <a:gd name="connsiteY3" fmla="*/ 2433320 h 243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2433320">
                <a:moveTo>
                  <a:pt x="0" y="0"/>
                </a:moveTo>
                <a:lnTo>
                  <a:pt x="2528047" y="0"/>
                </a:lnTo>
                <a:lnTo>
                  <a:pt x="2528047" y="2433320"/>
                </a:lnTo>
                <a:lnTo>
                  <a:pt x="0" y="2433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0675C7-FBB5-43E4-B43D-928111033C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7853" y="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A68A64B-6604-4CB5-9DE0-927D8E0CD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37853" y="486664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31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75DCA1E-935D-4032-B5AF-CB0819D042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1975" y="3185098"/>
            <a:ext cx="6990531" cy="2606959"/>
          </a:xfrm>
          <a:custGeom>
            <a:avLst/>
            <a:gdLst>
              <a:gd name="connsiteX0" fmla="*/ 0 w 6990531"/>
              <a:gd name="connsiteY0" fmla="*/ 0 h 2606959"/>
              <a:gd name="connsiteX1" fmla="*/ 6990531 w 6990531"/>
              <a:gd name="connsiteY1" fmla="*/ 0 h 2606959"/>
              <a:gd name="connsiteX2" fmla="*/ 6990531 w 6990531"/>
              <a:gd name="connsiteY2" fmla="*/ 2606959 h 2606959"/>
              <a:gd name="connsiteX3" fmla="*/ 0 w 6990531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0531" h="2606959">
                <a:moveTo>
                  <a:pt x="0" y="0"/>
                </a:moveTo>
                <a:lnTo>
                  <a:pt x="6990531" y="0"/>
                </a:lnTo>
                <a:lnTo>
                  <a:pt x="6990531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640D71-BCE3-49B5-B4C6-77F2D710CD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26346" y="3185098"/>
            <a:ext cx="2773679" cy="2606959"/>
          </a:xfrm>
          <a:custGeom>
            <a:avLst/>
            <a:gdLst>
              <a:gd name="connsiteX0" fmla="*/ 0 w 2773679"/>
              <a:gd name="connsiteY0" fmla="*/ 0 h 2606959"/>
              <a:gd name="connsiteX1" fmla="*/ 2773679 w 2773679"/>
              <a:gd name="connsiteY1" fmla="*/ 0 h 2606959"/>
              <a:gd name="connsiteX2" fmla="*/ 2773679 w 2773679"/>
              <a:gd name="connsiteY2" fmla="*/ 2606959 h 2606959"/>
              <a:gd name="connsiteX3" fmla="*/ 0 w 2773679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79" h="2606959">
                <a:moveTo>
                  <a:pt x="0" y="0"/>
                </a:moveTo>
                <a:lnTo>
                  <a:pt x="2773679" y="0"/>
                </a:lnTo>
                <a:lnTo>
                  <a:pt x="2773679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2209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53AA5F6-FAB7-44B0-81B3-F5D816467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843" y="947232"/>
            <a:ext cx="3830917" cy="4963537"/>
          </a:xfrm>
          <a:custGeom>
            <a:avLst/>
            <a:gdLst>
              <a:gd name="connsiteX0" fmla="*/ 0 w 3830917"/>
              <a:gd name="connsiteY0" fmla="*/ 0 h 4963537"/>
              <a:gd name="connsiteX1" fmla="*/ 3830917 w 3830917"/>
              <a:gd name="connsiteY1" fmla="*/ 0 h 4963537"/>
              <a:gd name="connsiteX2" fmla="*/ 3830917 w 3830917"/>
              <a:gd name="connsiteY2" fmla="*/ 4963537 h 4963537"/>
              <a:gd name="connsiteX3" fmla="*/ 0 w 3830917"/>
              <a:gd name="connsiteY3" fmla="*/ 4963537 h 496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917" h="4963537">
                <a:moveTo>
                  <a:pt x="0" y="0"/>
                </a:moveTo>
                <a:lnTo>
                  <a:pt x="3830917" y="0"/>
                </a:lnTo>
                <a:lnTo>
                  <a:pt x="3830917" y="4963537"/>
                </a:lnTo>
                <a:lnTo>
                  <a:pt x="0" y="4963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3353F7B-0906-45B7-84D4-BE6D7C93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37451" y="947231"/>
            <a:ext cx="2554549" cy="3309808"/>
          </a:xfrm>
          <a:custGeom>
            <a:avLst/>
            <a:gdLst>
              <a:gd name="connsiteX0" fmla="*/ 0 w 2554549"/>
              <a:gd name="connsiteY0" fmla="*/ 0 h 3309808"/>
              <a:gd name="connsiteX1" fmla="*/ 2554549 w 2554549"/>
              <a:gd name="connsiteY1" fmla="*/ 0 h 3309808"/>
              <a:gd name="connsiteX2" fmla="*/ 2554549 w 2554549"/>
              <a:gd name="connsiteY2" fmla="*/ 3309808 h 3309808"/>
              <a:gd name="connsiteX3" fmla="*/ 0 w 2554549"/>
              <a:gd name="connsiteY3" fmla="*/ 3309808 h 330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549" h="3309808">
                <a:moveTo>
                  <a:pt x="0" y="0"/>
                </a:moveTo>
                <a:lnTo>
                  <a:pt x="2554549" y="0"/>
                </a:lnTo>
                <a:lnTo>
                  <a:pt x="2554549" y="3309808"/>
                </a:lnTo>
                <a:lnTo>
                  <a:pt x="0" y="3309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7633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1C87-F23C-48ED-A67A-0F30A2A432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649" y="924782"/>
            <a:ext cx="6287154" cy="3662828"/>
          </a:xfrm>
          <a:custGeom>
            <a:avLst/>
            <a:gdLst>
              <a:gd name="connsiteX0" fmla="*/ 0 w 6287154"/>
              <a:gd name="connsiteY0" fmla="*/ 0 h 3662828"/>
              <a:gd name="connsiteX1" fmla="*/ 6287154 w 6287154"/>
              <a:gd name="connsiteY1" fmla="*/ 0 h 3662828"/>
              <a:gd name="connsiteX2" fmla="*/ 6287154 w 6287154"/>
              <a:gd name="connsiteY2" fmla="*/ 3662828 h 3662828"/>
              <a:gd name="connsiteX3" fmla="*/ 0 w 6287154"/>
              <a:gd name="connsiteY3" fmla="*/ 3662828 h 366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7154" h="3662828">
                <a:moveTo>
                  <a:pt x="0" y="0"/>
                </a:moveTo>
                <a:lnTo>
                  <a:pt x="6287154" y="0"/>
                </a:lnTo>
                <a:lnTo>
                  <a:pt x="6287154" y="3662828"/>
                </a:lnTo>
                <a:lnTo>
                  <a:pt x="0" y="36628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5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967923" y="1450219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220027" y="1450218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2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916F967-5BB8-4E0F-91D7-F930D3013C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1447" y="1339809"/>
            <a:ext cx="2390891" cy="4187101"/>
          </a:xfrm>
          <a:custGeom>
            <a:avLst/>
            <a:gdLst>
              <a:gd name="connsiteX0" fmla="*/ 0 w 2390891"/>
              <a:gd name="connsiteY0" fmla="*/ 0 h 4187101"/>
              <a:gd name="connsiteX1" fmla="*/ 2390891 w 2390891"/>
              <a:gd name="connsiteY1" fmla="*/ 0 h 4187101"/>
              <a:gd name="connsiteX2" fmla="*/ 2390891 w 2390891"/>
              <a:gd name="connsiteY2" fmla="*/ 4187101 h 4187101"/>
              <a:gd name="connsiteX3" fmla="*/ 0 w 2390891"/>
              <a:gd name="connsiteY3" fmla="*/ 4187101 h 418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891" h="4187101">
                <a:moveTo>
                  <a:pt x="0" y="0"/>
                </a:moveTo>
                <a:lnTo>
                  <a:pt x="2390891" y="0"/>
                </a:lnTo>
                <a:lnTo>
                  <a:pt x="2390891" y="4187101"/>
                </a:lnTo>
                <a:lnTo>
                  <a:pt x="0" y="41871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8FD774F-5BE9-48C5-8CA9-82FFDC76C3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1806" y="2900358"/>
            <a:ext cx="1607703" cy="2815525"/>
          </a:xfrm>
          <a:custGeom>
            <a:avLst/>
            <a:gdLst>
              <a:gd name="connsiteX0" fmla="*/ 0 w 1607703"/>
              <a:gd name="connsiteY0" fmla="*/ 0 h 2815525"/>
              <a:gd name="connsiteX1" fmla="*/ 1607703 w 1607703"/>
              <a:gd name="connsiteY1" fmla="*/ 0 h 2815525"/>
              <a:gd name="connsiteX2" fmla="*/ 1607703 w 1607703"/>
              <a:gd name="connsiteY2" fmla="*/ 2815525 h 2815525"/>
              <a:gd name="connsiteX3" fmla="*/ 0 w 1607703"/>
              <a:gd name="connsiteY3" fmla="*/ 2815525 h 281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703" h="2815525">
                <a:moveTo>
                  <a:pt x="0" y="0"/>
                </a:moveTo>
                <a:lnTo>
                  <a:pt x="1607703" y="0"/>
                </a:lnTo>
                <a:lnTo>
                  <a:pt x="1607703" y="2815525"/>
                </a:lnTo>
                <a:lnTo>
                  <a:pt x="0" y="2815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172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C927D2-6AEE-45EF-9BFE-29098D66A3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1968" y="792122"/>
            <a:ext cx="5441577" cy="5080906"/>
          </a:xfrm>
          <a:custGeom>
            <a:avLst/>
            <a:gdLst>
              <a:gd name="connsiteX0" fmla="*/ 0 w 5441577"/>
              <a:gd name="connsiteY0" fmla="*/ 0 h 5080906"/>
              <a:gd name="connsiteX1" fmla="*/ 5441577 w 5441577"/>
              <a:gd name="connsiteY1" fmla="*/ 0 h 5080906"/>
              <a:gd name="connsiteX2" fmla="*/ 5441577 w 5441577"/>
              <a:gd name="connsiteY2" fmla="*/ 5080906 h 5080906"/>
              <a:gd name="connsiteX3" fmla="*/ 0 w 5441577"/>
              <a:gd name="connsiteY3" fmla="*/ 5080906 h 508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577" h="5080906">
                <a:moveTo>
                  <a:pt x="0" y="0"/>
                </a:moveTo>
                <a:lnTo>
                  <a:pt x="5441577" y="0"/>
                </a:lnTo>
                <a:lnTo>
                  <a:pt x="5441577" y="5080906"/>
                </a:lnTo>
                <a:lnTo>
                  <a:pt x="0" y="50809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14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EBF1AA-5511-4664-AC94-8FF51B1C5EA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C1E0E71-5B85-406F-BE23-4D2270C4D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723900" y="762000"/>
            <a:ext cx="10744200" cy="533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D615512-87BF-4489-94E7-1D77F81AE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373062" y="380999"/>
            <a:ext cx="11445875" cy="6096000"/>
          </a:xfrm>
          <a:custGeom>
            <a:avLst/>
            <a:gdLst>
              <a:gd name="connsiteX0" fmla="*/ 0 w 11445875"/>
              <a:gd name="connsiteY0" fmla="*/ 0 h 6096000"/>
              <a:gd name="connsiteX1" fmla="*/ 11445875 w 11445875"/>
              <a:gd name="connsiteY1" fmla="*/ 0 h 6096000"/>
              <a:gd name="connsiteX2" fmla="*/ 11445875 w 11445875"/>
              <a:gd name="connsiteY2" fmla="*/ 6096000 h 6096000"/>
              <a:gd name="connsiteX3" fmla="*/ 0 w 11445875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5875" h="6096000">
                <a:moveTo>
                  <a:pt x="0" y="0"/>
                </a:moveTo>
                <a:lnTo>
                  <a:pt x="11445875" y="0"/>
                </a:lnTo>
                <a:lnTo>
                  <a:pt x="11445875" y="6096000"/>
                </a:lnTo>
                <a:lnTo>
                  <a:pt x="0" y="6096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7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CAD773B-AB4F-44B1-9723-689A58222A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538" y="2379077"/>
            <a:ext cx="4419599" cy="3657600"/>
          </a:xfrm>
          <a:custGeom>
            <a:avLst/>
            <a:gdLst>
              <a:gd name="connsiteX0" fmla="*/ 0 w 4419599"/>
              <a:gd name="connsiteY0" fmla="*/ 0 h 3657600"/>
              <a:gd name="connsiteX1" fmla="*/ 4419599 w 4419599"/>
              <a:gd name="connsiteY1" fmla="*/ 0 h 3657600"/>
              <a:gd name="connsiteX2" fmla="*/ 4419599 w 4419599"/>
              <a:gd name="connsiteY2" fmla="*/ 3657600 h 3657600"/>
              <a:gd name="connsiteX3" fmla="*/ 0 w 4419599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599" h="3657600">
                <a:moveTo>
                  <a:pt x="0" y="0"/>
                </a:moveTo>
                <a:lnTo>
                  <a:pt x="4419599" y="0"/>
                </a:lnTo>
                <a:lnTo>
                  <a:pt x="4419599" y="3657600"/>
                </a:lnTo>
                <a:lnTo>
                  <a:pt x="0" y="3657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90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7F5E45-4A5A-45CB-AF27-BA69B86C1E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2191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D07B6C-C319-44FD-A4F5-A707527285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77199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94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4FF0A79-33E8-4F18-A60F-DCA308CFB9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6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B59A20-7B45-4770-A54B-BF726527F4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0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455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76" r:id="rId2"/>
    <p:sldLayoutId id="2147483798" r:id="rId3"/>
    <p:sldLayoutId id="2147483785" r:id="rId4"/>
    <p:sldLayoutId id="2147483960" r:id="rId5"/>
    <p:sldLayoutId id="2147483736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>
          <p15:clr>
            <a:srgbClr val="F26B43"/>
          </p15:clr>
        </p15:guide>
        <p15:guide id="2" pos="456">
          <p15:clr>
            <a:srgbClr val="F26B43"/>
          </p15:clr>
        </p15:guide>
        <p15:guide id="3" pos="2712">
          <p15:clr>
            <a:srgbClr val="F26B43"/>
          </p15:clr>
        </p15:guide>
        <p15:guide id="4" pos="4968">
          <p15:clr>
            <a:srgbClr val="F26B43"/>
          </p15:clr>
        </p15:guide>
        <p15:guide id="5" pos="7224">
          <p15:clr>
            <a:srgbClr val="F26B43"/>
          </p15:clr>
        </p15:guide>
        <p15:guide id="6" orient="horz" pos="2712">
          <p15:clr>
            <a:srgbClr val="F26B43"/>
          </p15:clr>
        </p15:guide>
        <p15:guide id="7" orient="horz" pos="1608">
          <p15:clr>
            <a:srgbClr val="F26B43"/>
          </p15:clr>
        </p15:guide>
        <p15:guide id="8" orient="horz" pos="48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7" Type="http://schemas.openxmlformats.org/officeDocument/2006/relationships/image" Target="../media/image8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1.xml" /><Relationship Id="rId6" Type="http://schemas.openxmlformats.org/officeDocument/2006/relationships/image" Target="../media/image7.png" /><Relationship Id="rId5" Type="http://schemas.openxmlformats.org/officeDocument/2006/relationships/image" Target="../media/image6.jpeg" /><Relationship Id="rId4" Type="http://schemas.openxmlformats.org/officeDocument/2006/relationships/image" Target="../media/image5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D014CB8-9E99-4B78-9028-92419BD1BD54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B28C5-9C3C-4013-81F8-00723BE420E7}"/>
              </a:ext>
            </a:extLst>
          </p:cNvPr>
          <p:cNvSpPr/>
          <p:nvPr/>
        </p:nvSpPr>
        <p:spPr>
          <a:xfrm>
            <a:off x="1014045" y="1007000"/>
            <a:ext cx="3436035" cy="48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1806-F513-43AF-9483-B71CD6204837}"/>
              </a:ext>
            </a:extLst>
          </p:cNvPr>
          <p:cNvSpPr txBox="1"/>
          <p:nvPr/>
        </p:nvSpPr>
        <p:spPr>
          <a:xfrm>
            <a:off x="2191459" y="2106915"/>
            <a:ext cx="8155159" cy="23120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9500"/>
              </a:lnSpc>
            </a:pPr>
            <a:r>
              <a:rPr lang="en-US" sz="6000" dirty="0">
                <a:solidFill>
                  <a:schemeClr val="bg1"/>
                </a:solidFill>
                <a:latin typeface="Oswald" pitchFamily="2" charset="0"/>
                <a:ea typeface="Source Serif Pro" panose="02040603050405020204" pitchFamily="18" charset="0"/>
                <a:cs typeface="Open Sans Extrabold" panose="020B0906030804020204" pitchFamily="34" charset="0"/>
              </a:rPr>
              <a:t>TECHNICAL HUB POWER BILL ANALYSIS DASHBOARD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C9112A-10BC-5371-58E3-E60105F297E4}"/>
              </a:ext>
            </a:extLst>
          </p:cNvPr>
          <p:cNvCxnSpPr>
            <a:cxnSpLocks/>
          </p:cNvCxnSpPr>
          <p:nvPr/>
        </p:nvCxnSpPr>
        <p:spPr>
          <a:xfrm>
            <a:off x="1927123" y="4503174"/>
            <a:ext cx="89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4052CE-BF78-EF28-E7B7-839323EDD458}"/>
              </a:ext>
            </a:extLst>
          </p:cNvPr>
          <p:cNvSpPr txBox="1"/>
          <p:nvPr/>
        </p:nvSpPr>
        <p:spPr>
          <a:xfrm>
            <a:off x="7462685" y="4587391"/>
            <a:ext cx="351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USING MICROSOFT FABRIC  </a:t>
            </a:r>
          </a:p>
        </p:txBody>
      </p:sp>
    </p:spTree>
    <p:extLst>
      <p:ext uri="{BB962C8B-B14F-4D97-AF65-F5344CB8AC3E}">
        <p14:creationId xmlns:p14="http://schemas.microsoft.com/office/powerpoint/2010/main" val="215234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CF56A4C0-DCAA-4613-9660-FDF68F4E4470}"/>
              </a:ext>
            </a:extLst>
          </p:cNvPr>
          <p:cNvSpPr>
            <a:spLocks/>
          </p:cNvSpPr>
          <p:nvPr/>
        </p:nvSpPr>
        <p:spPr bwMode="auto">
          <a:xfrm>
            <a:off x="1476890" y="2771040"/>
            <a:ext cx="3141723" cy="3414630"/>
          </a:xfrm>
          <a:custGeom>
            <a:avLst/>
            <a:gdLst>
              <a:gd name="T0" fmla="*/ 0 w 1255"/>
              <a:gd name="T1" fmla="*/ 0 h 1363"/>
              <a:gd name="T2" fmla="*/ 0 w 1255"/>
              <a:gd name="T3" fmla="*/ 1062 h 1363"/>
              <a:gd name="T4" fmla="*/ 627 w 1255"/>
              <a:gd name="T5" fmla="*/ 1363 h 1363"/>
              <a:gd name="T6" fmla="*/ 1255 w 1255"/>
              <a:gd name="T7" fmla="*/ 1062 h 1363"/>
              <a:gd name="T8" fmla="*/ 1255 w 1255"/>
              <a:gd name="T9" fmla="*/ 0 h 1363"/>
              <a:gd name="T10" fmla="*/ 0 w 1255"/>
              <a:gd name="T11" fmla="*/ 0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5" h="1363">
                <a:moveTo>
                  <a:pt x="0" y="0"/>
                </a:moveTo>
                <a:cubicBezTo>
                  <a:pt x="0" y="1062"/>
                  <a:pt x="0" y="1062"/>
                  <a:pt x="0" y="1062"/>
                </a:cubicBezTo>
                <a:cubicBezTo>
                  <a:pt x="0" y="1229"/>
                  <a:pt x="281" y="1363"/>
                  <a:pt x="627" y="1363"/>
                </a:cubicBezTo>
                <a:cubicBezTo>
                  <a:pt x="974" y="1363"/>
                  <a:pt x="1255" y="1229"/>
                  <a:pt x="1255" y="1062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117694D1-6636-4EC4-BAE8-B29783676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890" y="2018079"/>
            <a:ext cx="3141723" cy="1504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313731E1-F28C-449A-9A1A-145120802BE3}"/>
              </a:ext>
            </a:extLst>
          </p:cNvPr>
          <p:cNvSpPr>
            <a:spLocks/>
          </p:cNvSpPr>
          <p:nvPr/>
        </p:nvSpPr>
        <p:spPr bwMode="auto">
          <a:xfrm>
            <a:off x="2677783" y="5368591"/>
            <a:ext cx="1857693" cy="751317"/>
          </a:xfrm>
          <a:custGeom>
            <a:avLst/>
            <a:gdLst>
              <a:gd name="T0" fmla="*/ 0 w 758"/>
              <a:gd name="T1" fmla="*/ 294 h 300"/>
              <a:gd name="T2" fmla="*/ 130 w 758"/>
              <a:gd name="T3" fmla="*/ 300 h 300"/>
              <a:gd name="T4" fmla="*/ 758 w 758"/>
              <a:gd name="T5" fmla="*/ 0 h 300"/>
              <a:gd name="T6" fmla="*/ 130 w 758"/>
              <a:gd name="T7" fmla="*/ 0 h 300"/>
              <a:gd name="T8" fmla="*/ 0 w 758"/>
              <a:gd name="T9" fmla="*/ 29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8" h="300">
                <a:moveTo>
                  <a:pt x="0" y="294"/>
                </a:moveTo>
                <a:cubicBezTo>
                  <a:pt x="43" y="298"/>
                  <a:pt x="86" y="300"/>
                  <a:pt x="130" y="300"/>
                </a:cubicBezTo>
                <a:cubicBezTo>
                  <a:pt x="477" y="300"/>
                  <a:pt x="758" y="165"/>
                  <a:pt x="758" y="0"/>
                </a:cubicBezTo>
                <a:cubicBezTo>
                  <a:pt x="130" y="0"/>
                  <a:pt x="130" y="0"/>
                  <a:pt x="130" y="0"/>
                </a:cubicBezTo>
                <a:lnTo>
                  <a:pt x="0" y="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3AA9D291-14E7-4817-8945-7E990D511136}"/>
              </a:ext>
            </a:extLst>
          </p:cNvPr>
          <p:cNvSpPr>
            <a:spLocks/>
          </p:cNvSpPr>
          <p:nvPr/>
        </p:nvSpPr>
        <p:spPr bwMode="auto">
          <a:xfrm>
            <a:off x="3001232" y="4746809"/>
            <a:ext cx="1571683" cy="651032"/>
          </a:xfrm>
          <a:custGeom>
            <a:avLst/>
            <a:gdLst>
              <a:gd name="T0" fmla="*/ 956 w 956"/>
              <a:gd name="T1" fmla="*/ 0 h 396"/>
              <a:gd name="T2" fmla="*/ 956 w 956"/>
              <a:gd name="T3" fmla="*/ 0 h 396"/>
              <a:gd name="T4" fmla="*/ 0 w 956"/>
              <a:gd name="T5" fmla="*/ 0 h 396"/>
              <a:gd name="T6" fmla="*/ 0 w 956"/>
              <a:gd name="T7" fmla="*/ 396 h 396"/>
              <a:gd name="T8" fmla="*/ 956 w 956"/>
              <a:gd name="T9" fmla="*/ 396 h 396"/>
              <a:gd name="T10" fmla="*/ 956 w 956"/>
              <a:gd name="T11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6" h="396">
                <a:moveTo>
                  <a:pt x="956" y="0"/>
                </a:moveTo>
                <a:lnTo>
                  <a:pt x="956" y="0"/>
                </a:lnTo>
                <a:lnTo>
                  <a:pt x="0" y="0"/>
                </a:lnTo>
                <a:lnTo>
                  <a:pt x="0" y="396"/>
                </a:lnTo>
                <a:lnTo>
                  <a:pt x="956" y="396"/>
                </a:lnTo>
                <a:lnTo>
                  <a:pt x="9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05964975-725A-4631-90E3-A83C6AA3ED7C}"/>
              </a:ext>
            </a:extLst>
          </p:cNvPr>
          <p:cNvSpPr>
            <a:spLocks/>
          </p:cNvSpPr>
          <p:nvPr/>
        </p:nvSpPr>
        <p:spPr bwMode="auto">
          <a:xfrm>
            <a:off x="2677982" y="2785056"/>
            <a:ext cx="325515" cy="1387553"/>
          </a:xfrm>
          <a:custGeom>
            <a:avLst/>
            <a:gdLst>
              <a:gd name="T0" fmla="*/ 198 w 198"/>
              <a:gd name="T1" fmla="*/ 0 h 844"/>
              <a:gd name="T2" fmla="*/ 0 w 198"/>
              <a:gd name="T3" fmla="*/ 448 h 844"/>
              <a:gd name="T4" fmla="*/ 0 w 198"/>
              <a:gd name="T5" fmla="*/ 844 h 844"/>
              <a:gd name="T6" fmla="*/ 198 w 198"/>
              <a:gd name="T7" fmla="*/ 395 h 844"/>
              <a:gd name="T8" fmla="*/ 198 w 198"/>
              <a:gd name="T9" fmla="*/ 0 h 844"/>
              <a:gd name="T10" fmla="*/ 198 w 198"/>
              <a:gd name="T11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844">
                <a:moveTo>
                  <a:pt x="198" y="0"/>
                </a:moveTo>
                <a:lnTo>
                  <a:pt x="0" y="448"/>
                </a:lnTo>
                <a:lnTo>
                  <a:pt x="0" y="844"/>
                </a:lnTo>
                <a:lnTo>
                  <a:pt x="198" y="395"/>
                </a:lnTo>
                <a:lnTo>
                  <a:pt x="198" y="0"/>
                </a:lnTo>
                <a:lnTo>
                  <a:pt x="198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660400" dist="254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E2AF757D-C9DF-43CF-B2B2-00DA0B402CE2}"/>
              </a:ext>
            </a:extLst>
          </p:cNvPr>
          <p:cNvSpPr>
            <a:spLocks/>
          </p:cNvSpPr>
          <p:nvPr/>
        </p:nvSpPr>
        <p:spPr bwMode="auto">
          <a:xfrm>
            <a:off x="2677982" y="3426829"/>
            <a:ext cx="325515" cy="1384265"/>
          </a:xfrm>
          <a:custGeom>
            <a:avLst/>
            <a:gdLst>
              <a:gd name="T0" fmla="*/ 198 w 198"/>
              <a:gd name="T1" fmla="*/ 0 h 842"/>
              <a:gd name="T2" fmla="*/ 0 w 198"/>
              <a:gd name="T3" fmla="*/ 449 h 842"/>
              <a:gd name="T4" fmla="*/ 0 w 198"/>
              <a:gd name="T5" fmla="*/ 842 h 842"/>
              <a:gd name="T6" fmla="*/ 198 w 198"/>
              <a:gd name="T7" fmla="*/ 394 h 842"/>
              <a:gd name="T8" fmla="*/ 198 w 198"/>
              <a:gd name="T9" fmla="*/ 0 h 842"/>
              <a:gd name="T10" fmla="*/ 198 w 198"/>
              <a:gd name="T11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842">
                <a:moveTo>
                  <a:pt x="198" y="0"/>
                </a:moveTo>
                <a:lnTo>
                  <a:pt x="0" y="449"/>
                </a:lnTo>
                <a:lnTo>
                  <a:pt x="0" y="842"/>
                </a:lnTo>
                <a:lnTo>
                  <a:pt x="198" y="394"/>
                </a:lnTo>
                <a:lnTo>
                  <a:pt x="198" y="0"/>
                </a:lnTo>
                <a:lnTo>
                  <a:pt x="198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660400" dist="254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7FC40B7C-AA39-4817-BCAC-A91C027A9CF7}"/>
              </a:ext>
            </a:extLst>
          </p:cNvPr>
          <p:cNvSpPr>
            <a:spLocks/>
          </p:cNvSpPr>
          <p:nvPr/>
        </p:nvSpPr>
        <p:spPr bwMode="auto">
          <a:xfrm>
            <a:off x="2677982" y="4072303"/>
            <a:ext cx="325515" cy="1385910"/>
          </a:xfrm>
          <a:custGeom>
            <a:avLst/>
            <a:gdLst>
              <a:gd name="T0" fmla="*/ 198 w 198"/>
              <a:gd name="T1" fmla="*/ 0 h 843"/>
              <a:gd name="T2" fmla="*/ 0 w 198"/>
              <a:gd name="T3" fmla="*/ 448 h 843"/>
              <a:gd name="T4" fmla="*/ 0 w 198"/>
              <a:gd name="T5" fmla="*/ 843 h 843"/>
              <a:gd name="T6" fmla="*/ 198 w 198"/>
              <a:gd name="T7" fmla="*/ 395 h 843"/>
              <a:gd name="T8" fmla="*/ 198 w 198"/>
              <a:gd name="T9" fmla="*/ 0 h 843"/>
              <a:gd name="T10" fmla="*/ 198 w 198"/>
              <a:gd name="T11" fmla="*/ 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843">
                <a:moveTo>
                  <a:pt x="198" y="0"/>
                </a:moveTo>
                <a:lnTo>
                  <a:pt x="0" y="448"/>
                </a:lnTo>
                <a:lnTo>
                  <a:pt x="0" y="843"/>
                </a:lnTo>
                <a:lnTo>
                  <a:pt x="198" y="395"/>
                </a:lnTo>
                <a:lnTo>
                  <a:pt x="198" y="0"/>
                </a:lnTo>
                <a:lnTo>
                  <a:pt x="198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660400" dist="254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10" name="Freeform 18">
            <a:extLst>
              <a:ext uri="{FF2B5EF4-FFF2-40B4-BE49-F238E27FC236}">
                <a16:creationId xmlns:a16="http://schemas.microsoft.com/office/drawing/2014/main" id="{BA3B4A6B-73BE-440C-8673-614976F20C50}"/>
              </a:ext>
            </a:extLst>
          </p:cNvPr>
          <p:cNvSpPr>
            <a:spLocks/>
          </p:cNvSpPr>
          <p:nvPr/>
        </p:nvSpPr>
        <p:spPr bwMode="auto">
          <a:xfrm>
            <a:off x="2677982" y="4720004"/>
            <a:ext cx="325515" cy="1387553"/>
          </a:xfrm>
          <a:custGeom>
            <a:avLst/>
            <a:gdLst>
              <a:gd name="T0" fmla="*/ 198 w 198"/>
              <a:gd name="T1" fmla="*/ 0 h 844"/>
              <a:gd name="T2" fmla="*/ 0 w 198"/>
              <a:gd name="T3" fmla="*/ 448 h 844"/>
              <a:gd name="T4" fmla="*/ 0 w 198"/>
              <a:gd name="T5" fmla="*/ 844 h 844"/>
              <a:gd name="T6" fmla="*/ 198 w 198"/>
              <a:gd name="T7" fmla="*/ 396 h 844"/>
              <a:gd name="T8" fmla="*/ 198 w 198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844">
                <a:moveTo>
                  <a:pt x="198" y="0"/>
                </a:moveTo>
                <a:lnTo>
                  <a:pt x="0" y="448"/>
                </a:lnTo>
                <a:lnTo>
                  <a:pt x="0" y="844"/>
                </a:lnTo>
                <a:lnTo>
                  <a:pt x="198" y="396"/>
                </a:lnTo>
                <a:lnTo>
                  <a:pt x="198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660400" dist="254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906B59-BBB7-47FB-B319-972E9D5D128D}"/>
              </a:ext>
            </a:extLst>
          </p:cNvPr>
          <p:cNvSpPr>
            <a:spLocks/>
          </p:cNvSpPr>
          <p:nvPr/>
        </p:nvSpPr>
        <p:spPr bwMode="auto">
          <a:xfrm>
            <a:off x="3003696" y="2783573"/>
            <a:ext cx="3138434" cy="651051"/>
          </a:xfrm>
          <a:custGeom>
            <a:avLst/>
            <a:gdLst>
              <a:gd name="connsiteX0" fmla="*/ 0 w 2190407"/>
              <a:gd name="connsiteY0" fmla="*/ 0 h 454388"/>
              <a:gd name="connsiteX1" fmla="*/ 1096925 w 2190407"/>
              <a:gd name="connsiteY1" fmla="*/ 0 h 454388"/>
              <a:gd name="connsiteX2" fmla="*/ 1096925 w 2190407"/>
              <a:gd name="connsiteY2" fmla="*/ 1160 h 454388"/>
              <a:gd name="connsiteX3" fmla="*/ 2006821 w 2190407"/>
              <a:gd name="connsiteY3" fmla="*/ 1160 h 454388"/>
              <a:gd name="connsiteX4" fmla="*/ 2190407 w 2190407"/>
              <a:gd name="connsiteY4" fmla="*/ 228348 h 454388"/>
              <a:gd name="connsiteX5" fmla="*/ 2006821 w 2190407"/>
              <a:gd name="connsiteY5" fmla="*/ 454388 h 454388"/>
              <a:gd name="connsiteX6" fmla="*/ 1096924 w 2190407"/>
              <a:gd name="connsiteY6" fmla="*/ 454388 h 454388"/>
              <a:gd name="connsiteX7" fmla="*/ 1096924 w 2190407"/>
              <a:gd name="connsiteY7" fmla="*/ 454375 h 454388"/>
              <a:gd name="connsiteX8" fmla="*/ 0 w 2190407"/>
              <a:gd name="connsiteY8" fmla="*/ 454375 h 4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0407" h="454388">
                <a:moveTo>
                  <a:pt x="0" y="0"/>
                </a:moveTo>
                <a:lnTo>
                  <a:pt x="1096925" y="0"/>
                </a:lnTo>
                <a:lnTo>
                  <a:pt x="1096925" y="1160"/>
                </a:lnTo>
                <a:lnTo>
                  <a:pt x="2006821" y="1160"/>
                </a:lnTo>
                <a:lnTo>
                  <a:pt x="2190407" y="228348"/>
                </a:lnTo>
                <a:lnTo>
                  <a:pt x="2006821" y="454388"/>
                </a:lnTo>
                <a:lnTo>
                  <a:pt x="1096924" y="454388"/>
                </a:lnTo>
                <a:lnTo>
                  <a:pt x="1096924" y="454375"/>
                </a:lnTo>
                <a:lnTo>
                  <a:pt x="0" y="4543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D7C52D-17A9-4235-BEA2-01C5551DE3C2}"/>
              </a:ext>
            </a:extLst>
          </p:cNvPr>
          <p:cNvSpPr>
            <a:spLocks/>
          </p:cNvSpPr>
          <p:nvPr/>
        </p:nvSpPr>
        <p:spPr bwMode="auto">
          <a:xfrm>
            <a:off x="3003696" y="3425952"/>
            <a:ext cx="3138434" cy="651051"/>
          </a:xfrm>
          <a:custGeom>
            <a:avLst/>
            <a:gdLst>
              <a:gd name="connsiteX0" fmla="*/ 0 w 2190407"/>
              <a:gd name="connsiteY0" fmla="*/ 0 h 454388"/>
              <a:gd name="connsiteX1" fmla="*/ 1096925 w 2190407"/>
              <a:gd name="connsiteY1" fmla="*/ 0 h 454388"/>
              <a:gd name="connsiteX2" fmla="*/ 1096925 w 2190407"/>
              <a:gd name="connsiteY2" fmla="*/ 1160 h 454388"/>
              <a:gd name="connsiteX3" fmla="*/ 2006821 w 2190407"/>
              <a:gd name="connsiteY3" fmla="*/ 1160 h 454388"/>
              <a:gd name="connsiteX4" fmla="*/ 2190407 w 2190407"/>
              <a:gd name="connsiteY4" fmla="*/ 228348 h 454388"/>
              <a:gd name="connsiteX5" fmla="*/ 2006821 w 2190407"/>
              <a:gd name="connsiteY5" fmla="*/ 454388 h 454388"/>
              <a:gd name="connsiteX6" fmla="*/ 1096924 w 2190407"/>
              <a:gd name="connsiteY6" fmla="*/ 454388 h 454388"/>
              <a:gd name="connsiteX7" fmla="*/ 1096924 w 2190407"/>
              <a:gd name="connsiteY7" fmla="*/ 454375 h 454388"/>
              <a:gd name="connsiteX8" fmla="*/ 0 w 2190407"/>
              <a:gd name="connsiteY8" fmla="*/ 454375 h 4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0407" h="454388">
                <a:moveTo>
                  <a:pt x="0" y="0"/>
                </a:moveTo>
                <a:lnTo>
                  <a:pt x="1096925" y="0"/>
                </a:lnTo>
                <a:lnTo>
                  <a:pt x="1096925" y="1160"/>
                </a:lnTo>
                <a:lnTo>
                  <a:pt x="2006821" y="1160"/>
                </a:lnTo>
                <a:lnTo>
                  <a:pt x="2190407" y="228348"/>
                </a:lnTo>
                <a:lnTo>
                  <a:pt x="2006821" y="454388"/>
                </a:lnTo>
                <a:lnTo>
                  <a:pt x="1096924" y="454388"/>
                </a:lnTo>
                <a:lnTo>
                  <a:pt x="1096924" y="454375"/>
                </a:lnTo>
                <a:lnTo>
                  <a:pt x="0" y="454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E62AC6-B5E1-4792-8119-1DF14DF5AD62}"/>
              </a:ext>
            </a:extLst>
          </p:cNvPr>
          <p:cNvSpPr>
            <a:spLocks/>
          </p:cNvSpPr>
          <p:nvPr/>
        </p:nvSpPr>
        <p:spPr bwMode="auto">
          <a:xfrm>
            <a:off x="3003695" y="4072467"/>
            <a:ext cx="3138435" cy="651032"/>
          </a:xfrm>
          <a:custGeom>
            <a:avLst/>
            <a:gdLst>
              <a:gd name="connsiteX0" fmla="*/ 0 w 2190408"/>
              <a:gd name="connsiteY0" fmla="*/ 0 h 454375"/>
              <a:gd name="connsiteX1" fmla="*/ 1096925 w 2190408"/>
              <a:gd name="connsiteY1" fmla="*/ 0 h 454375"/>
              <a:gd name="connsiteX2" fmla="*/ 2006822 w 2190408"/>
              <a:gd name="connsiteY2" fmla="*/ 0 h 454375"/>
              <a:gd name="connsiteX3" fmla="*/ 2190408 w 2190408"/>
              <a:gd name="connsiteY3" fmla="*/ 227188 h 454375"/>
              <a:gd name="connsiteX4" fmla="*/ 2006822 w 2190408"/>
              <a:gd name="connsiteY4" fmla="*/ 453228 h 454375"/>
              <a:gd name="connsiteX5" fmla="*/ 1096925 w 2190408"/>
              <a:gd name="connsiteY5" fmla="*/ 453228 h 454375"/>
              <a:gd name="connsiteX6" fmla="*/ 1096925 w 2190408"/>
              <a:gd name="connsiteY6" fmla="*/ 454375 h 454375"/>
              <a:gd name="connsiteX7" fmla="*/ 0 w 2190408"/>
              <a:gd name="connsiteY7" fmla="*/ 454375 h 45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0408" h="454375">
                <a:moveTo>
                  <a:pt x="0" y="0"/>
                </a:moveTo>
                <a:lnTo>
                  <a:pt x="1096925" y="0"/>
                </a:lnTo>
                <a:lnTo>
                  <a:pt x="2006822" y="0"/>
                </a:lnTo>
                <a:lnTo>
                  <a:pt x="2190408" y="227188"/>
                </a:lnTo>
                <a:lnTo>
                  <a:pt x="2006822" y="453228"/>
                </a:lnTo>
                <a:lnTo>
                  <a:pt x="1096925" y="453228"/>
                </a:lnTo>
                <a:lnTo>
                  <a:pt x="1096925" y="454375"/>
                </a:lnTo>
                <a:lnTo>
                  <a:pt x="0" y="4543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2A137B-C97C-4312-B1FC-34940C46AA10}"/>
              </a:ext>
            </a:extLst>
          </p:cNvPr>
          <p:cNvSpPr>
            <a:spLocks/>
          </p:cNvSpPr>
          <p:nvPr/>
        </p:nvSpPr>
        <p:spPr bwMode="auto">
          <a:xfrm>
            <a:off x="3003695" y="4707432"/>
            <a:ext cx="3138435" cy="651032"/>
          </a:xfrm>
          <a:custGeom>
            <a:avLst/>
            <a:gdLst>
              <a:gd name="connsiteX0" fmla="*/ 0 w 2190408"/>
              <a:gd name="connsiteY0" fmla="*/ 0 h 454375"/>
              <a:gd name="connsiteX1" fmla="*/ 1096925 w 2190408"/>
              <a:gd name="connsiteY1" fmla="*/ 0 h 454375"/>
              <a:gd name="connsiteX2" fmla="*/ 2006822 w 2190408"/>
              <a:gd name="connsiteY2" fmla="*/ 0 h 454375"/>
              <a:gd name="connsiteX3" fmla="*/ 2190408 w 2190408"/>
              <a:gd name="connsiteY3" fmla="*/ 227188 h 454375"/>
              <a:gd name="connsiteX4" fmla="*/ 2006822 w 2190408"/>
              <a:gd name="connsiteY4" fmla="*/ 453228 h 454375"/>
              <a:gd name="connsiteX5" fmla="*/ 1096925 w 2190408"/>
              <a:gd name="connsiteY5" fmla="*/ 453228 h 454375"/>
              <a:gd name="connsiteX6" fmla="*/ 1096925 w 2190408"/>
              <a:gd name="connsiteY6" fmla="*/ 454375 h 454375"/>
              <a:gd name="connsiteX7" fmla="*/ 0 w 2190408"/>
              <a:gd name="connsiteY7" fmla="*/ 454375 h 45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0408" h="454375">
                <a:moveTo>
                  <a:pt x="0" y="0"/>
                </a:moveTo>
                <a:lnTo>
                  <a:pt x="1096925" y="0"/>
                </a:lnTo>
                <a:lnTo>
                  <a:pt x="2006822" y="0"/>
                </a:lnTo>
                <a:lnTo>
                  <a:pt x="2190408" y="227188"/>
                </a:lnTo>
                <a:lnTo>
                  <a:pt x="2006822" y="453228"/>
                </a:lnTo>
                <a:lnTo>
                  <a:pt x="1096925" y="453228"/>
                </a:lnTo>
                <a:lnTo>
                  <a:pt x="1096925" y="454375"/>
                </a:lnTo>
                <a:lnTo>
                  <a:pt x="0" y="454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FC5E5490-17F7-494A-81B5-EDB0F60FE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6" y="3032907"/>
            <a:ext cx="254804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Creating Synthetic data</a:t>
            </a:r>
          </a:p>
        </p:txBody>
      </p:sp>
      <p:sp>
        <p:nvSpPr>
          <p:cNvPr id="20" name="7 CuadroTexto">
            <a:extLst>
              <a:ext uri="{FF2B5EF4-FFF2-40B4-BE49-F238E27FC236}">
                <a16:creationId xmlns:a16="http://schemas.microsoft.com/office/drawing/2014/main" id="{8D8E53D6-2063-4DFD-8293-CED75C9FB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2783573"/>
            <a:ext cx="5816599" cy="51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created Synthetic data for Power Bill for an entire year in order to perform month , day and year wise analysis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D345B807-3AEB-4A36-856D-EA6E935FD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891" y="3650150"/>
            <a:ext cx="17959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the Data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E8A4C04-A01B-476A-A875-5FEA8EFC7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456" y="4290261"/>
            <a:ext cx="17959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Building Relationships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4B353009-10B2-42C7-87E2-13BC6FBEC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526" y="4930372"/>
            <a:ext cx="242104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Querying and Visualization</a:t>
            </a:r>
          </a:p>
        </p:txBody>
      </p:sp>
      <p:sp>
        <p:nvSpPr>
          <p:cNvPr id="24" name="7 CuadroTexto">
            <a:extLst>
              <a:ext uri="{FF2B5EF4-FFF2-40B4-BE49-F238E27FC236}">
                <a16:creationId xmlns:a16="http://schemas.microsoft.com/office/drawing/2014/main" id="{E7BDB3B4-0102-4245-AD24-E53CC29EC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3625079"/>
            <a:ext cx="4492111" cy="24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Modelled the data using multiple the modelling tools in Power BI</a:t>
            </a:r>
            <a:endParaRPr lang="en-US" altLang="en-US" sz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7 CuadroTexto">
            <a:extLst>
              <a:ext uri="{FF2B5EF4-FFF2-40B4-BE49-F238E27FC236}">
                <a16:creationId xmlns:a16="http://schemas.microsoft.com/office/drawing/2014/main" id="{E84DF69E-0628-40E1-B294-6E289A5B4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4224670"/>
            <a:ext cx="4005104" cy="24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Build Relationships between the two datasets</a:t>
            </a:r>
            <a:endParaRPr lang="en-US" altLang="en-US" sz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7 CuadroTexto">
            <a:extLst>
              <a:ext uri="{FF2B5EF4-FFF2-40B4-BE49-F238E27FC236}">
                <a16:creationId xmlns:a16="http://schemas.microsoft.com/office/drawing/2014/main" id="{AF829D4B-F4D5-4662-83FB-4D613F242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4905300"/>
            <a:ext cx="5414260" cy="24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Created Queries for those relationships followed by Visualization</a:t>
            </a:r>
            <a:endParaRPr lang="en-US" altLang="en-US" sz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AC607-8569-43D6-BBC3-4CFB8F3C4B4D}"/>
              </a:ext>
            </a:extLst>
          </p:cNvPr>
          <p:cNvSpPr txBox="1"/>
          <p:nvPr/>
        </p:nvSpPr>
        <p:spPr>
          <a:xfrm>
            <a:off x="1476889" y="715256"/>
            <a:ext cx="9238221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Our Project Path</a:t>
            </a:r>
          </a:p>
        </p:txBody>
      </p:sp>
    </p:spTree>
    <p:extLst>
      <p:ext uri="{BB962C8B-B14F-4D97-AF65-F5344CB8AC3E}">
        <p14:creationId xmlns:p14="http://schemas.microsoft.com/office/powerpoint/2010/main" val="107536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7E5BCDF-79AB-4D05-855E-E9BDBF97B38E}"/>
              </a:ext>
            </a:extLst>
          </p:cNvPr>
          <p:cNvSpPr txBox="1"/>
          <p:nvPr/>
        </p:nvSpPr>
        <p:spPr>
          <a:xfrm>
            <a:off x="720597" y="2598004"/>
            <a:ext cx="2607274" cy="16619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What We Are Looking To Achieve</a:t>
            </a:r>
          </a:p>
        </p:txBody>
      </p:sp>
      <p:sp>
        <p:nvSpPr>
          <p:cNvPr id="21" name="7 CuadroTexto">
            <a:extLst>
              <a:ext uri="{FF2B5EF4-FFF2-40B4-BE49-F238E27FC236}">
                <a16:creationId xmlns:a16="http://schemas.microsoft.com/office/drawing/2014/main" id="{1022F3FE-EFFC-44C4-BA1D-26D1D0E24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371" y="1041361"/>
            <a:ext cx="4263604" cy="24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Analyzing  the data to build relationships </a:t>
            </a:r>
          </a:p>
        </p:txBody>
      </p:sp>
      <p:sp>
        <p:nvSpPr>
          <p:cNvPr id="25" name="7 CuadroTexto">
            <a:extLst>
              <a:ext uri="{FF2B5EF4-FFF2-40B4-BE49-F238E27FC236}">
                <a16:creationId xmlns:a16="http://schemas.microsoft.com/office/drawing/2014/main" id="{D7A6F963-1041-4BC0-B9B5-ECCCD3CAA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202" y="3470305"/>
            <a:ext cx="3473384" cy="51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Creating Visuals regarding the power bill analysis with respective to date</a:t>
            </a:r>
            <a:endParaRPr lang="en-US" altLang="en-US" sz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7 CuadroTexto">
            <a:extLst>
              <a:ext uri="{FF2B5EF4-FFF2-40B4-BE49-F238E27FC236}">
                <a16:creationId xmlns:a16="http://schemas.microsoft.com/office/drawing/2014/main" id="{7B07B54E-F57B-4F4B-BD72-E04B630B8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55" y="2124084"/>
            <a:ext cx="5098478" cy="51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Accessing the load on and off information using IoT through API and representing visually</a:t>
            </a:r>
            <a:endParaRPr lang="en-US" altLang="en-US" sz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7 CuadroTexto">
            <a:extLst>
              <a:ext uri="{FF2B5EF4-FFF2-40B4-BE49-F238E27FC236}">
                <a16:creationId xmlns:a16="http://schemas.microsoft.com/office/drawing/2014/main" id="{E72D454E-30E5-4ECA-A328-53340C69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189" y="4567086"/>
            <a:ext cx="3361572" cy="51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get the information about the power bill in required format like day, month and Year</a:t>
            </a:r>
            <a:endParaRPr lang="en-US" altLang="en-US" sz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83B685AB-BF8E-4322-B9C4-0F2F733B7574}"/>
              </a:ext>
            </a:extLst>
          </p:cNvPr>
          <p:cNvSpPr>
            <a:spLocks/>
          </p:cNvSpPr>
          <p:nvPr/>
        </p:nvSpPr>
        <p:spPr bwMode="auto">
          <a:xfrm>
            <a:off x="6589417" y="3671777"/>
            <a:ext cx="867469" cy="1188593"/>
          </a:xfrm>
          <a:custGeom>
            <a:avLst/>
            <a:gdLst>
              <a:gd name="T0" fmla="*/ 449 w 449"/>
              <a:gd name="T1" fmla="*/ 0 h 705"/>
              <a:gd name="T2" fmla="*/ 449 w 449"/>
              <a:gd name="T3" fmla="*/ 430 h 705"/>
              <a:gd name="T4" fmla="*/ 0 w 449"/>
              <a:gd name="T5" fmla="*/ 705 h 705"/>
              <a:gd name="T6" fmla="*/ 0 w 449"/>
              <a:gd name="T7" fmla="*/ 273 h 705"/>
              <a:gd name="T8" fmla="*/ 449 w 449"/>
              <a:gd name="T9" fmla="*/ 0 h 705"/>
              <a:gd name="T10" fmla="*/ 449 w 449"/>
              <a:gd name="T11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9" h="705">
                <a:moveTo>
                  <a:pt x="449" y="0"/>
                </a:moveTo>
                <a:lnTo>
                  <a:pt x="449" y="430"/>
                </a:lnTo>
                <a:lnTo>
                  <a:pt x="0" y="705"/>
                </a:lnTo>
                <a:lnTo>
                  <a:pt x="0" y="273"/>
                </a:lnTo>
                <a:lnTo>
                  <a:pt x="449" y="0"/>
                </a:lnTo>
                <a:lnTo>
                  <a:pt x="449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/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E4D42DA5-60A8-43DB-BB73-6068F2A13A82}"/>
              </a:ext>
            </a:extLst>
          </p:cNvPr>
          <p:cNvSpPr>
            <a:spLocks/>
          </p:cNvSpPr>
          <p:nvPr/>
        </p:nvSpPr>
        <p:spPr bwMode="auto">
          <a:xfrm>
            <a:off x="5735228" y="3671777"/>
            <a:ext cx="854188" cy="1901747"/>
          </a:xfrm>
          <a:custGeom>
            <a:avLst/>
            <a:gdLst>
              <a:gd name="T0" fmla="*/ 450 w 450"/>
              <a:gd name="T1" fmla="*/ 1128 h 1128"/>
              <a:gd name="T2" fmla="*/ 450 w 450"/>
              <a:gd name="T3" fmla="*/ 273 h 1128"/>
              <a:gd name="T4" fmla="*/ 0 w 450"/>
              <a:gd name="T5" fmla="*/ 0 h 1128"/>
              <a:gd name="T6" fmla="*/ 0 w 450"/>
              <a:gd name="T7" fmla="*/ 853 h 1128"/>
              <a:gd name="T8" fmla="*/ 450 w 450"/>
              <a:gd name="T9" fmla="*/ 1128 h 1128"/>
              <a:gd name="T10" fmla="*/ 450 w 450"/>
              <a:gd name="T11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0" h="1128">
                <a:moveTo>
                  <a:pt x="450" y="1128"/>
                </a:moveTo>
                <a:lnTo>
                  <a:pt x="450" y="273"/>
                </a:lnTo>
                <a:lnTo>
                  <a:pt x="0" y="0"/>
                </a:lnTo>
                <a:lnTo>
                  <a:pt x="0" y="853"/>
                </a:lnTo>
                <a:lnTo>
                  <a:pt x="450" y="1128"/>
                </a:lnTo>
                <a:lnTo>
                  <a:pt x="450" y="1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/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968DCF7C-0FC7-4888-B43A-7ABD2076664D}"/>
              </a:ext>
            </a:extLst>
          </p:cNvPr>
          <p:cNvSpPr>
            <a:spLocks/>
          </p:cNvSpPr>
          <p:nvPr/>
        </p:nvSpPr>
        <p:spPr bwMode="auto">
          <a:xfrm>
            <a:off x="5729717" y="3216396"/>
            <a:ext cx="1732681" cy="923898"/>
          </a:xfrm>
          <a:custGeom>
            <a:avLst/>
            <a:gdLst>
              <a:gd name="T0" fmla="*/ 450 w 899"/>
              <a:gd name="T1" fmla="*/ 549 h 549"/>
              <a:gd name="T2" fmla="*/ 899 w 899"/>
              <a:gd name="T3" fmla="*/ 276 h 549"/>
              <a:gd name="T4" fmla="*/ 450 w 899"/>
              <a:gd name="T5" fmla="*/ 0 h 549"/>
              <a:gd name="T6" fmla="*/ 0 w 899"/>
              <a:gd name="T7" fmla="*/ 276 h 549"/>
              <a:gd name="T8" fmla="*/ 450 w 899"/>
              <a:gd name="T9" fmla="*/ 549 h 549"/>
              <a:gd name="T10" fmla="*/ 450 w 899"/>
              <a:gd name="T11" fmla="*/ 54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9" h="549">
                <a:moveTo>
                  <a:pt x="450" y="549"/>
                </a:moveTo>
                <a:lnTo>
                  <a:pt x="899" y="276"/>
                </a:lnTo>
                <a:lnTo>
                  <a:pt x="450" y="0"/>
                </a:lnTo>
                <a:lnTo>
                  <a:pt x="0" y="276"/>
                </a:lnTo>
                <a:lnTo>
                  <a:pt x="450" y="549"/>
                </a:lnTo>
                <a:lnTo>
                  <a:pt x="450" y="5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BF32DFC2-1403-4F04-A9B4-EAD19E984F66}"/>
              </a:ext>
            </a:extLst>
          </p:cNvPr>
          <p:cNvSpPr>
            <a:spLocks/>
          </p:cNvSpPr>
          <p:nvPr/>
        </p:nvSpPr>
        <p:spPr bwMode="auto">
          <a:xfrm>
            <a:off x="6629369" y="4880600"/>
            <a:ext cx="850385" cy="1190278"/>
          </a:xfrm>
          <a:custGeom>
            <a:avLst/>
            <a:gdLst>
              <a:gd name="T0" fmla="*/ 0 w 447"/>
              <a:gd name="T1" fmla="*/ 0 h 706"/>
              <a:gd name="T2" fmla="*/ 0 w 447"/>
              <a:gd name="T3" fmla="*/ 430 h 706"/>
              <a:gd name="T4" fmla="*/ 447 w 447"/>
              <a:gd name="T5" fmla="*/ 706 h 706"/>
              <a:gd name="T6" fmla="*/ 447 w 447"/>
              <a:gd name="T7" fmla="*/ 273 h 706"/>
              <a:gd name="T8" fmla="*/ 0 w 447"/>
              <a:gd name="T9" fmla="*/ 0 h 706"/>
              <a:gd name="T10" fmla="*/ 0 w 447"/>
              <a:gd name="T11" fmla="*/ 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7" h="706">
                <a:moveTo>
                  <a:pt x="0" y="0"/>
                </a:moveTo>
                <a:lnTo>
                  <a:pt x="0" y="430"/>
                </a:lnTo>
                <a:lnTo>
                  <a:pt x="447" y="706"/>
                </a:lnTo>
                <a:lnTo>
                  <a:pt x="447" y="27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/>
          </a:p>
        </p:txBody>
      </p:sp>
      <p:sp>
        <p:nvSpPr>
          <p:cNvPr id="39" name="Freeform 24">
            <a:extLst>
              <a:ext uri="{FF2B5EF4-FFF2-40B4-BE49-F238E27FC236}">
                <a16:creationId xmlns:a16="http://schemas.microsoft.com/office/drawing/2014/main" id="{2DDAE1BD-4AF5-45DE-A1B1-D1D34838D369}"/>
              </a:ext>
            </a:extLst>
          </p:cNvPr>
          <p:cNvSpPr>
            <a:spLocks/>
          </p:cNvSpPr>
          <p:nvPr/>
        </p:nvSpPr>
        <p:spPr bwMode="auto">
          <a:xfrm>
            <a:off x="7479753" y="4880600"/>
            <a:ext cx="854190" cy="1190278"/>
          </a:xfrm>
          <a:custGeom>
            <a:avLst/>
            <a:gdLst>
              <a:gd name="T0" fmla="*/ 0 w 449"/>
              <a:gd name="T1" fmla="*/ 706 h 706"/>
              <a:gd name="T2" fmla="*/ 0 w 449"/>
              <a:gd name="T3" fmla="*/ 273 h 706"/>
              <a:gd name="T4" fmla="*/ 449 w 449"/>
              <a:gd name="T5" fmla="*/ 0 h 706"/>
              <a:gd name="T6" fmla="*/ 449 w 449"/>
              <a:gd name="T7" fmla="*/ 430 h 706"/>
              <a:gd name="T8" fmla="*/ 0 w 449"/>
              <a:gd name="T9" fmla="*/ 706 h 706"/>
              <a:gd name="T10" fmla="*/ 0 w 449"/>
              <a:gd name="T11" fmla="*/ 70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9" h="706">
                <a:moveTo>
                  <a:pt x="0" y="706"/>
                </a:moveTo>
                <a:lnTo>
                  <a:pt x="0" y="273"/>
                </a:lnTo>
                <a:lnTo>
                  <a:pt x="449" y="0"/>
                </a:lnTo>
                <a:lnTo>
                  <a:pt x="449" y="430"/>
                </a:lnTo>
                <a:lnTo>
                  <a:pt x="0" y="706"/>
                </a:lnTo>
                <a:lnTo>
                  <a:pt x="0" y="706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/>
          </a:p>
        </p:txBody>
      </p:sp>
      <p:sp>
        <p:nvSpPr>
          <p:cNvPr id="40" name="Freeform 25">
            <a:extLst>
              <a:ext uri="{FF2B5EF4-FFF2-40B4-BE49-F238E27FC236}">
                <a16:creationId xmlns:a16="http://schemas.microsoft.com/office/drawing/2014/main" id="{D7EC21A4-FA18-48FE-B874-FF182D084ECD}"/>
              </a:ext>
            </a:extLst>
          </p:cNvPr>
          <p:cNvSpPr>
            <a:spLocks/>
          </p:cNvSpPr>
          <p:nvPr/>
        </p:nvSpPr>
        <p:spPr bwMode="auto">
          <a:xfrm>
            <a:off x="6619430" y="4426904"/>
            <a:ext cx="1704573" cy="923898"/>
          </a:xfrm>
          <a:custGeom>
            <a:avLst/>
            <a:gdLst>
              <a:gd name="T0" fmla="*/ 447 w 896"/>
              <a:gd name="T1" fmla="*/ 548 h 548"/>
              <a:gd name="T2" fmla="*/ 0 w 896"/>
              <a:gd name="T3" fmla="*/ 275 h 548"/>
              <a:gd name="T4" fmla="*/ 447 w 896"/>
              <a:gd name="T5" fmla="*/ 0 h 548"/>
              <a:gd name="T6" fmla="*/ 896 w 896"/>
              <a:gd name="T7" fmla="*/ 275 h 548"/>
              <a:gd name="T8" fmla="*/ 447 w 896"/>
              <a:gd name="T9" fmla="*/ 548 h 548"/>
              <a:gd name="T10" fmla="*/ 447 w 896"/>
              <a:gd name="T11" fmla="*/ 548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6" h="548">
                <a:moveTo>
                  <a:pt x="447" y="548"/>
                </a:moveTo>
                <a:lnTo>
                  <a:pt x="0" y="275"/>
                </a:lnTo>
                <a:lnTo>
                  <a:pt x="447" y="0"/>
                </a:lnTo>
                <a:lnTo>
                  <a:pt x="896" y="275"/>
                </a:lnTo>
                <a:lnTo>
                  <a:pt x="447" y="548"/>
                </a:lnTo>
                <a:lnTo>
                  <a:pt x="447" y="5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/>
          </a:p>
        </p:txBody>
      </p:sp>
      <p:sp>
        <p:nvSpPr>
          <p:cNvPr id="41" name="Freeform 26">
            <a:extLst>
              <a:ext uri="{FF2B5EF4-FFF2-40B4-BE49-F238E27FC236}">
                <a16:creationId xmlns:a16="http://schemas.microsoft.com/office/drawing/2014/main" id="{63221AA1-F672-46C6-A1FB-E0CE191D8DEC}"/>
              </a:ext>
            </a:extLst>
          </p:cNvPr>
          <p:cNvSpPr>
            <a:spLocks/>
          </p:cNvSpPr>
          <p:nvPr/>
        </p:nvSpPr>
        <p:spPr bwMode="auto">
          <a:xfrm>
            <a:off x="5687241" y="2441037"/>
            <a:ext cx="869838" cy="1210509"/>
          </a:xfrm>
          <a:custGeom>
            <a:avLst/>
            <a:gdLst>
              <a:gd name="T0" fmla="*/ 450 w 450"/>
              <a:gd name="T1" fmla="*/ 0 h 708"/>
              <a:gd name="T2" fmla="*/ 450 w 450"/>
              <a:gd name="T3" fmla="*/ 432 h 708"/>
              <a:gd name="T4" fmla="*/ 0 w 450"/>
              <a:gd name="T5" fmla="*/ 708 h 708"/>
              <a:gd name="T6" fmla="*/ 0 w 450"/>
              <a:gd name="T7" fmla="*/ 276 h 708"/>
              <a:gd name="T8" fmla="*/ 450 w 450"/>
              <a:gd name="T9" fmla="*/ 0 h 708"/>
              <a:gd name="T10" fmla="*/ 450 w 450"/>
              <a:gd name="T11" fmla="*/ 0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0" h="708">
                <a:moveTo>
                  <a:pt x="450" y="0"/>
                </a:moveTo>
                <a:lnTo>
                  <a:pt x="450" y="432"/>
                </a:lnTo>
                <a:lnTo>
                  <a:pt x="0" y="708"/>
                </a:lnTo>
                <a:lnTo>
                  <a:pt x="0" y="276"/>
                </a:lnTo>
                <a:lnTo>
                  <a:pt x="450" y="0"/>
                </a:lnTo>
                <a:lnTo>
                  <a:pt x="45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/>
          </a:p>
        </p:txBody>
      </p:sp>
      <p:sp>
        <p:nvSpPr>
          <p:cNvPr id="42" name="Freeform 27">
            <a:extLst>
              <a:ext uri="{FF2B5EF4-FFF2-40B4-BE49-F238E27FC236}">
                <a16:creationId xmlns:a16="http://schemas.microsoft.com/office/drawing/2014/main" id="{912C3CE9-F145-4C71-934B-E3B37070DF83}"/>
              </a:ext>
            </a:extLst>
          </p:cNvPr>
          <p:cNvSpPr>
            <a:spLocks/>
          </p:cNvSpPr>
          <p:nvPr/>
        </p:nvSpPr>
        <p:spPr bwMode="auto">
          <a:xfrm>
            <a:off x="4839383" y="2457896"/>
            <a:ext cx="857799" cy="2626704"/>
          </a:xfrm>
          <a:custGeom>
            <a:avLst/>
            <a:gdLst>
              <a:gd name="T0" fmla="*/ 449 w 449"/>
              <a:gd name="T1" fmla="*/ 1558 h 1558"/>
              <a:gd name="T2" fmla="*/ 449 w 449"/>
              <a:gd name="T3" fmla="*/ 276 h 1558"/>
              <a:gd name="T4" fmla="*/ 0 w 449"/>
              <a:gd name="T5" fmla="*/ 0 h 1558"/>
              <a:gd name="T6" fmla="*/ 0 w 449"/>
              <a:gd name="T7" fmla="*/ 1283 h 1558"/>
              <a:gd name="T8" fmla="*/ 449 w 449"/>
              <a:gd name="T9" fmla="*/ 1558 h 1558"/>
              <a:gd name="T10" fmla="*/ 449 w 449"/>
              <a:gd name="T11" fmla="*/ 1558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9" h="1558">
                <a:moveTo>
                  <a:pt x="449" y="1558"/>
                </a:moveTo>
                <a:lnTo>
                  <a:pt x="449" y="276"/>
                </a:lnTo>
                <a:lnTo>
                  <a:pt x="0" y="0"/>
                </a:lnTo>
                <a:lnTo>
                  <a:pt x="0" y="1283"/>
                </a:lnTo>
                <a:lnTo>
                  <a:pt x="449" y="1558"/>
                </a:lnTo>
                <a:lnTo>
                  <a:pt x="449" y="15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/>
          </a:p>
        </p:txBody>
      </p:sp>
      <p:sp>
        <p:nvSpPr>
          <p:cNvPr id="43" name="Freeform 28">
            <a:extLst>
              <a:ext uri="{FF2B5EF4-FFF2-40B4-BE49-F238E27FC236}">
                <a16:creationId xmlns:a16="http://schemas.microsoft.com/office/drawing/2014/main" id="{2D03087A-B3AA-40C8-A6E0-A8A636A1BACA}"/>
              </a:ext>
            </a:extLst>
          </p:cNvPr>
          <p:cNvSpPr>
            <a:spLocks/>
          </p:cNvSpPr>
          <p:nvPr/>
        </p:nvSpPr>
        <p:spPr bwMode="auto">
          <a:xfrm>
            <a:off x="4836860" y="2007571"/>
            <a:ext cx="1732681" cy="925585"/>
          </a:xfrm>
          <a:custGeom>
            <a:avLst/>
            <a:gdLst>
              <a:gd name="T0" fmla="*/ 449 w 899"/>
              <a:gd name="T1" fmla="*/ 549 h 549"/>
              <a:gd name="T2" fmla="*/ 899 w 899"/>
              <a:gd name="T3" fmla="*/ 273 h 549"/>
              <a:gd name="T4" fmla="*/ 449 w 899"/>
              <a:gd name="T5" fmla="*/ 0 h 549"/>
              <a:gd name="T6" fmla="*/ 0 w 899"/>
              <a:gd name="T7" fmla="*/ 273 h 549"/>
              <a:gd name="T8" fmla="*/ 449 w 899"/>
              <a:gd name="T9" fmla="*/ 549 h 549"/>
              <a:gd name="T10" fmla="*/ 449 w 899"/>
              <a:gd name="T11" fmla="*/ 54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9" h="549">
                <a:moveTo>
                  <a:pt x="449" y="549"/>
                </a:moveTo>
                <a:lnTo>
                  <a:pt x="899" y="273"/>
                </a:lnTo>
                <a:lnTo>
                  <a:pt x="449" y="0"/>
                </a:lnTo>
                <a:lnTo>
                  <a:pt x="0" y="273"/>
                </a:lnTo>
                <a:lnTo>
                  <a:pt x="449" y="549"/>
                </a:lnTo>
                <a:lnTo>
                  <a:pt x="449" y="5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/>
          </a:p>
        </p:txBody>
      </p:sp>
      <p:sp>
        <p:nvSpPr>
          <p:cNvPr id="44" name="Freeform 29">
            <a:extLst>
              <a:ext uri="{FF2B5EF4-FFF2-40B4-BE49-F238E27FC236}">
                <a16:creationId xmlns:a16="http://schemas.microsoft.com/office/drawing/2014/main" id="{4CBE194B-9788-4324-B58E-E2285BA9AEB4}"/>
              </a:ext>
            </a:extLst>
          </p:cNvPr>
          <p:cNvSpPr>
            <a:spLocks/>
          </p:cNvSpPr>
          <p:nvPr/>
        </p:nvSpPr>
        <p:spPr bwMode="auto">
          <a:xfrm>
            <a:off x="4806845" y="1247387"/>
            <a:ext cx="886529" cy="1193650"/>
          </a:xfrm>
          <a:custGeom>
            <a:avLst/>
            <a:gdLst>
              <a:gd name="T0" fmla="*/ 447 w 447"/>
              <a:gd name="T1" fmla="*/ 0 h 708"/>
              <a:gd name="T2" fmla="*/ 447 w 447"/>
              <a:gd name="T3" fmla="*/ 433 h 708"/>
              <a:gd name="T4" fmla="*/ 0 w 447"/>
              <a:gd name="T5" fmla="*/ 708 h 708"/>
              <a:gd name="T6" fmla="*/ 0 w 447"/>
              <a:gd name="T7" fmla="*/ 276 h 708"/>
              <a:gd name="T8" fmla="*/ 447 w 447"/>
              <a:gd name="T9" fmla="*/ 0 h 708"/>
              <a:gd name="T10" fmla="*/ 447 w 447"/>
              <a:gd name="T11" fmla="*/ 0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7" h="708">
                <a:moveTo>
                  <a:pt x="447" y="0"/>
                </a:moveTo>
                <a:lnTo>
                  <a:pt x="447" y="433"/>
                </a:lnTo>
                <a:lnTo>
                  <a:pt x="0" y="708"/>
                </a:lnTo>
                <a:lnTo>
                  <a:pt x="0" y="276"/>
                </a:lnTo>
                <a:lnTo>
                  <a:pt x="447" y="0"/>
                </a:lnTo>
                <a:lnTo>
                  <a:pt x="447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/>
          </a:p>
        </p:txBody>
      </p:sp>
      <p:sp>
        <p:nvSpPr>
          <p:cNvPr id="45" name="Freeform 30">
            <a:extLst>
              <a:ext uri="{FF2B5EF4-FFF2-40B4-BE49-F238E27FC236}">
                <a16:creationId xmlns:a16="http://schemas.microsoft.com/office/drawing/2014/main" id="{855C2F53-F096-4815-9B44-7309CD8AE3E6}"/>
              </a:ext>
            </a:extLst>
          </p:cNvPr>
          <p:cNvSpPr>
            <a:spLocks/>
          </p:cNvSpPr>
          <p:nvPr/>
        </p:nvSpPr>
        <p:spPr bwMode="auto">
          <a:xfrm>
            <a:off x="3858058" y="1247387"/>
            <a:ext cx="948787" cy="3353347"/>
          </a:xfrm>
          <a:custGeom>
            <a:avLst/>
            <a:gdLst>
              <a:gd name="T0" fmla="*/ 450 w 450"/>
              <a:gd name="T1" fmla="*/ 1953 h 1989"/>
              <a:gd name="T2" fmla="*/ 450 w 450"/>
              <a:gd name="T3" fmla="*/ 276 h 1989"/>
              <a:gd name="T4" fmla="*/ 0 w 450"/>
              <a:gd name="T5" fmla="*/ 0 h 1989"/>
              <a:gd name="T6" fmla="*/ 0 w 450"/>
              <a:gd name="T7" fmla="*/ 1711 h 1989"/>
              <a:gd name="T8" fmla="*/ 450 w 450"/>
              <a:gd name="T9" fmla="*/ 1989 h 1989"/>
              <a:gd name="T10" fmla="*/ 450 w 450"/>
              <a:gd name="T11" fmla="*/ 1953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0" h="1989">
                <a:moveTo>
                  <a:pt x="450" y="1953"/>
                </a:moveTo>
                <a:lnTo>
                  <a:pt x="450" y="276"/>
                </a:lnTo>
                <a:lnTo>
                  <a:pt x="0" y="0"/>
                </a:lnTo>
                <a:lnTo>
                  <a:pt x="0" y="1711"/>
                </a:lnTo>
                <a:lnTo>
                  <a:pt x="450" y="1989"/>
                </a:lnTo>
                <a:lnTo>
                  <a:pt x="450" y="1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/>
          </a:p>
        </p:txBody>
      </p:sp>
      <p:sp>
        <p:nvSpPr>
          <p:cNvPr id="46" name="Freeform 31">
            <a:extLst>
              <a:ext uri="{FF2B5EF4-FFF2-40B4-BE49-F238E27FC236}">
                <a16:creationId xmlns:a16="http://schemas.microsoft.com/office/drawing/2014/main" id="{3C6AB395-0B20-4D63-A5B6-704FF1296C70}"/>
              </a:ext>
            </a:extLst>
          </p:cNvPr>
          <p:cNvSpPr>
            <a:spLocks/>
          </p:cNvSpPr>
          <p:nvPr/>
        </p:nvSpPr>
        <p:spPr bwMode="auto">
          <a:xfrm>
            <a:off x="3858059" y="787123"/>
            <a:ext cx="1825375" cy="945463"/>
          </a:xfrm>
          <a:custGeom>
            <a:avLst/>
            <a:gdLst>
              <a:gd name="T0" fmla="*/ 450 w 897"/>
              <a:gd name="T1" fmla="*/ 549 h 549"/>
              <a:gd name="T2" fmla="*/ 897 w 897"/>
              <a:gd name="T3" fmla="*/ 273 h 549"/>
              <a:gd name="T4" fmla="*/ 450 w 897"/>
              <a:gd name="T5" fmla="*/ 0 h 549"/>
              <a:gd name="T6" fmla="*/ 0 w 897"/>
              <a:gd name="T7" fmla="*/ 273 h 549"/>
              <a:gd name="T8" fmla="*/ 450 w 897"/>
              <a:gd name="T9" fmla="*/ 549 h 549"/>
              <a:gd name="T10" fmla="*/ 450 w 897"/>
              <a:gd name="T11" fmla="*/ 54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7" h="549">
                <a:moveTo>
                  <a:pt x="450" y="549"/>
                </a:moveTo>
                <a:lnTo>
                  <a:pt x="897" y="273"/>
                </a:lnTo>
                <a:lnTo>
                  <a:pt x="450" y="0"/>
                </a:lnTo>
                <a:lnTo>
                  <a:pt x="0" y="273"/>
                </a:lnTo>
                <a:lnTo>
                  <a:pt x="450" y="549"/>
                </a:lnTo>
                <a:lnTo>
                  <a:pt x="450" y="5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/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42CC8E76-7FA3-488F-9EB7-1F7C1A709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848" y="1122806"/>
            <a:ext cx="8750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Analysis</a:t>
            </a:r>
          </a:p>
        </p:txBody>
      </p:sp>
      <p:sp>
        <p:nvSpPr>
          <p:cNvPr id="2" name="TextBox 28">
            <a:extLst>
              <a:ext uri="{FF2B5EF4-FFF2-40B4-BE49-F238E27FC236}">
                <a16:creationId xmlns:a16="http://schemas.microsoft.com/office/drawing/2014/main" id="{2D475D24-6995-52EA-CAC8-32780DD93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665" y="2353546"/>
            <a:ext cx="10244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Access</a:t>
            </a:r>
          </a:p>
        </p:txBody>
      </p:sp>
      <p:sp>
        <p:nvSpPr>
          <p:cNvPr id="3" name="TextBox 28">
            <a:extLst>
              <a:ext uri="{FF2B5EF4-FFF2-40B4-BE49-F238E27FC236}">
                <a16:creationId xmlns:a16="http://schemas.microsoft.com/office/drawing/2014/main" id="{00C7397B-BAE0-17AF-6A4D-DA84A903B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3523593"/>
            <a:ext cx="11768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Visualization</a:t>
            </a:r>
          </a:p>
        </p:txBody>
      </p:sp>
      <p:sp>
        <p:nvSpPr>
          <p:cNvPr id="4" name="TextBox 28">
            <a:extLst>
              <a:ext uri="{FF2B5EF4-FFF2-40B4-BE49-F238E27FC236}">
                <a16:creationId xmlns:a16="http://schemas.microsoft.com/office/drawing/2014/main" id="{B0711200-DC42-F4EC-FA0A-FDA311B82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5967" y="4797133"/>
            <a:ext cx="136362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Facilitative</a:t>
            </a:r>
          </a:p>
        </p:txBody>
      </p:sp>
    </p:spTree>
    <p:extLst>
      <p:ext uri="{BB962C8B-B14F-4D97-AF65-F5344CB8AC3E}">
        <p14:creationId xmlns:p14="http://schemas.microsoft.com/office/powerpoint/2010/main" val="325968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99BD58DF-18E1-4DC3-A52B-E2C53A122868}"/>
              </a:ext>
            </a:extLst>
          </p:cNvPr>
          <p:cNvSpPr/>
          <p:nvPr/>
        </p:nvSpPr>
        <p:spPr>
          <a:xfrm rot="5400000">
            <a:off x="4941284" y="3707942"/>
            <a:ext cx="2791695" cy="2406635"/>
          </a:xfrm>
          <a:prstGeom prst="hexagon">
            <a:avLst>
              <a:gd name="adj" fmla="val 30062"/>
              <a:gd name="vf" fmla="val 115470"/>
            </a:avLst>
          </a:prstGeom>
          <a:solidFill>
            <a:schemeClr val="accent1"/>
          </a:solidFill>
          <a:ln w="571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AC0394-CD0A-4A5E-9199-C6DB870A6C25}"/>
              </a:ext>
            </a:extLst>
          </p:cNvPr>
          <p:cNvSpPr/>
          <p:nvPr/>
        </p:nvSpPr>
        <p:spPr>
          <a:xfrm>
            <a:off x="5594389" y="2772669"/>
            <a:ext cx="1485485" cy="1485485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336ACF-59D7-4866-81D0-4AF8610C8F36}"/>
              </a:ext>
            </a:extLst>
          </p:cNvPr>
          <p:cNvSpPr/>
          <p:nvPr/>
        </p:nvSpPr>
        <p:spPr>
          <a:xfrm>
            <a:off x="5738449" y="2916729"/>
            <a:ext cx="1197366" cy="119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Freeform 79">
            <a:extLst>
              <a:ext uri="{FF2B5EF4-FFF2-40B4-BE49-F238E27FC236}">
                <a16:creationId xmlns:a16="http://schemas.microsoft.com/office/drawing/2014/main" id="{9C8FBED8-A1A9-4EA1-8052-0402BAC77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625" y="3200905"/>
            <a:ext cx="629013" cy="629013"/>
          </a:xfrm>
          <a:custGeom>
            <a:avLst/>
            <a:gdLst>
              <a:gd name="T0" fmla="*/ 582 w 1165"/>
              <a:gd name="T1" fmla="*/ 1003 h 1165"/>
              <a:gd name="T2" fmla="*/ 932 w 1165"/>
              <a:gd name="T3" fmla="*/ 814 h 1165"/>
              <a:gd name="T4" fmla="*/ 582 w 1165"/>
              <a:gd name="T5" fmla="*/ 634 h 1165"/>
              <a:gd name="T6" fmla="*/ 232 w 1165"/>
              <a:gd name="T7" fmla="*/ 814 h 1165"/>
              <a:gd name="T8" fmla="*/ 582 w 1165"/>
              <a:gd name="T9" fmla="*/ 1003 h 1165"/>
              <a:gd name="T10" fmla="*/ 582 w 1165"/>
              <a:gd name="T11" fmla="*/ 175 h 1165"/>
              <a:gd name="T12" fmla="*/ 407 w 1165"/>
              <a:gd name="T13" fmla="*/ 350 h 1165"/>
              <a:gd name="T14" fmla="*/ 582 w 1165"/>
              <a:gd name="T15" fmla="*/ 524 h 1165"/>
              <a:gd name="T16" fmla="*/ 757 w 1165"/>
              <a:gd name="T17" fmla="*/ 350 h 1165"/>
              <a:gd name="T18" fmla="*/ 582 w 1165"/>
              <a:gd name="T19" fmla="*/ 175 h 1165"/>
              <a:gd name="T20" fmla="*/ 582 w 1165"/>
              <a:gd name="T21" fmla="*/ 0 h 1165"/>
              <a:gd name="T22" fmla="*/ 1164 w 1165"/>
              <a:gd name="T23" fmla="*/ 582 h 1165"/>
              <a:gd name="T24" fmla="*/ 582 w 1165"/>
              <a:gd name="T25" fmla="*/ 1164 h 1165"/>
              <a:gd name="T26" fmla="*/ 0 w 1165"/>
              <a:gd name="T27" fmla="*/ 582 h 1165"/>
              <a:gd name="T28" fmla="*/ 582 w 1165"/>
              <a:gd name="T29" fmla="*/ 0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5" h="1165">
                <a:moveTo>
                  <a:pt x="582" y="1003"/>
                </a:moveTo>
                <a:cubicBezTo>
                  <a:pt x="727" y="1003"/>
                  <a:pt x="855" y="926"/>
                  <a:pt x="932" y="814"/>
                </a:cubicBezTo>
                <a:cubicBezTo>
                  <a:pt x="929" y="699"/>
                  <a:pt x="697" y="634"/>
                  <a:pt x="582" y="634"/>
                </a:cubicBezTo>
                <a:cubicBezTo>
                  <a:pt x="464" y="634"/>
                  <a:pt x="235" y="699"/>
                  <a:pt x="232" y="814"/>
                </a:cubicBezTo>
                <a:cubicBezTo>
                  <a:pt x="308" y="926"/>
                  <a:pt x="437" y="1003"/>
                  <a:pt x="582" y="1003"/>
                </a:cubicBezTo>
                <a:close/>
                <a:moveTo>
                  <a:pt x="582" y="175"/>
                </a:moveTo>
                <a:cubicBezTo>
                  <a:pt x="486" y="175"/>
                  <a:pt x="407" y="254"/>
                  <a:pt x="407" y="350"/>
                </a:cubicBezTo>
                <a:cubicBezTo>
                  <a:pt x="407" y="445"/>
                  <a:pt x="487" y="524"/>
                  <a:pt x="582" y="524"/>
                </a:cubicBezTo>
                <a:cubicBezTo>
                  <a:pt x="678" y="524"/>
                  <a:pt x="757" y="445"/>
                  <a:pt x="757" y="350"/>
                </a:cubicBezTo>
                <a:cubicBezTo>
                  <a:pt x="757" y="254"/>
                  <a:pt x="677" y="175"/>
                  <a:pt x="582" y="175"/>
                </a:cubicBezTo>
                <a:close/>
                <a:moveTo>
                  <a:pt x="582" y="0"/>
                </a:moveTo>
                <a:cubicBezTo>
                  <a:pt x="904" y="0"/>
                  <a:pt x="1164" y="259"/>
                  <a:pt x="1164" y="582"/>
                </a:cubicBezTo>
                <a:cubicBezTo>
                  <a:pt x="1164" y="904"/>
                  <a:pt x="905" y="1164"/>
                  <a:pt x="582" y="1164"/>
                </a:cubicBezTo>
                <a:cubicBezTo>
                  <a:pt x="260" y="1164"/>
                  <a:pt x="0" y="904"/>
                  <a:pt x="0" y="582"/>
                </a:cubicBezTo>
                <a:cubicBezTo>
                  <a:pt x="0" y="259"/>
                  <a:pt x="259" y="0"/>
                  <a:pt x="5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F123133-A103-4E54-9B4A-A8D0930954EF}"/>
              </a:ext>
            </a:extLst>
          </p:cNvPr>
          <p:cNvSpPr/>
          <p:nvPr/>
        </p:nvSpPr>
        <p:spPr>
          <a:xfrm rot="5400000">
            <a:off x="7479571" y="2650693"/>
            <a:ext cx="2791695" cy="2406635"/>
          </a:xfrm>
          <a:prstGeom prst="hexagon">
            <a:avLst>
              <a:gd name="adj" fmla="val 30062"/>
              <a:gd name="vf" fmla="val 115470"/>
            </a:avLst>
          </a:prstGeom>
          <a:solidFill>
            <a:schemeClr val="tx1"/>
          </a:solidFill>
          <a:ln w="571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23330C-4BCB-4956-9F15-AAA614BA7549}"/>
              </a:ext>
            </a:extLst>
          </p:cNvPr>
          <p:cNvSpPr/>
          <p:nvPr/>
        </p:nvSpPr>
        <p:spPr>
          <a:xfrm>
            <a:off x="8132676" y="1715420"/>
            <a:ext cx="1485485" cy="1485485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D0B731-B463-409D-A0DC-900529778D8D}"/>
              </a:ext>
            </a:extLst>
          </p:cNvPr>
          <p:cNvSpPr/>
          <p:nvPr/>
        </p:nvSpPr>
        <p:spPr>
          <a:xfrm>
            <a:off x="8276736" y="1859480"/>
            <a:ext cx="1197366" cy="11973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D948D894-F8AA-44B8-AA43-0BDD8447B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912" y="2143656"/>
            <a:ext cx="629013" cy="629013"/>
          </a:xfrm>
          <a:custGeom>
            <a:avLst/>
            <a:gdLst>
              <a:gd name="T0" fmla="*/ 845 w 1166"/>
              <a:gd name="T1" fmla="*/ 815 h 1166"/>
              <a:gd name="T2" fmla="*/ 990 w 1166"/>
              <a:gd name="T3" fmla="*/ 670 h 1166"/>
              <a:gd name="T4" fmla="*/ 845 w 1166"/>
              <a:gd name="T5" fmla="*/ 525 h 1166"/>
              <a:gd name="T6" fmla="*/ 815 w 1166"/>
              <a:gd name="T7" fmla="*/ 525 h 1166"/>
              <a:gd name="T8" fmla="*/ 583 w 1166"/>
              <a:gd name="T9" fmla="*/ 290 h 1166"/>
              <a:gd name="T10" fmla="*/ 359 w 1166"/>
              <a:gd name="T11" fmla="*/ 468 h 1166"/>
              <a:gd name="T12" fmla="*/ 350 w 1166"/>
              <a:gd name="T13" fmla="*/ 465 h 1166"/>
              <a:gd name="T14" fmla="*/ 175 w 1166"/>
              <a:gd name="T15" fmla="*/ 640 h 1166"/>
              <a:gd name="T16" fmla="*/ 350 w 1166"/>
              <a:gd name="T17" fmla="*/ 815 h 1166"/>
              <a:gd name="T18" fmla="*/ 845 w 1166"/>
              <a:gd name="T19" fmla="*/ 815 h 1166"/>
              <a:gd name="T20" fmla="*/ 583 w 1166"/>
              <a:gd name="T21" fmla="*/ 0 h 1166"/>
              <a:gd name="T22" fmla="*/ 1165 w 1166"/>
              <a:gd name="T23" fmla="*/ 582 h 1166"/>
              <a:gd name="T24" fmla="*/ 583 w 1166"/>
              <a:gd name="T25" fmla="*/ 1165 h 1166"/>
              <a:gd name="T26" fmla="*/ 0 w 1166"/>
              <a:gd name="T27" fmla="*/ 582 h 1166"/>
              <a:gd name="T28" fmla="*/ 583 w 1166"/>
              <a:gd name="T29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6" h="1166">
                <a:moveTo>
                  <a:pt x="845" y="815"/>
                </a:moveTo>
                <a:cubicBezTo>
                  <a:pt x="925" y="815"/>
                  <a:pt x="990" y="749"/>
                  <a:pt x="990" y="670"/>
                </a:cubicBezTo>
                <a:cubicBezTo>
                  <a:pt x="990" y="591"/>
                  <a:pt x="925" y="525"/>
                  <a:pt x="845" y="525"/>
                </a:cubicBezTo>
                <a:lnTo>
                  <a:pt x="815" y="525"/>
                </a:lnTo>
                <a:cubicBezTo>
                  <a:pt x="815" y="396"/>
                  <a:pt x="711" y="290"/>
                  <a:pt x="583" y="290"/>
                </a:cubicBezTo>
                <a:cubicBezTo>
                  <a:pt x="473" y="290"/>
                  <a:pt x="383" y="366"/>
                  <a:pt x="359" y="468"/>
                </a:cubicBezTo>
                <a:lnTo>
                  <a:pt x="350" y="465"/>
                </a:lnTo>
                <a:cubicBezTo>
                  <a:pt x="255" y="465"/>
                  <a:pt x="175" y="544"/>
                  <a:pt x="175" y="640"/>
                </a:cubicBezTo>
                <a:cubicBezTo>
                  <a:pt x="175" y="735"/>
                  <a:pt x="255" y="815"/>
                  <a:pt x="350" y="815"/>
                </a:cubicBezTo>
                <a:lnTo>
                  <a:pt x="845" y="815"/>
                </a:lnTo>
                <a:close/>
                <a:moveTo>
                  <a:pt x="583" y="0"/>
                </a:moveTo>
                <a:cubicBezTo>
                  <a:pt x="905" y="0"/>
                  <a:pt x="1165" y="259"/>
                  <a:pt x="1165" y="582"/>
                </a:cubicBezTo>
                <a:cubicBezTo>
                  <a:pt x="1165" y="904"/>
                  <a:pt x="906" y="1165"/>
                  <a:pt x="583" y="1165"/>
                </a:cubicBezTo>
                <a:cubicBezTo>
                  <a:pt x="261" y="1165"/>
                  <a:pt x="0" y="904"/>
                  <a:pt x="0" y="582"/>
                </a:cubicBezTo>
                <a:cubicBezTo>
                  <a:pt x="0" y="259"/>
                  <a:pt x="260" y="0"/>
                  <a:pt x="5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F53C05A3-F14E-4143-9D8C-B66CA0C0B0AC}"/>
              </a:ext>
            </a:extLst>
          </p:cNvPr>
          <p:cNvSpPr/>
          <p:nvPr/>
        </p:nvSpPr>
        <p:spPr>
          <a:xfrm rot="5400000">
            <a:off x="2402997" y="2650693"/>
            <a:ext cx="2791695" cy="2406635"/>
          </a:xfrm>
          <a:prstGeom prst="hexagon">
            <a:avLst>
              <a:gd name="adj" fmla="val 30062"/>
              <a:gd name="vf" fmla="val 115470"/>
            </a:avLst>
          </a:prstGeom>
          <a:solidFill>
            <a:schemeClr val="tx1"/>
          </a:solidFill>
          <a:ln w="571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C7185E-D047-426E-9E70-D8D947FBC38D}"/>
              </a:ext>
            </a:extLst>
          </p:cNvPr>
          <p:cNvSpPr/>
          <p:nvPr/>
        </p:nvSpPr>
        <p:spPr>
          <a:xfrm>
            <a:off x="3056102" y="1715420"/>
            <a:ext cx="1485485" cy="1485485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920A13-B231-4E38-A314-3787299F8494}"/>
              </a:ext>
            </a:extLst>
          </p:cNvPr>
          <p:cNvSpPr/>
          <p:nvPr/>
        </p:nvSpPr>
        <p:spPr>
          <a:xfrm>
            <a:off x="3200162" y="1859480"/>
            <a:ext cx="1197366" cy="11973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 93">
            <a:extLst>
              <a:ext uri="{FF2B5EF4-FFF2-40B4-BE49-F238E27FC236}">
                <a16:creationId xmlns:a16="http://schemas.microsoft.com/office/drawing/2014/main" id="{6359ADFE-2329-4076-9A3D-57C2B09DD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338" y="2143656"/>
            <a:ext cx="629013" cy="629013"/>
          </a:xfrm>
          <a:custGeom>
            <a:avLst/>
            <a:gdLst>
              <a:gd name="T0" fmla="*/ 874 w 1165"/>
              <a:gd name="T1" fmla="*/ 640 h 1165"/>
              <a:gd name="T2" fmla="*/ 874 w 1165"/>
              <a:gd name="T3" fmla="*/ 525 h 1165"/>
              <a:gd name="T4" fmla="*/ 639 w 1165"/>
              <a:gd name="T5" fmla="*/ 525 h 1165"/>
              <a:gd name="T6" fmla="*/ 639 w 1165"/>
              <a:gd name="T7" fmla="*/ 290 h 1165"/>
              <a:gd name="T8" fmla="*/ 524 w 1165"/>
              <a:gd name="T9" fmla="*/ 290 h 1165"/>
              <a:gd name="T10" fmla="*/ 524 w 1165"/>
              <a:gd name="T11" fmla="*/ 525 h 1165"/>
              <a:gd name="T12" fmla="*/ 289 w 1165"/>
              <a:gd name="T13" fmla="*/ 525 h 1165"/>
              <a:gd name="T14" fmla="*/ 289 w 1165"/>
              <a:gd name="T15" fmla="*/ 640 h 1165"/>
              <a:gd name="T16" fmla="*/ 524 w 1165"/>
              <a:gd name="T17" fmla="*/ 640 h 1165"/>
              <a:gd name="T18" fmla="*/ 524 w 1165"/>
              <a:gd name="T19" fmla="*/ 875 h 1165"/>
              <a:gd name="T20" fmla="*/ 639 w 1165"/>
              <a:gd name="T21" fmla="*/ 875 h 1165"/>
              <a:gd name="T22" fmla="*/ 639 w 1165"/>
              <a:gd name="T23" fmla="*/ 640 h 1165"/>
              <a:gd name="T24" fmla="*/ 874 w 1165"/>
              <a:gd name="T25" fmla="*/ 640 h 1165"/>
              <a:gd name="T26" fmla="*/ 582 w 1165"/>
              <a:gd name="T27" fmla="*/ 0 h 1165"/>
              <a:gd name="T28" fmla="*/ 1164 w 1165"/>
              <a:gd name="T29" fmla="*/ 582 h 1165"/>
              <a:gd name="T30" fmla="*/ 582 w 1165"/>
              <a:gd name="T31" fmla="*/ 1164 h 1165"/>
              <a:gd name="T32" fmla="*/ 0 w 1165"/>
              <a:gd name="T33" fmla="*/ 582 h 1165"/>
              <a:gd name="T34" fmla="*/ 582 w 1165"/>
              <a:gd name="T35" fmla="*/ 0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5" h="1165">
                <a:moveTo>
                  <a:pt x="874" y="640"/>
                </a:moveTo>
                <a:lnTo>
                  <a:pt x="874" y="525"/>
                </a:lnTo>
                <a:lnTo>
                  <a:pt x="639" y="525"/>
                </a:lnTo>
                <a:lnTo>
                  <a:pt x="639" y="290"/>
                </a:lnTo>
                <a:lnTo>
                  <a:pt x="524" y="290"/>
                </a:lnTo>
                <a:lnTo>
                  <a:pt x="524" y="525"/>
                </a:lnTo>
                <a:lnTo>
                  <a:pt x="289" y="525"/>
                </a:lnTo>
                <a:lnTo>
                  <a:pt x="289" y="640"/>
                </a:lnTo>
                <a:lnTo>
                  <a:pt x="524" y="640"/>
                </a:lnTo>
                <a:lnTo>
                  <a:pt x="524" y="875"/>
                </a:lnTo>
                <a:lnTo>
                  <a:pt x="639" y="875"/>
                </a:lnTo>
                <a:lnTo>
                  <a:pt x="639" y="640"/>
                </a:lnTo>
                <a:lnTo>
                  <a:pt x="874" y="640"/>
                </a:lnTo>
                <a:close/>
                <a:moveTo>
                  <a:pt x="582" y="0"/>
                </a:moveTo>
                <a:cubicBezTo>
                  <a:pt x="904" y="0"/>
                  <a:pt x="1164" y="259"/>
                  <a:pt x="1164" y="582"/>
                </a:cubicBezTo>
                <a:cubicBezTo>
                  <a:pt x="1164" y="904"/>
                  <a:pt x="905" y="1164"/>
                  <a:pt x="582" y="1164"/>
                </a:cubicBezTo>
                <a:cubicBezTo>
                  <a:pt x="260" y="1164"/>
                  <a:pt x="0" y="904"/>
                  <a:pt x="0" y="582"/>
                </a:cubicBezTo>
                <a:cubicBezTo>
                  <a:pt x="0" y="259"/>
                  <a:pt x="259" y="0"/>
                  <a:pt x="5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DD5530-5739-4C4C-BEDA-BF11704716F8}"/>
              </a:ext>
            </a:extLst>
          </p:cNvPr>
          <p:cNvSpPr txBox="1"/>
          <p:nvPr/>
        </p:nvSpPr>
        <p:spPr>
          <a:xfrm>
            <a:off x="910660" y="660831"/>
            <a:ext cx="10370681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Points Of Service</a:t>
            </a:r>
          </a:p>
        </p:txBody>
      </p:sp>
      <p:sp>
        <p:nvSpPr>
          <p:cNvPr id="28" name="7 CuadroTexto">
            <a:extLst>
              <a:ext uri="{FF2B5EF4-FFF2-40B4-BE49-F238E27FC236}">
                <a16:creationId xmlns:a16="http://schemas.microsoft.com/office/drawing/2014/main" id="{549C69C9-B234-940C-4257-D0B536C0F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3651917"/>
            <a:ext cx="2027467" cy="7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Helps Operation Team  to get the data about the reading consumed and units billed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6AFC92-B644-6088-876E-A618DAF69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087" y="3377359"/>
            <a:ext cx="20265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Operation Team</a:t>
            </a:r>
          </a:p>
        </p:txBody>
      </p:sp>
      <p:sp>
        <p:nvSpPr>
          <p:cNvPr id="30" name="7 CuadroTexto">
            <a:extLst>
              <a:ext uri="{FF2B5EF4-FFF2-40B4-BE49-F238E27FC236}">
                <a16:creationId xmlns:a16="http://schemas.microsoft.com/office/drawing/2014/main" id="{52E448E2-BBBA-F04B-6FBC-41D0D7988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044" y="4613266"/>
            <a:ext cx="2027467" cy="107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Rather than viewing the data in tabular format it gives good appeal to resemble everything  visually</a:t>
            </a:r>
            <a:endParaRPr lang="en-US" altLang="en-US" sz="1200" dirty="0">
              <a:solidFill>
                <a:schemeClr val="tx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D50E2DC7-8056-B45A-2A79-5C6D3161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994" y="4338708"/>
            <a:ext cx="20265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Visibility</a:t>
            </a:r>
          </a:p>
        </p:txBody>
      </p:sp>
      <p:sp>
        <p:nvSpPr>
          <p:cNvPr id="32" name="TextBox 28">
            <a:extLst>
              <a:ext uri="{FF2B5EF4-FFF2-40B4-BE49-F238E27FC236}">
                <a16:creationId xmlns:a16="http://schemas.microsoft.com/office/drawing/2014/main" id="{89C2BD19-053C-A859-1989-2D429787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820" y="3299968"/>
            <a:ext cx="20265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Cost Effective</a:t>
            </a:r>
          </a:p>
        </p:txBody>
      </p:sp>
      <p:sp>
        <p:nvSpPr>
          <p:cNvPr id="33" name="7 CuadroTexto">
            <a:extLst>
              <a:ext uri="{FF2B5EF4-FFF2-40B4-BE49-F238E27FC236}">
                <a16:creationId xmlns:a16="http://schemas.microsoft.com/office/drawing/2014/main" id="{80ACEF4E-8A85-0635-C0CC-FCBCA871B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870" y="3574526"/>
            <a:ext cx="2027467" cy="10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Know about the heavy consumption and can minimize it by taking required measures</a:t>
            </a:r>
            <a:endParaRPr lang="en-US" altLang="en-US" sz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6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68AD5A-05F7-977F-B7B3-A1106F9E1433}"/>
              </a:ext>
            </a:extLst>
          </p:cNvPr>
          <p:cNvSpPr txBox="1"/>
          <p:nvPr/>
        </p:nvSpPr>
        <p:spPr>
          <a:xfrm>
            <a:off x="737419" y="275304"/>
            <a:ext cx="418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OUR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6DE4F-3E50-E3D3-8D26-7C4C6D788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t="1507"/>
          <a:stretch/>
        </p:blipFill>
        <p:spPr>
          <a:xfrm>
            <a:off x="614516" y="1012356"/>
            <a:ext cx="10962967" cy="48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6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113A55-0233-F3D3-CBCA-4EAF6F05F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1" y="474191"/>
            <a:ext cx="10392697" cy="57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6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5CC822F-5022-454B-BEEE-50205AF1A0D2}"/>
              </a:ext>
            </a:extLst>
          </p:cNvPr>
          <p:cNvSpPr txBox="1"/>
          <p:nvPr/>
        </p:nvSpPr>
        <p:spPr>
          <a:xfrm>
            <a:off x="838200" y="381789"/>
            <a:ext cx="105156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Our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D237D1-936F-44A1-952C-E540BF1B4057}"/>
              </a:ext>
            </a:extLst>
          </p:cNvPr>
          <p:cNvSpPr/>
          <p:nvPr/>
        </p:nvSpPr>
        <p:spPr>
          <a:xfrm>
            <a:off x="2069260" y="3157869"/>
            <a:ext cx="1936218" cy="757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12D400-7D7C-4B4A-98BA-E23773F3FDC9}"/>
              </a:ext>
            </a:extLst>
          </p:cNvPr>
          <p:cNvSpPr txBox="1"/>
          <p:nvPr/>
        </p:nvSpPr>
        <p:spPr>
          <a:xfrm>
            <a:off x="2047567" y="3253660"/>
            <a:ext cx="181904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P. Satya Surendra</a:t>
            </a:r>
            <a:endParaRPr lang="id-ID" sz="1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E3A108CC-C2BD-4F74-8AFB-2198F7746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567" y="3519880"/>
            <a:ext cx="18190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5BD931-1BBF-4C9E-A47A-635059D9F162}"/>
              </a:ext>
            </a:extLst>
          </p:cNvPr>
          <p:cNvSpPr/>
          <p:nvPr/>
        </p:nvSpPr>
        <p:spPr>
          <a:xfrm>
            <a:off x="4910618" y="3195522"/>
            <a:ext cx="1943466" cy="7207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154731-80FF-4DD7-861F-42ABD66235BE}"/>
              </a:ext>
            </a:extLst>
          </p:cNvPr>
          <p:cNvSpPr txBox="1"/>
          <p:nvPr/>
        </p:nvSpPr>
        <p:spPr>
          <a:xfrm>
            <a:off x="4910618" y="3321278"/>
            <a:ext cx="181904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G. Hemalatha</a:t>
            </a:r>
            <a:endParaRPr lang="id-ID" sz="1400" b="1" dirty="0">
              <a:solidFill>
                <a:schemeClr val="tx2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C712422-A913-309D-AD3B-7321C4A79A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" b="2944"/>
          <a:stretch>
            <a:fillRect/>
          </a:stretch>
        </p:blipFill>
        <p:spPr>
          <a:xfrm>
            <a:off x="2069260" y="1290544"/>
            <a:ext cx="1914525" cy="1801813"/>
          </a:xfrm>
        </p:spPr>
      </p:pic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EF253E1C-EDCD-5DE8-2226-FCBAA9B28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" b="2944"/>
          <a:stretch/>
        </p:blipFill>
        <p:spPr>
          <a:xfrm>
            <a:off x="4910618" y="1290543"/>
            <a:ext cx="1914525" cy="1801813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</p:pic>
      <p:pic>
        <p:nvPicPr>
          <p:cNvPr id="14" name="Picture Placeholder 7">
            <a:extLst>
              <a:ext uri="{FF2B5EF4-FFF2-40B4-BE49-F238E27FC236}">
                <a16:creationId xmlns:a16="http://schemas.microsoft.com/office/drawing/2014/main" id="{84FB5515-8E0C-CEE3-478B-D4B6C294C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" b="2944"/>
          <a:stretch/>
        </p:blipFill>
        <p:spPr>
          <a:xfrm>
            <a:off x="7751976" y="1290543"/>
            <a:ext cx="1914525" cy="1801813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DB8FBC-9AC6-19C9-3698-BFA0A16EEDAA}"/>
              </a:ext>
            </a:extLst>
          </p:cNvPr>
          <p:cNvSpPr/>
          <p:nvPr/>
        </p:nvSpPr>
        <p:spPr>
          <a:xfrm>
            <a:off x="7751976" y="3183453"/>
            <a:ext cx="1936218" cy="757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FFE0C8-C259-E745-0425-FFC23B7C0581}"/>
              </a:ext>
            </a:extLst>
          </p:cNvPr>
          <p:cNvSpPr txBox="1"/>
          <p:nvPr/>
        </p:nvSpPr>
        <p:spPr>
          <a:xfrm>
            <a:off x="7773785" y="3241385"/>
            <a:ext cx="181904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sz="1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Gopichand</a:t>
            </a:r>
            <a:endParaRPr lang="id-ID" sz="1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0" name="Picture Placeholder 7">
            <a:extLst>
              <a:ext uri="{FF2B5EF4-FFF2-40B4-BE49-F238E27FC236}">
                <a16:creationId xmlns:a16="http://schemas.microsoft.com/office/drawing/2014/main" id="{B72F7CDB-F212-682F-9912-0DDBC4120B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" b="2944"/>
          <a:stretch/>
        </p:blipFill>
        <p:spPr>
          <a:xfrm>
            <a:off x="2080106" y="4042143"/>
            <a:ext cx="1914525" cy="1801813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C2B89B5-449E-2479-CC86-6F16382D4E08}"/>
              </a:ext>
            </a:extLst>
          </p:cNvPr>
          <p:cNvSpPr/>
          <p:nvPr/>
        </p:nvSpPr>
        <p:spPr>
          <a:xfrm>
            <a:off x="2080105" y="5979435"/>
            <a:ext cx="1914525" cy="757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E34D0B-8D6C-6D8A-0CE5-AF12F8EDA1CF}"/>
              </a:ext>
            </a:extLst>
          </p:cNvPr>
          <p:cNvSpPr txBox="1"/>
          <p:nvPr/>
        </p:nvSpPr>
        <p:spPr>
          <a:xfrm>
            <a:off x="2080105" y="6076102"/>
            <a:ext cx="181904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P. </a:t>
            </a:r>
            <a:r>
              <a:rPr lang="en-IN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Chandrapoorna</a:t>
            </a:r>
            <a:endParaRPr lang="id-ID" sz="1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8" name="Picture Placeholder 7">
            <a:extLst>
              <a:ext uri="{FF2B5EF4-FFF2-40B4-BE49-F238E27FC236}">
                <a16:creationId xmlns:a16="http://schemas.microsoft.com/office/drawing/2014/main" id="{A2791AD5-00A5-055B-7C86-44339562BD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2769"/>
          <a:stretch/>
        </p:blipFill>
        <p:spPr>
          <a:xfrm>
            <a:off x="4925088" y="4042036"/>
            <a:ext cx="1914525" cy="1801813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64F1E77-CAE1-0DCB-0A2A-990F6FF99EB2}"/>
              </a:ext>
            </a:extLst>
          </p:cNvPr>
          <p:cNvSpPr/>
          <p:nvPr/>
        </p:nvSpPr>
        <p:spPr>
          <a:xfrm>
            <a:off x="4925088" y="5979435"/>
            <a:ext cx="1943466" cy="7577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D5CC7E-4E4F-DB11-EAA3-BF8ABD5DC1BB}"/>
              </a:ext>
            </a:extLst>
          </p:cNvPr>
          <p:cNvSpPr txBox="1"/>
          <p:nvPr/>
        </p:nvSpPr>
        <p:spPr>
          <a:xfrm>
            <a:off x="4958357" y="6076102"/>
            <a:ext cx="181904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 Manoj</a:t>
            </a:r>
            <a:endParaRPr lang="id-ID" sz="1400" b="1" dirty="0">
              <a:solidFill>
                <a:schemeClr val="tx2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4" name="Picture Placeholder 7">
            <a:extLst>
              <a:ext uri="{FF2B5EF4-FFF2-40B4-BE49-F238E27FC236}">
                <a16:creationId xmlns:a16="http://schemas.microsoft.com/office/drawing/2014/main" id="{60D38DCD-ADF9-6049-CCC4-32FBA1C17A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" b="2944"/>
          <a:stretch/>
        </p:blipFill>
        <p:spPr>
          <a:xfrm>
            <a:off x="7770070" y="4049235"/>
            <a:ext cx="1914525" cy="1801813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2BF89EB-B17A-30E0-82D2-7F1AE5FC509D}"/>
              </a:ext>
            </a:extLst>
          </p:cNvPr>
          <p:cNvSpPr/>
          <p:nvPr/>
        </p:nvSpPr>
        <p:spPr>
          <a:xfrm>
            <a:off x="7751976" y="5959124"/>
            <a:ext cx="1943466" cy="757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4DB111-A688-DFCA-D3BE-1BF874A5B783}"/>
              </a:ext>
            </a:extLst>
          </p:cNvPr>
          <p:cNvSpPr txBox="1"/>
          <p:nvPr/>
        </p:nvSpPr>
        <p:spPr>
          <a:xfrm>
            <a:off x="7799715" y="6076102"/>
            <a:ext cx="181904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D. Pooja</a:t>
            </a:r>
            <a:endParaRPr lang="id-ID" sz="1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TextBox 28">
            <a:extLst>
              <a:ext uri="{FF2B5EF4-FFF2-40B4-BE49-F238E27FC236}">
                <a16:creationId xmlns:a16="http://schemas.microsoft.com/office/drawing/2014/main" id="{ADCEC597-915B-0DDA-064B-A17B151DE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715" y="3546859"/>
            <a:ext cx="18190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Analyst</a:t>
            </a:r>
          </a:p>
        </p:txBody>
      </p:sp>
      <p:sp>
        <p:nvSpPr>
          <p:cNvPr id="39" name="TextBox 28">
            <a:extLst>
              <a:ext uri="{FF2B5EF4-FFF2-40B4-BE49-F238E27FC236}">
                <a16:creationId xmlns:a16="http://schemas.microsoft.com/office/drawing/2014/main" id="{0C1B3C62-040F-19AD-6F11-5A86CCF75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088" y="3579975"/>
            <a:ext cx="18190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Analyst</a:t>
            </a:r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235F9AE8-E0BE-F067-2687-ECB3170AC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097" y="6329677"/>
            <a:ext cx="18190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Analyst</a:t>
            </a: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B01382E8-E952-A8AD-90E3-1CE860B36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844" y="6355041"/>
            <a:ext cx="18190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Analyst</a:t>
            </a: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2B7293EE-BEF5-333F-408B-2D06C1EE8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549" y="6316191"/>
            <a:ext cx="18190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IoT Developer</a:t>
            </a:r>
          </a:p>
        </p:txBody>
      </p:sp>
    </p:spTree>
    <p:extLst>
      <p:ext uri="{BB962C8B-B14F-4D97-AF65-F5344CB8AC3E}">
        <p14:creationId xmlns:p14="http://schemas.microsoft.com/office/powerpoint/2010/main" val="87946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D6E2FF-F313-563D-0EDC-28289C5C388E}"/>
              </a:ext>
            </a:extLst>
          </p:cNvPr>
          <p:cNvSpPr/>
          <p:nvPr/>
        </p:nvSpPr>
        <p:spPr>
          <a:xfrm>
            <a:off x="1014045" y="1007000"/>
            <a:ext cx="3436035" cy="48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9471A-29FE-CDFD-5830-49254D2E8901}"/>
              </a:ext>
            </a:extLst>
          </p:cNvPr>
          <p:cNvSpPr txBox="1"/>
          <p:nvPr/>
        </p:nvSpPr>
        <p:spPr>
          <a:xfrm>
            <a:off x="2713703" y="2743200"/>
            <a:ext cx="7551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851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itch Deck Green">
      <a:dk1>
        <a:srgbClr val="687C51"/>
      </a:dk1>
      <a:lt1>
        <a:sysClr val="window" lastClr="FFFFFF"/>
      </a:lt1>
      <a:dk2>
        <a:srgbClr val="000000"/>
      </a:dk2>
      <a:lt2>
        <a:srgbClr val="F8F8F8"/>
      </a:lt2>
      <a:accent1>
        <a:srgbClr val="C7D2BC"/>
      </a:accent1>
      <a:accent2>
        <a:srgbClr val="8A8A8A"/>
      </a:accent2>
      <a:accent3>
        <a:srgbClr val="8A8A8A"/>
      </a:accent3>
      <a:accent4>
        <a:srgbClr val="8A8A8A"/>
      </a:accent4>
      <a:accent5>
        <a:srgbClr val="8A8A8A"/>
      </a:accent5>
      <a:accent6>
        <a:srgbClr val="FFEBB3"/>
      </a:accent6>
      <a:hlink>
        <a:srgbClr val="8A8A8A"/>
      </a:hlink>
      <a:folHlink>
        <a:srgbClr val="D3D3D3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75501</TotalTime>
  <Words>218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 Pastika Bagya</dc:creator>
  <cp:lastModifiedBy>Gopichand Sujanmulk</cp:lastModifiedBy>
  <cp:revision>3913</cp:revision>
  <dcterms:created xsi:type="dcterms:W3CDTF">2018-11-21T06:39:41Z</dcterms:created>
  <dcterms:modified xsi:type="dcterms:W3CDTF">2024-06-16T12:00:50Z</dcterms:modified>
</cp:coreProperties>
</file>