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5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3F9FA3-CB96-4F13-BBC6-CD4847BD5FA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8F486F-B292-470A-BF04-C0778658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1881-37C8-0CD2-B712-4325DC7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due for Project 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6988-E40E-7032-A99D-27EEFE4B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 Library Programmed in Java every topic up until exam.</a:t>
            </a:r>
          </a:p>
          <a:p>
            <a:pPr lvl="1"/>
            <a:r>
              <a:rPr lang="en-US" dirty="0"/>
              <a:t>Set operations</a:t>
            </a:r>
          </a:p>
          <a:p>
            <a:pPr lvl="1"/>
            <a:r>
              <a:rPr lang="en-US" dirty="0"/>
              <a:t>Definitely have a tester method, maybe a main method to test.</a:t>
            </a:r>
          </a:p>
          <a:p>
            <a:r>
              <a:rPr lang="en-US" dirty="0"/>
              <a:t>Formula Sheet – Typed out in correct format, make it look nice.</a:t>
            </a:r>
          </a:p>
          <a:p>
            <a:r>
              <a:rPr lang="en-US" dirty="0" err="1"/>
              <a:t>Github</a:t>
            </a:r>
            <a:r>
              <a:rPr lang="en-US" dirty="0"/>
              <a:t> assignment (written essay, 1 page min, single space, 2 line header).  Don’t mess with margins.</a:t>
            </a:r>
          </a:p>
          <a:p>
            <a:r>
              <a:rPr lang="en-US" dirty="0"/>
              <a:t>Monte Carlo’s </a:t>
            </a:r>
          </a:p>
          <a:p>
            <a:pPr lvl="1"/>
            <a:r>
              <a:rPr lang="en-US" dirty="0"/>
              <a:t>3 doors</a:t>
            </a:r>
          </a:p>
          <a:p>
            <a:pPr lvl="1"/>
            <a:r>
              <a:rPr lang="en-US" dirty="0"/>
              <a:t>Birthday</a:t>
            </a:r>
          </a:p>
          <a:p>
            <a:pPr lvl="1"/>
            <a:r>
              <a:rPr lang="en-US" dirty="0"/>
              <a:t>2 variants of your Pokémon checker </a:t>
            </a:r>
          </a:p>
          <a:p>
            <a:pPr lvl="2"/>
            <a:r>
              <a:rPr lang="en-US" dirty="0"/>
              <a:t>Prizes – “rare candy”</a:t>
            </a:r>
          </a:p>
          <a:p>
            <a:pPr lvl="2"/>
            <a:r>
              <a:rPr lang="en-US" dirty="0" err="1"/>
              <a:t>Pokemon</a:t>
            </a:r>
            <a:r>
              <a:rPr lang="en-US" dirty="0"/>
              <a:t> in your opening hand.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1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72EA-7444-B5C3-75F6-9B213E6D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a basic version of the Pokémon Card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C550-EC6B-48F3-51AC-CE10CA62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already draw cards</a:t>
            </a:r>
          </a:p>
          <a:p>
            <a:r>
              <a:rPr lang="en-US" dirty="0"/>
              <a:t>You already check prizes and mulligans</a:t>
            </a:r>
          </a:p>
          <a:p>
            <a:r>
              <a:rPr lang="en-US" dirty="0"/>
              <a:t>You have the groundwork done with Pokémon cards energies and trainers.</a:t>
            </a:r>
          </a:p>
          <a:p>
            <a:pPr lvl="1"/>
            <a:r>
              <a:rPr lang="en-US" b="1" dirty="0"/>
              <a:t>Nuance:  Show me usage or application of inheritance and interfaces as needed.</a:t>
            </a:r>
          </a:p>
          <a:p>
            <a:pPr lvl="1"/>
            <a:r>
              <a:rPr lang="en-US" b="1" dirty="0"/>
              <a:t>The main method must contain less than 6 lines of code.</a:t>
            </a:r>
          </a:p>
          <a:p>
            <a:r>
              <a:rPr lang="en-US" dirty="0"/>
              <a:t>Pick like 3-4 Pokémon to program into your game</a:t>
            </a:r>
          </a:p>
          <a:p>
            <a:r>
              <a:rPr lang="en-US" dirty="0"/>
              <a:t>Add like 15 basic energies into your game</a:t>
            </a:r>
          </a:p>
          <a:p>
            <a:r>
              <a:rPr lang="en-US" dirty="0"/>
              <a:t>Fill the rest with trainer cards  </a:t>
            </a:r>
          </a:p>
          <a:p>
            <a:r>
              <a:rPr lang="en-US" dirty="0"/>
              <a:t>Dealers choice in what cards you pick.</a:t>
            </a:r>
          </a:p>
        </p:txBody>
      </p:sp>
    </p:spTree>
    <p:extLst>
      <p:ext uri="{BB962C8B-B14F-4D97-AF65-F5344CB8AC3E}">
        <p14:creationId xmlns:p14="http://schemas.microsoft.com/office/powerpoint/2010/main" val="192715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78BD-D436-67DA-E559-D18AB97F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22F2-E6A4-C0AC-923D-13454EA3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turn-based card game, and a screen shot of you winning vs your opponent.  (the opponent can if you want, have the same deck as you).</a:t>
            </a:r>
          </a:p>
          <a:p>
            <a:endParaRPr lang="en-US" dirty="0"/>
          </a:p>
          <a:p>
            <a:r>
              <a:rPr lang="en-US" dirty="0"/>
              <a:t>Documentation, Manual, Balancing game? Are extra credit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307470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0379-B01E-95C1-15CB-8E35BFFD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3E13-EC62-44A9-55F1-0C4AAE9E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for points: Screen shots of results are your friend.  Do them for practically anything with a result.</a:t>
            </a:r>
          </a:p>
          <a:p>
            <a:r>
              <a:rPr lang="en-US" dirty="0"/>
              <a:t>Document everything either in comments or other.</a:t>
            </a:r>
          </a:p>
          <a:p>
            <a:r>
              <a:rPr lang="en-US" dirty="0"/>
              <a:t>Don’t submit junk files.  Don’t submit auto 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987095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110</TotalTime>
  <Words>265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What’s due for Project 1?</vt:lpstr>
      <vt:lpstr>Wrap up a basic version of the Pokémon Card Game</vt:lpstr>
      <vt:lpstr>Results</vt:lpstr>
      <vt:lpstr>Nuances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G108-Faculty</dc:creator>
  <cp:lastModifiedBy>G108-Faculty</cp:lastModifiedBy>
  <cp:revision>3</cp:revision>
  <dcterms:created xsi:type="dcterms:W3CDTF">2024-10-07T22:01:55Z</dcterms:created>
  <dcterms:modified xsi:type="dcterms:W3CDTF">2024-10-14T22:59:03Z</dcterms:modified>
</cp:coreProperties>
</file>