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055A98-5C9A-407E-9BA9-1102090FB14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66C589-2BEB-4DDA-8B9E-1294FF1ED1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8/8/2021 12:42:52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35730E7-3005-4BA1-9FC6-AC5F85AB4E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2021-08-08T07:12:52Z</dcterms:created>
  <dcterms:modified xsi:type="dcterms:W3CDTF">2021-08-08T07:12:52Z</dcterms:modified>
</cp:coreProperties>
</file>