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07" r:id="rId5"/>
    <p:sldId id="281" r:id="rId6"/>
    <p:sldId id="313" r:id="rId7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5388" autoAdjust="0"/>
  </p:normalViewPr>
  <p:slideViewPr>
    <p:cSldViewPr snapToGrid="0" snapToObjects="1">
      <p:cViewPr varScale="1">
        <p:scale>
          <a:sx n="97" d="100"/>
          <a:sy n="97" d="100"/>
        </p:scale>
        <p:origin x="255" y="5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1305-9F38-02F8-E1D4-4E769624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274416F-4873-884C-4A3B-F24BA5909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D5B9BCA-2059-FBF7-ADEA-8D2F26C5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39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Княгиня Феодосия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5E13FD-705D-BB61-E9F7-7BD3DE6642E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333" r="23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D9F2BB-4371-BDEF-13BE-FE6ED9DC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14" y="591650"/>
            <a:ext cx="9998571" cy="59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29C9D-7557-8CF1-6720-B37954C6E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1E49F6-4902-AA47-E9BC-797441BB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0" y="137532"/>
            <a:ext cx="5295978" cy="6346962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039E3D6-AB87-8787-1BA7-4B648903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64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Монашеский постриг</a:t>
            </a:r>
          </a:p>
        </p:txBody>
      </p:sp>
    </p:spTree>
    <p:extLst>
      <p:ext uri="{BB962C8B-B14F-4D97-AF65-F5344CB8AC3E}">
        <p14:creationId xmlns:p14="http://schemas.microsoft.com/office/powerpoint/2010/main" val="284647682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{8A67B232-1994-4AE8-8011-FC498970A6A0}tf78438558_win32</Template>
  <TotalTime>7</TotalTime>
  <Words>4</Words>
  <Application>Microsoft Office PowerPoint</Application>
  <PresentationFormat>Широкоэкранный</PresentationFormat>
  <Paragraphs>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Пользовательская</vt:lpstr>
      <vt:lpstr>Княгиня Феодосия</vt:lpstr>
      <vt:lpstr>Презентация PowerPoint</vt:lpstr>
      <vt:lpstr>Монашеский постриг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Denis</dc:creator>
  <cp:lastModifiedBy>Denis</cp:lastModifiedBy>
  <cp:revision>1</cp:revision>
  <dcterms:created xsi:type="dcterms:W3CDTF">2024-11-22T06:51:36Z</dcterms:created>
  <dcterms:modified xsi:type="dcterms:W3CDTF">2024-11-22T06:58:57Z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