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BE81665-88BB-4F5D-885D-6F7B07759411}" type="datetimeFigureOut">
              <a:rPr lang="da-DK" smtClean="0"/>
              <a:t>13-04-2015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19A112-C62D-4544-87CE-177332252385}" type="slidenum">
              <a:rPr lang="da-DK" smtClean="0"/>
              <a:t>‹#›</a:t>
            </a:fld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ROVI2 – </a:t>
            </a:r>
            <a:r>
              <a:rPr lang="en-US" dirty="0" smtClean="0"/>
              <a:t>status</a:t>
            </a:r>
            <a:br>
              <a:rPr lang="en-US" dirty="0" smtClean="0"/>
            </a:br>
            <a:r>
              <a:rPr lang="en-US" sz="2800" dirty="0" smtClean="0"/>
              <a:t>Pick &amp; Place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Imara, Ander, Anders and Michelangelo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  <a:p>
            <a:r>
              <a:rPr lang="en-US" dirty="0" smtClean="0"/>
              <a:t>Algorithms 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the work: 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endParaRPr lang="en-US" dirty="0"/>
          </a:p>
          <a:p>
            <a:r>
              <a:rPr lang="en-US" dirty="0" smtClean="0"/>
              <a:t>Everyone: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Report (section worked on)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3788136"/>
            <a:ext cx="3895855" cy="3069863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Vision</a:t>
            </a:r>
            <a:endParaRPr lang="da-DK" dirty="0"/>
          </a:p>
        </p:txBody>
      </p:sp>
      <p:sp>
        <p:nvSpPr>
          <p:cNvPr id="5" name="Pladsholder til indhold 1"/>
          <p:cNvSpPr txBox="1">
            <a:spLocks/>
          </p:cNvSpPr>
          <p:nvPr/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Paper:</a:t>
            </a:r>
          </a:p>
          <a:p>
            <a:pPr lvl="1"/>
            <a:r>
              <a:rPr lang="en-US" dirty="0" smtClean="0"/>
              <a:t>Robust video-based object recognition using CAD models, </a:t>
            </a:r>
            <a:r>
              <a:rPr lang="en-US" sz="1400" dirty="0" smtClean="0"/>
              <a:t>by Stefan Lanser, Olaf Munkelt and Christoph Zierl</a:t>
            </a:r>
          </a:p>
          <a:p>
            <a:r>
              <a:rPr lang="en-US" dirty="0" smtClean="0"/>
              <a:t>After detecting object</a:t>
            </a:r>
            <a:endParaRPr lang="en-US" sz="1200" dirty="0" smtClean="0"/>
          </a:p>
          <a:p>
            <a:pPr lvl="1"/>
            <a:r>
              <a:rPr lang="en-US" dirty="0" smtClean="0"/>
              <a:t>Create point cloud</a:t>
            </a:r>
          </a:p>
          <a:p>
            <a:pPr lvl="2"/>
            <a:r>
              <a:rPr lang="en-US" dirty="0" smtClean="0"/>
              <a:t>Kinect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5255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Motion planner:</a:t>
            </a:r>
          </a:p>
          <a:p>
            <a:pPr lvl="1"/>
            <a:r>
              <a:rPr lang="en-US" dirty="0" smtClean="0"/>
              <a:t>Probabilistic roadmap planner (PRM)</a:t>
            </a:r>
          </a:p>
          <a:p>
            <a:endParaRPr lang="en-US" dirty="0" smtClean="0"/>
          </a:p>
          <a:p>
            <a:r>
              <a:rPr lang="en-US" dirty="0" smtClean="0"/>
              <a:t>Grasping:</a:t>
            </a:r>
          </a:p>
          <a:p>
            <a:pPr lvl="1"/>
            <a:r>
              <a:rPr lang="en-US" dirty="0" smtClean="0"/>
              <a:t>Known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Paper:</a:t>
            </a:r>
          </a:p>
          <a:p>
            <a:pPr lvl="1"/>
            <a:r>
              <a:rPr lang="en-US" dirty="0" smtClean="0"/>
              <a:t>Grasp planning in</a:t>
            </a:r>
          </a:p>
          <a:p>
            <a:pPr marL="301943" lvl="1" indent="0">
              <a:buNone/>
            </a:pPr>
            <a:r>
              <a:rPr lang="en-US" dirty="0" smtClean="0"/>
              <a:t>     complex scenes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Robotics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345326"/>
            <a:ext cx="4896544" cy="34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Overall: Focused mainly on research</a:t>
            </a:r>
          </a:p>
          <a:p>
            <a:endParaRPr lang="en-US" dirty="0" smtClean="0"/>
          </a:p>
          <a:p>
            <a:r>
              <a:rPr lang="en-US" dirty="0" smtClean="0"/>
              <a:t>Robotics: </a:t>
            </a:r>
          </a:p>
          <a:p>
            <a:pPr lvl="1"/>
            <a:r>
              <a:rPr lang="en-US" dirty="0" smtClean="0"/>
              <a:t>PRM in RobWork</a:t>
            </a:r>
          </a:p>
          <a:p>
            <a:r>
              <a:rPr lang="en-US" dirty="0" smtClean="0"/>
              <a:t>Vision: </a:t>
            </a:r>
          </a:p>
          <a:p>
            <a:pPr lvl="1"/>
            <a:r>
              <a:rPr lang="en-US" dirty="0" smtClean="0"/>
              <a:t>Trials with edge detection on video feed</a:t>
            </a:r>
          </a:p>
          <a:p>
            <a:r>
              <a:rPr lang="en-US" dirty="0" smtClean="0"/>
              <a:t>Different objects to use (brainstorm)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Status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95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</a:t>
            </a:r>
            <a:endParaRPr lang="da-DK" dirty="0"/>
          </a:p>
        </p:txBody>
      </p:sp>
      <p:graphicFrame>
        <p:nvGraphicFramePr>
          <p:cNvPr id="9" name="Pladsholder til indhol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292081"/>
              </p:ext>
            </p:extLst>
          </p:nvPr>
        </p:nvGraphicFramePr>
        <p:xfrm>
          <a:off x="871538" y="2674938"/>
          <a:ext cx="74088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Week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To do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Calibration</a:t>
                      </a:r>
                      <a:endParaRPr lang="en-US" baseline="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Vision and Robotics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Vision and Robotics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19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Vision and Robotics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20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Final testing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21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Report –</a:t>
                      </a:r>
                      <a:r>
                        <a:rPr lang="en-US" baseline="0" noProof="0" dirty="0" smtClean="0"/>
                        <a:t> finishing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22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Report and</a:t>
                      </a:r>
                      <a:r>
                        <a:rPr lang="en-US" baseline="0" noProof="0" dirty="0" smtClean="0"/>
                        <a:t> hand in!!!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2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387</TotalTime>
  <Words>146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Candara</vt:lpstr>
      <vt:lpstr>Symbol</vt:lpstr>
      <vt:lpstr>Bølgeform</vt:lpstr>
      <vt:lpstr>ROVI2 – status Pick &amp; Place </vt:lpstr>
      <vt:lpstr>Agenda</vt:lpstr>
      <vt:lpstr>Process</vt:lpstr>
      <vt:lpstr>Algorithms Vision</vt:lpstr>
      <vt:lpstr>Algorithms Robotics</vt:lpstr>
      <vt:lpstr>Status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ROVI2 – status</dc:title>
  <dc:creator>Anders</dc:creator>
  <cp:lastModifiedBy>Imara van Dinten</cp:lastModifiedBy>
  <cp:revision>23</cp:revision>
  <dcterms:created xsi:type="dcterms:W3CDTF">2015-04-09T08:19:11Z</dcterms:created>
  <dcterms:modified xsi:type="dcterms:W3CDTF">2015-04-13T07:39:21Z</dcterms:modified>
</cp:coreProperties>
</file>