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01254"/>
            <a:ext cx="10126638" cy="2497539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17: </a:t>
            </a:r>
            <a:r>
              <a:rPr lang="en-US" sz="4400" b="1" dirty="0" err="1" smtClean="0"/>
              <a:t>Ad.</a:t>
            </a:r>
            <a:r>
              <a:rPr lang="en-US" sz="4400" b="1" dirty="0" smtClean="0"/>
              <a:t> Concepts</a:t>
            </a:r>
            <a:br>
              <a:rPr lang="en-US" sz="4400" b="1" dirty="0" smtClean="0"/>
            </a:br>
            <a:r>
              <a:rPr lang="en-US" sz="4400" b="1" dirty="0" smtClean="0"/>
              <a:t>of Threading Practice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17: Ad. Concepts of Threading Practice  Module 4.2: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2015-09-23T10:47:27Z</dcterms:modified>
</cp:coreProperties>
</file>