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21: </a:t>
            </a:r>
            <a:r>
              <a:rPr lang="en-US" sz="4400" b="1" dirty="0" smtClean="0"/>
              <a:t>Generics and</a:t>
            </a:r>
            <a:br>
              <a:rPr lang="en-US" sz="4400" b="1" dirty="0" smtClean="0"/>
            </a:br>
            <a:r>
              <a:rPr lang="en-US" sz="4400" b="1" dirty="0" smtClean="0"/>
              <a:t>Legacy Classes Practice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21: Generics and Legacy Classes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79</cp:revision>
  <dcterms:created xsi:type="dcterms:W3CDTF">2015-08-03T16:07:15Z</dcterms:created>
  <dcterms:modified xsi:type="dcterms:W3CDTF">2015-09-23T10:48:14Z</dcterms:modified>
</cp:coreProperties>
</file>