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661313"/>
            <a:ext cx="10126638" cy="1337480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/>
              <a:t>Session 23: </a:t>
            </a:r>
            <a:r>
              <a:rPr lang="en-US" sz="4400" b="1" dirty="0" smtClean="0"/>
              <a:t>Java IO Practice</a:t>
            </a:r>
            <a:r>
              <a:rPr lang="en-IN" sz="4400" b="1" dirty="0" smtClean="0"/>
              <a:t/>
            </a:r>
            <a:br>
              <a:rPr lang="en-IN" sz="4400" b="1" dirty="0" smtClean="0"/>
            </a:br>
            <a:r>
              <a:rPr lang="en-IN" sz="4400" b="1" dirty="0" smtClean="0"/>
              <a:t> Module </a:t>
            </a:r>
            <a:r>
              <a:rPr lang="en-IN" sz="4400" b="1" dirty="0" smtClean="0"/>
              <a:t>4.2</a:t>
            </a:r>
            <a:r>
              <a:rPr lang="en-IN" sz="4400" b="1" dirty="0" smtClean="0"/>
              <a:t>: Core Java</a:t>
            </a:r>
            <a:endParaRPr lang="en-IN" sz="44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462</TotalTime>
  <Words>54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23: Java IO Practice  Module 4.2: Core Java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78</cp:revision>
  <dcterms:created xsi:type="dcterms:W3CDTF">2015-08-03T16:07:15Z</dcterms:created>
  <dcterms:modified xsi:type="dcterms:W3CDTF">2015-09-23T10:48:37Z</dcterms:modified>
</cp:coreProperties>
</file>