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25 : </a:t>
            </a:r>
            <a:r>
              <a:rPr lang="en-US" sz="4400" b="1" dirty="0" err="1" smtClean="0"/>
              <a:t>Ad.</a:t>
            </a:r>
            <a:r>
              <a:rPr lang="en-US" sz="4400" b="1" dirty="0" smtClean="0"/>
              <a:t> Java IO</a:t>
            </a:r>
            <a:br>
              <a:rPr lang="en-US" sz="4400" b="1" dirty="0" smtClean="0"/>
            </a:br>
            <a:r>
              <a:rPr lang="en-US" sz="4400" b="1" dirty="0" smtClean="0"/>
              <a:t>Practice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55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25 : Ad. Java IO Practice  Module 4.2: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78</cp:revision>
  <dcterms:created xsi:type="dcterms:W3CDTF">2015-08-03T16:07:15Z</dcterms:created>
  <dcterms:modified xsi:type="dcterms:W3CDTF">2015-09-23T10:49:02Z</dcterms:modified>
</cp:coreProperties>
</file>