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8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712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1822" y="1542197"/>
            <a:ext cx="10126638" cy="1992572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b="1" dirty="0" smtClean="0">
                <a:latin typeface="+mn-lt"/>
              </a:rPr>
              <a:t>Session 03: </a:t>
            </a:r>
            <a:r>
              <a:rPr lang="en-US" sz="4400" b="1" dirty="0" smtClean="0"/>
              <a:t>Classes, Objects</a:t>
            </a:r>
            <a:br>
              <a:rPr lang="en-US" sz="4400" b="1" dirty="0" smtClean="0"/>
            </a:br>
            <a:r>
              <a:rPr lang="en-US" sz="4400" b="1" dirty="0" smtClean="0"/>
              <a:t>and Constructors Practice</a:t>
            </a:r>
            <a:r>
              <a:rPr lang="en-IN" sz="4400" b="1" dirty="0" smtClean="0"/>
              <a:t> </a:t>
            </a:r>
            <a:br>
              <a:rPr lang="en-IN" sz="4400" b="1" dirty="0" smtClean="0"/>
            </a:br>
            <a:r>
              <a:rPr lang="en-IN" sz="4400" b="1" smtClean="0"/>
              <a:t>Module </a:t>
            </a:r>
            <a:r>
              <a:rPr lang="en-IN" sz="4400" b="1" smtClean="0"/>
              <a:t>4.2</a:t>
            </a:r>
            <a:r>
              <a:rPr lang="en-IN" sz="4400" b="1" dirty="0" smtClean="0"/>
              <a:t>: Core Java</a:t>
            </a:r>
            <a:endParaRPr lang="en-IN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r>
              <a:rPr lang="en-US" sz="3200" dirty="0" smtClean="0"/>
              <a:t>Complete given practice assignments 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practice session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Trainer will share identified assignments with students</a:t>
            </a:r>
          </a:p>
          <a:p>
            <a:r>
              <a:rPr lang="en-US" dirty="0" smtClean="0"/>
              <a:t>Students will work and complete all assignments during session</a:t>
            </a:r>
          </a:p>
          <a:p>
            <a:r>
              <a:rPr lang="en-US" dirty="0" smtClean="0"/>
              <a:t>Students can discuss their doubts with trainer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475</TotalTime>
  <Words>54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Session_Tempalate</vt:lpstr>
      <vt:lpstr>Session 03: Classes, Objects and Constructors Practice  Module 4.2: Core Java</vt:lpstr>
      <vt:lpstr>Learning Objectives</vt:lpstr>
      <vt:lpstr>In this practice session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Tsuser</cp:lastModifiedBy>
  <cp:revision>85</cp:revision>
  <dcterms:created xsi:type="dcterms:W3CDTF">2015-08-03T16:07:15Z</dcterms:created>
  <dcterms:modified xsi:type="dcterms:W3CDTF">2015-09-23T10:44:28Z</dcterms:modified>
</cp:coreProperties>
</file>