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115403"/>
            <a:ext cx="10126638" cy="1419366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53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Assessment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In this session trainer will conduct online/offline exam.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Duration of exam will be 60 minutes</a:t>
            </a:r>
          </a:p>
          <a:p>
            <a:r>
              <a:rPr lang="en-US" sz="3200" dirty="0" smtClean="0"/>
              <a:t>It can be programming assignments or MCQs</a:t>
            </a:r>
          </a:p>
          <a:p>
            <a:r>
              <a:rPr lang="en-US" sz="3200" dirty="0" smtClean="0"/>
              <a:t>Based on Internet availability, trainer can conduct exam online or offline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42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Session_Tempalate</vt:lpstr>
      <vt:lpstr>Session 53: Assessment Module 4.3 : Android</vt:lpstr>
      <vt:lpstr>Objectives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81</cp:revision>
  <dcterms:created xsi:type="dcterms:W3CDTF">2015-08-03T16:07:15Z</dcterms:created>
  <dcterms:modified xsi:type="dcterms:W3CDTF">2015-09-14T12:48:42Z</dcterms:modified>
</cp:coreProperties>
</file>