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5"/>
  </p:notesMasterIdLst>
  <p:handoutMasterIdLst>
    <p:handoutMasterId r:id="rId6"/>
  </p:handoutMasterIdLst>
  <p:sldIdLst>
    <p:sldId id="1420" r:id="rId2"/>
    <p:sldId id="1421" r:id="rId3"/>
    <p:sldId id="1422" r:id="rId4"/>
  </p:sldIdLst>
  <p:sldSz cx="9144000" cy="6858000" type="screen4x3"/>
  <p:notesSz cx="7315200" cy="9601200"/>
  <p:custDataLst>
    <p:tags r:id="rId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7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436426" y="1450749"/>
            <a:ext cx="8432800" cy="2637925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r>
              <a:rPr lang="en-IN" sz="4000" dirty="0" smtClean="0">
                <a:solidFill>
                  <a:schemeClr val="bg1"/>
                </a:solidFill>
              </a:rPr>
              <a:t>Session 06 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Developing and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running first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Android application</a:t>
            </a:r>
            <a:endParaRPr lang="en-US" sz="4000" dirty="0" smtClean="0">
              <a:solidFill>
                <a:schemeClr val="bg1"/>
              </a:solidFill>
              <a:ea typeface="MS Gothic" charset="-128"/>
            </a:endParaRP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smtClean="0">
                <a:solidFill>
                  <a:schemeClr val="bg1"/>
                </a:solidFill>
              </a:rPr>
              <a:t>Module </a:t>
            </a:r>
            <a:r>
              <a:rPr lang="en-IN" sz="4000" smtClean="0">
                <a:solidFill>
                  <a:schemeClr val="bg1"/>
                </a:solidFill>
              </a:rPr>
              <a:t>4.3 </a:t>
            </a:r>
            <a:r>
              <a:rPr lang="en-IN" sz="4000" dirty="0" smtClean="0">
                <a:solidFill>
                  <a:schemeClr val="bg1"/>
                </a:solidFill>
              </a:rPr>
              <a:t>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Understand android application life cycle.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will</a:t>
            </a:r>
          </a:p>
          <a:p>
            <a:pPr lvl="1"/>
            <a:r>
              <a:rPr lang="en-US" dirty="0" smtClean="0"/>
              <a:t>Configure Android Plug-in with Eclipse</a:t>
            </a:r>
          </a:p>
          <a:p>
            <a:pPr lvl="1"/>
            <a:r>
              <a:rPr lang="en-US" dirty="0" smtClean="0"/>
              <a:t>Create Android Project</a:t>
            </a:r>
          </a:p>
          <a:p>
            <a:pPr lvl="1"/>
            <a:r>
              <a:rPr lang="en-US" dirty="0" smtClean="0"/>
              <a:t>Run Application</a:t>
            </a:r>
          </a:p>
          <a:p>
            <a:pPr lvl="1"/>
            <a:r>
              <a:rPr lang="en-US" dirty="0" smtClean="0"/>
              <a:t>Run Configuration</a:t>
            </a:r>
          </a:p>
          <a:p>
            <a:pPr lvl="1"/>
            <a:r>
              <a:rPr lang="en-US" dirty="0" smtClean="0"/>
              <a:t>Debug an Application</a:t>
            </a:r>
          </a:p>
          <a:p>
            <a:r>
              <a:rPr lang="en-US" dirty="0" smtClean="0"/>
              <a:t>Students will work and complete above task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37701</TotalTime>
  <Words>74</Words>
  <Application>Microsoft Office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4_TS_ILT_Sl1Template1_PPT_20_12_10_V1</vt:lpstr>
      <vt:lpstr>Image</vt:lpstr>
      <vt:lpstr>Slide 1</vt:lpstr>
      <vt:lpstr>Learning Objectives</vt:lpstr>
      <vt:lpstr>In this practice session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2879</cp:revision>
  <dcterms:created xsi:type="dcterms:W3CDTF">2008-06-23T11:45:25Z</dcterms:created>
  <dcterms:modified xsi:type="dcterms:W3CDTF">2015-09-14T09:32:02Z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B8D4C074-B133-4EB5-89D2-10F1FBB00D4C</vt:lpwstr>
  </property>
  <property fmtid="{D5CDD505-2E9C-101B-9397-08002B2CF9AE}" pid="6" name="ArticulateProjectFull">
    <vt:lpwstr>D:\Projects\Advance Java ILT\Storyboard\Ver_a\SEF_JEE_1_WebApplication_Ver1.ppta</vt:lpwstr>
  </property>
</Properties>
</file>