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vml" ContentType="application/vnd.openxmlformats-officedocument.vmlDrawing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90405" r:id="rId1"/>
  </p:sldMasterIdLst>
  <p:notesMasterIdLst>
    <p:notesMasterId r:id="rId5"/>
  </p:notesMasterIdLst>
  <p:handoutMasterIdLst>
    <p:handoutMasterId r:id="rId6"/>
  </p:handoutMasterIdLst>
  <p:sldIdLst>
    <p:sldId id="1420" r:id="rId2"/>
    <p:sldId id="1421" r:id="rId3"/>
    <p:sldId id="1423" r:id="rId4"/>
  </p:sldIdLst>
  <p:sldSz cx="9144000" cy="6858000" type="screen4x3"/>
  <p:notesSz cx="7315200" cy="9601200"/>
  <p:custDataLst>
    <p:tags r:id="rId7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clrMru>
    <a:srgbClr val="0B4E78"/>
    <a:srgbClr val="24785E"/>
    <a:srgbClr val="0070C0"/>
    <a:srgbClr val="000000"/>
    <a:srgbClr val="FCD5B5"/>
    <a:srgbClr val="0000FF"/>
    <a:srgbClr val="C5BFBB"/>
    <a:srgbClr val="8C8C8C"/>
    <a:srgbClr val="B8004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934" autoAdjust="0"/>
    <p:restoredTop sz="41165" autoAdjust="0"/>
  </p:normalViewPr>
  <p:slideViewPr>
    <p:cSldViewPr snapToGrid="0">
      <p:cViewPr varScale="1">
        <p:scale>
          <a:sx n="73" d="100"/>
          <a:sy n="73" d="100"/>
        </p:scale>
        <p:origin x="-1476" y="-102"/>
      </p:cViewPr>
      <p:guideLst>
        <p:guide orient="horz" pos="3984"/>
        <p:guide pos="5520"/>
      </p:guideLst>
    </p:cSldViewPr>
  </p:slideViewPr>
  <p:outlineViewPr>
    <p:cViewPr>
      <p:scale>
        <a:sx n="33" d="100"/>
        <a:sy n="33" d="100"/>
      </p:scale>
      <p:origin x="0" y="6192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10668"/>
    </p:cViewPr>
  </p:sorterViewPr>
  <p:notesViewPr>
    <p:cSldViewPr snapToGrid="0">
      <p:cViewPr>
        <p:scale>
          <a:sx n="75" d="100"/>
          <a:sy n="75" d="100"/>
        </p:scale>
        <p:origin x="-2088" y="76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0413" y="317500"/>
            <a:ext cx="4929187" cy="3697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85" name="Rectangle 17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0238" y="4092575"/>
            <a:ext cx="5384800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242" tIns="50121" rIns="100242" bIns="501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>
            <a:off x="242888" y="9029700"/>
            <a:ext cx="6829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8115" tIns="49057" rIns="98115" bIns="49057" anchor="ctr"/>
          <a:lstStyle/>
          <a:p>
            <a:pPr algn="l">
              <a:defRPr/>
            </a:pPr>
            <a:endParaRPr lang="en-US" sz="1900" b="0" dirty="0">
              <a:latin typeface="Arial" charset="0"/>
              <a:cs typeface="+mn-cs"/>
            </a:endParaRPr>
          </a:p>
        </p:txBody>
      </p:sp>
      <p:sp>
        <p:nvSpPr>
          <p:cNvPr id="7187" name="Rectangle 1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008188" y="9207500"/>
            <a:ext cx="32988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99" tIns="50701" rIns="101399" bIns="50701" numCol="1" anchor="b" anchorCtr="0" compatLnSpc="1">
            <a:prstTxWarp prst="textNoShape">
              <a:avLst/>
            </a:prstTxWarp>
          </a:bodyPr>
          <a:lstStyle>
            <a:lvl1pPr algn="ctr" defTabSz="1015219">
              <a:defRPr sz="8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714480B-172A-463A-8856-F7A80AA70B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189" name="Line 21"/>
          <p:cNvSpPr>
            <a:spLocks noChangeShapeType="1"/>
          </p:cNvSpPr>
          <p:nvPr/>
        </p:nvSpPr>
        <p:spPr bwMode="auto">
          <a:xfrm>
            <a:off x="163513" y="234950"/>
            <a:ext cx="7054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8115" tIns="49057" rIns="98115" bIns="49057" anchor="ctr"/>
          <a:lstStyle/>
          <a:p>
            <a:pPr algn="l">
              <a:defRPr/>
            </a:pPr>
            <a:endParaRPr lang="en-US" sz="1900" b="0" dirty="0">
              <a:latin typeface="Arial" charset="0"/>
              <a:cs typeface="+mn-cs"/>
            </a:endParaRPr>
          </a:p>
        </p:txBody>
      </p:sp>
      <p:sp>
        <p:nvSpPr>
          <p:cNvPr id="12" name="Rectangle 20"/>
          <p:cNvSpPr txBox="1">
            <a:spLocks noChangeArrowheads="1"/>
          </p:cNvSpPr>
          <p:nvPr/>
        </p:nvSpPr>
        <p:spPr bwMode="auto">
          <a:xfrm>
            <a:off x="227013" y="9015413"/>
            <a:ext cx="3659187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9744" tIns="49871" rIns="99744" bIns="49871"/>
          <a:lstStyle>
            <a:lvl1pPr defTabSz="939031">
              <a:defRPr sz="9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l" defTabSz="998185">
              <a:defRPr/>
            </a:pPr>
            <a:r>
              <a:rPr lang="en-US" b="0" dirty="0" smtClean="0"/>
              <a:t>28 January 2011</a:t>
            </a:r>
            <a:endParaRPr lang="en-US" b="0" dirty="0"/>
          </a:p>
        </p:txBody>
      </p:sp>
      <p:sp>
        <p:nvSpPr>
          <p:cNvPr id="13" name="Rectangle 17"/>
          <p:cNvSpPr txBox="1">
            <a:spLocks noChangeArrowheads="1"/>
          </p:cNvSpPr>
          <p:nvPr/>
        </p:nvSpPr>
        <p:spPr bwMode="auto">
          <a:xfrm>
            <a:off x="6043613" y="474663"/>
            <a:ext cx="1271587" cy="472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242" tIns="50121" rIns="100242" bIns="50121"/>
          <a:lstStyle/>
          <a:p>
            <a:pPr marL="120827" indent="-120827" algn="l">
              <a:spcBef>
                <a:spcPct val="30000"/>
              </a:spcBef>
              <a:defRPr/>
            </a:pPr>
            <a:r>
              <a:rPr lang="en-US" b="0" dirty="0">
                <a:ea typeface="Verdana" pitchFamily="34" charset="0"/>
                <a:cs typeface="Verdana" pitchFamily="34" charset="0"/>
              </a:rPr>
              <a:t>Key Points for </a:t>
            </a:r>
          </a:p>
          <a:p>
            <a:pPr marL="120827" indent="-120827" algn="l">
              <a:spcBef>
                <a:spcPct val="30000"/>
              </a:spcBef>
              <a:defRPr/>
            </a:pPr>
            <a:r>
              <a:rPr lang="en-US" b="0" dirty="0">
                <a:ea typeface="Verdana" pitchFamily="34" charset="0"/>
                <a:cs typeface="Verdana" pitchFamily="34" charset="0"/>
              </a:rPr>
              <a:t>Instructor:</a:t>
            </a:r>
          </a:p>
        </p:txBody>
      </p:sp>
      <p:cxnSp>
        <p:nvCxnSpPr>
          <p:cNvPr id="15" name="Straight Connector 14"/>
          <p:cNvCxnSpPr/>
          <p:nvPr/>
        </p:nvCxnSpPr>
        <p:spPr>
          <a:xfrm rot="16200000" flipH="1">
            <a:off x="1686719" y="4625182"/>
            <a:ext cx="87137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7"/>
          <p:cNvSpPr>
            <a:spLocks noChangeArrowheads="1"/>
          </p:cNvSpPr>
          <p:nvPr/>
        </p:nvSpPr>
        <p:spPr bwMode="auto">
          <a:xfrm>
            <a:off x="6037263" y="887413"/>
            <a:ext cx="1277937" cy="812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242" tIns="50121" rIns="100242" bIns="50121"/>
          <a:lstStyle/>
          <a:p>
            <a:pPr marL="120827" indent="-120827" algn="l" eaLnBrk="0" hangingPunct="0">
              <a:spcBef>
                <a:spcPct val="30000"/>
              </a:spcBef>
              <a:buFontTx/>
              <a:buChar char="•"/>
              <a:defRPr/>
            </a:pPr>
            <a:r>
              <a:rPr lang="en-US" b="0" dirty="0"/>
              <a:t>Edit </a:t>
            </a:r>
          </a:p>
        </p:txBody>
      </p:sp>
      <p:pic>
        <p:nvPicPr>
          <p:cNvPr id="24587" name="Picture 13" descr="Talent Spirnt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65875" y="9085263"/>
            <a:ext cx="94932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0" y="0"/>
            <a:ext cx="1889125" cy="250825"/>
          </a:xfrm>
          <a:prstGeom prst="rect">
            <a:avLst/>
          </a:prstGeom>
          <a:noFill/>
        </p:spPr>
        <p:txBody>
          <a:bodyPr wrap="none" lIns="96661" tIns="48331" rIns="96661" bIns="48331">
            <a:spAutoFit/>
          </a:bodyPr>
          <a:lstStyle/>
          <a:p>
            <a:pPr>
              <a:defRPr/>
            </a:pPr>
            <a:r>
              <a:rPr lang="en-US" dirty="0"/>
              <a:t>Personal Accountability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1143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1pPr>
    <a:lvl2pPr marL="4572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2pPr>
    <a:lvl3pPr marL="8001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3pPr>
    <a:lvl4pPr marL="11430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4pPr>
    <a:lvl5pPr marL="14859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xfrm>
            <a:off x="792163" y="4240213"/>
            <a:ext cx="5384800" cy="472122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 </a:t>
            </a: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A497BB92-608F-41A3-BBDE-6525BD9589D4}" type="slidenum">
              <a:rPr lang="en-US" smtClean="0"/>
              <a:pPr defTabSz="1013600">
                <a:defRPr/>
              </a:pPr>
              <a:t>1</a:t>
            </a:fld>
            <a:endParaRPr lang="en-US" dirty="0" smtClean="0"/>
          </a:p>
        </p:txBody>
      </p:sp>
      <p:sp>
        <p:nvSpPr>
          <p:cNvPr id="25604" name="Slide Image Placeholder 8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Rectangle 11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12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1" name="Rectangle 14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Rectangle 15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Rectangle 16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700739" name="MSTSHP_03"/>
          <p:cNvSpPr>
            <a:spLocks noGrp="1" noChangeArrowheads="1"/>
          </p:cNvSpPr>
          <p:nvPr>
            <p:ph type="ctrTitle" sz="quarter"/>
          </p:nvPr>
        </p:nvSpPr>
        <p:spPr>
          <a:xfrm>
            <a:off x="892179" y="2695578"/>
            <a:ext cx="6581775" cy="549275"/>
          </a:xfrm>
          <a:ln algn="ctr"/>
        </p:spPr>
        <p:txBody>
          <a:bodyPr/>
          <a:lstStyle>
            <a:lvl1pPr>
              <a:lnSpc>
                <a:spcPts val="4000"/>
              </a:lnSpc>
              <a:spcBef>
                <a:spcPct val="10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 sz="2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700740" name="MSTSHP_0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92177" y="3516314"/>
            <a:ext cx="6583363" cy="439737"/>
          </a:xfr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>
            <a:lvl1pPr algn="l" rtl="0" eaLnBrk="0" fontAlgn="base" hangingPunct="0">
              <a:lnSpc>
                <a:spcPts val="4000"/>
              </a:lnSpc>
              <a:spcBef>
                <a:spcPct val="10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None/>
              <a:defRPr lang="en-US" sz="2000" b="1" kern="12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4"/>
          <p:cNvCxnSpPr>
            <a:cxnSpLocks noChangeShapeType="1"/>
          </p:cNvCxnSpPr>
          <p:nvPr userDrawn="1"/>
        </p:nvCxnSpPr>
        <p:spPr bwMode="auto">
          <a:xfrm rot="10800000">
            <a:off x="0" y="2328863"/>
            <a:ext cx="9144000" cy="0"/>
          </a:xfrm>
          <a:prstGeom prst="line">
            <a:avLst/>
          </a:prstGeom>
          <a:noFill/>
          <a:ln w="57150" algn="ctr">
            <a:solidFill>
              <a:srgbClr val="99CC00"/>
            </a:solidFill>
            <a:round/>
            <a:headEnd/>
            <a:tailEnd/>
          </a:ln>
        </p:spPr>
      </p:cxnSp>
      <p:cxnSp>
        <p:nvCxnSpPr>
          <p:cNvPr id="4" name="Straight Connector 15"/>
          <p:cNvCxnSpPr>
            <a:cxnSpLocks noChangeShapeType="1"/>
          </p:cNvCxnSpPr>
          <p:nvPr userDrawn="1"/>
        </p:nvCxnSpPr>
        <p:spPr bwMode="auto">
          <a:xfrm rot="10800000">
            <a:off x="0" y="4462463"/>
            <a:ext cx="9144000" cy="0"/>
          </a:xfrm>
          <a:prstGeom prst="line">
            <a:avLst/>
          </a:prstGeom>
          <a:noFill/>
          <a:ln w="57150" algn="ctr">
            <a:solidFill>
              <a:srgbClr val="99CC00"/>
            </a:solidFill>
            <a:round/>
            <a:headEnd/>
            <a:tailEnd/>
          </a:ln>
        </p:spPr>
      </p:cxnSp>
      <p:cxnSp>
        <p:nvCxnSpPr>
          <p:cNvPr id="5" name="Straight Connector 16"/>
          <p:cNvCxnSpPr>
            <a:cxnSpLocks noChangeShapeType="1"/>
          </p:cNvCxnSpPr>
          <p:nvPr userDrawn="1"/>
        </p:nvCxnSpPr>
        <p:spPr bwMode="auto">
          <a:xfrm rot="5400000">
            <a:off x="5948363" y="3433763"/>
            <a:ext cx="3124200" cy="0"/>
          </a:xfrm>
          <a:prstGeom prst="line">
            <a:avLst/>
          </a:prstGeom>
          <a:noFill/>
          <a:ln w="57150" algn="ctr">
            <a:solidFill>
              <a:srgbClr val="FF9900"/>
            </a:solidFill>
            <a:round/>
            <a:headEnd/>
            <a:tailEnd/>
          </a:ln>
        </p:spPr>
      </p:cxnSp>
      <p:cxnSp>
        <p:nvCxnSpPr>
          <p:cNvPr id="6" name="Straight Connector 10"/>
          <p:cNvCxnSpPr>
            <a:cxnSpLocks noChangeShapeType="1"/>
          </p:cNvCxnSpPr>
          <p:nvPr userDrawn="1"/>
        </p:nvCxnSpPr>
        <p:spPr bwMode="auto">
          <a:xfrm rot="5400000">
            <a:off x="71438" y="3433763"/>
            <a:ext cx="3124200" cy="0"/>
          </a:xfrm>
          <a:prstGeom prst="line">
            <a:avLst/>
          </a:prstGeom>
          <a:noFill/>
          <a:ln w="57150" algn="ctr">
            <a:solidFill>
              <a:srgbClr val="FF9900"/>
            </a:solidFill>
            <a:round/>
            <a:headEnd/>
            <a:tailEnd/>
          </a:ln>
        </p:spPr>
      </p:cxnSp>
      <p:graphicFrame>
        <p:nvGraphicFramePr>
          <p:cNvPr id="7" name="Object 20"/>
          <p:cNvGraphicFramePr>
            <a:graphicFrameLocks noChangeAspect="1"/>
          </p:cNvGraphicFramePr>
          <p:nvPr/>
        </p:nvGraphicFramePr>
        <p:xfrm>
          <a:off x="7543800" y="2362200"/>
          <a:ext cx="1600200" cy="2071688"/>
        </p:xfrm>
        <a:graphic>
          <a:graphicData uri="http://schemas.openxmlformats.org/presentationml/2006/ole">
            <p:oleObj spid="_x0000_s47106" name="Image" r:id="rId3" imgW="1473016" imgH="2412698" progId="">
              <p:embed/>
            </p:oleObj>
          </a:graphicData>
        </a:graphic>
      </p:graphicFrame>
      <p:pic>
        <p:nvPicPr>
          <p:cNvPr id="8" name="Picture 21" descr="j0301252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flipH="1">
            <a:off x="0" y="2362200"/>
            <a:ext cx="1600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28"/>
          <p:cNvGrpSpPr>
            <a:grpSpLocks/>
          </p:cNvGrpSpPr>
          <p:nvPr userDrawn="1"/>
        </p:nvGrpSpPr>
        <p:grpSpPr bwMode="auto">
          <a:xfrm>
            <a:off x="3890963" y="571500"/>
            <a:ext cx="1050925" cy="1050925"/>
            <a:chOff x="2451" y="360"/>
            <a:chExt cx="662" cy="662"/>
          </a:xfrm>
        </p:grpSpPr>
        <p:sp>
          <p:nvSpPr>
            <p:cNvPr id="11" name="Oval 10"/>
            <p:cNvSpPr>
              <a:spLocks noChangeArrowheads="1"/>
            </p:cNvSpPr>
            <p:nvPr userDrawn="1"/>
          </p:nvSpPr>
          <p:spPr bwMode="auto">
            <a:xfrm>
              <a:off x="2451" y="360"/>
              <a:ext cx="662" cy="662"/>
            </a:xfrm>
            <a:prstGeom prst="ellipse">
              <a:avLst/>
            </a:prstGeom>
            <a:noFill/>
            <a:ln w="38100">
              <a:solidFill>
                <a:srgbClr val="95D5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Oval 11"/>
            <p:cNvSpPr>
              <a:spLocks noChangeArrowheads="1"/>
            </p:cNvSpPr>
            <p:nvPr userDrawn="1"/>
          </p:nvSpPr>
          <p:spPr bwMode="auto">
            <a:xfrm>
              <a:off x="2667" y="750"/>
              <a:ext cx="230" cy="230"/>
            </a:xfrm>
            <a:prstGeom prst="ellipse">
              <a:avLst/>
            </a:prstGeom>
            <a:noFill/>
            <a:ln w="38100">
              <a:solidFill>
                <a:srgbClr val="F99F2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13" name="Rectangle 29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14" name="Rectangle 30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5" name="Rectangle 31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Rectangle 32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7" name="Rectangle 33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" name="Rectangle 34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9" name="Rectangle 35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0" name="Rectangle 36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21" name="Picture 3" descr="C:\Program Files\Microsoft Office\MEDIA\CAGCAT10\j0299125.wmf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4022725" y="2525713"/>
            <a:ext cx="1098550" cy="180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705428" y="2391228"/>
            <a:ext cx="5715000" cy="1981200"/>
          </a:xfrm>
          <a:solidFill>
            <a:srgbClr val="EEF2F2"/>
          </a:solidFill>
          <a:ln w="28575">
            <a:noFill/>
            <a:miter lim="800000"/>
            <a:headEnd/>
            <a:tailEnd/>
          </a:ln>
        </p:spPr>
        <p:txBody>
          <a:bodyPr lIns="228600" rIns="274320" anchor="ctr" anchorCtr="1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SzPct val="80000"/>
              <a:buFontTx/>
              <a:buNone/>
              <a:defRPr lang="en-US" sz="2800" b="1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1472C124-0E51-447D-AFF8-08F7803A90E3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 marL="1139825" indent="-225425">
              <a:tabLst>
                <a:tab pos="1139825" algn="l"/>
                <a:tab pos="2000250" algn="l"/>
              </a:tabLst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47472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2B00C601-6562-4980-AFA9-6587F945A9A9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47472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1A833CE2-2961-45C4-8700-151241701DE3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out les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ADB1BA72-3ED0-4223-B526-BB349C1073C5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B4E7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46075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12813"/>
            <a:ext cx="8335963" cy="540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8" name="Rectangle 14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2084" r:id="rId1"/>
    <p:sldLayoutId id="2147492085" r:id="rId2"/>
    <p:sldLayoutId id="2147492086" r:id="rId3"/>
    <p:sldLayoutId id="2147492087" r:id="rId4"/>
    <p:sldLayoutId id="2147492088" r:id="rId5"/>
    <p:sldLayoutId id="2147492089" r:id="rId6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•"/>
        <a:tabLst>
          <a:tab pos="1085850" algn="l"/>
          <a:tab pos="2000250" algn="l"/>
        </a:tabLst>
        <a:defRPr sz="3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682625" indent="-2254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tabLst>
          <a:tab pos="1085850" algn="l"/>
          <a:tab pos="2000250" algn="l"/>
        </a:tabLst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0858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"/>
        <a:tabLst>
          <a:tab pos="1085850" algn="l"/>
          <a:tab pos="2000250" algn="l"/>
        </a:tabLst>
        <a:defRPr lang="en-US" sz="14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595438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tabLst>
          <a:tab pos="1085850" algn="l"/>
          <a:tab pos="2000250" algn="l"/>
        </a:tabLst>
        <a:defRPr sz="1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tabLst>
          <a:tab pos="1085850" algn="l"/>
          <a:tab pos="2000250" algn="l"/>
        </a:tabLst>
        <a:defRPr sz="1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HP_159"/>
          <p:cNvSpPr txBox="1">
            <a:spLocks noChangeArrowheads="1"/>
          </p:cNvSpPr>
          <p:nvPr/>
        </p:nvSpPr>
        <p:spPr bwMode="auto">
          <a:xfrm>
            <a:off x="436426" y="1450749"/>
            <a:ext cx="8432800" cy="2637925"/>
          </a:xfrm>
          <a:prstGeom prst="rect">
            <a:avLst/>
          </a:prstGeom>
          <a:solidFill>
            <a:srgbClr val="0B4E78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endParaRPr lang="en-US" sz="1600" dirty="0">
              <a:solidFill>
                <a:srgbClr val="F6882E"/>
              </a:solidFill>
            </a:endParaRPr>
          </a:p>
          <a:p>
            <a:r>
              <a:rPr lang="en-IN" sz="4000" dirty="0" smtClean="0">
                <a:solidFill>
                  <a:schemeClr val="bg1"/>
                </a:solidFill>
              </a:rPr>
              <a:t>Session 08 :</a:t>
            </a:r>
            <a:endParaRPr lang="en-US" sz="4000" dirty="0" smtClean="0"/>
          </a:p>
          <a:p>
            <a:r>
              <a:rPr lang="en-US" sz="4000" dirty="0" smtClean="0">
                <a:solidFill>
                  <a:schemeClr val="bg1"/>
                </a:solidFill>
              </a:rPr>
              <a:t>Introduction to</a:t>
            </a:r>
          </a:p>
          <a:p>
            <a:r>
              <a:rPr lang="en-US" sz="4000" dirty="0" err="1" smtClean="0">
                <a:solidFill>
                  <a:schemeClr val="bg1"/>
                </a:solidFill>
              </a:rPr>
              <a:t>Andriod</a:t>
            </a:r>
            <a:r>
              <a:rPr lang="en-US" sz="4000" dirty="0" smtClean="0">
                <a:solidFill>
                  <a:schemeClr val="bg1"/>
                </a:solidFill>
              </a:rPr>
              <a:t> Android Practice</a:t>
            </a:r>
            <a:endParaRPr lang="en-US" sz="4000" dirty="0" smtClean="0">
              <a:solidFill>
                <a:schemeClr val="bg1"/>
              </a:solidFill>
              <a:ea typeface="MS Gothic" charset="-128"/>
            </a:endParaRPr>
          </a:p>
          <a:p>
            <a:pPr>
              <a:buClr>
                <a:schemeClr val="tx2"/>
              </a:buClr>
              <a:buSzPct val="85000"/>
              <a:defRPr/>
            </a:pPr>
            <a:r>
              <a:rPr lang="en-IN" sz="4000" smtClean="0">
                <a:solidFill>
                  <a:schemeClr val="bg1"/>
                </a:solidFill>
              </a:rPr>
              <a:t>Module </a:t>
            </a:r>
            <a:r>
              <a:rPr lang="en-IN" sz="4000" smtClean="0">
                <a:solidFill>
                  <a:schemeClr val="bg1"/>
                </a:solidFill>
              </a:rPr>
              <a:t>4.3 </a:t>
            </a:r>
            <a:r>
              <a:rPr lang="en-IN" sz="4000" dirty="0" smtClean="0">
                <a:solidFill>
                  <a:schemeClr val="bg1"/>
                </a:solidFill>
              </a:rPr>
              <a:t>: Android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Learning Objectives</a:t>
            </a:r>
            <a:endParaRPr lang="en-IN" dirty="0"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At the end of the session successful participants will be able to</a:t>
            </a:r>
          </a:p>
          <a:p>
            <a:endParaRPr lang="en-US" sz="2400" dirty="0" smtClean="0"/>
          </a:p>
          <a:p>
            <a:pPr marL="228600" indent="-2286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Create Android application with different components.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0BBAE2B-40D1-4EC8-9863-B96E0B95C1B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94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practice session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Trainer will share identified assignments with students</a:t>
            </a:r>
          </a:p>
          <a:p>
            <a:r>
              <a:rPr lang="en-US" dirty="0" smtClean="0"/>
              <a:t>Students will work and complete all assignments during session</a:t>
            </a:r>
          </a:p>
          <a:p>
            <a:r>
              <a:rPr lang="en-US" dirty="0" smtClean="0"/>
              <a:t>Students can discuss their doubts with trainer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0BBAE2B-40D1-4EC8-9863-B96E0B95C1B5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&amp;lt;Course Name&amp;gt;&amp;quot;&quot;/&gt;&lt;property id=&quot;20307&quot; value=&quot;377&quot;/&gt;&lt;/object&gt;&lt;object type=&quot;3&quot; unique_id=&quot;10005&quot;&gt;&lt;property id=&quot;20148&quot; value=&quot;5&quot;/&gt;&lt;property id=&quot;20300&quot; value=&quot;Slide 2 - &amp;quot;Copyright&amp;quot;&quot;/&gt;&lt;property id=&quot;20307&quot; value=&quot;398&quot;/&gt;&lt;/object&gt;&lt;object type=&quot;3&quot; unique_id=&quot;10006&quot;&gt;&lt;property id=&quot;20148&quot; value=&quot;5&quot;/&gt;&lt;property id=&quot;20300&quot; value=&quot;Slide 7 - &amp;quot;Agenda&amp;quot;&quot;/&gt;&lt;property id=&quot;20307&quot; value=&quot;502&quot;/&gt;&lt;/object&gt;&lt;object type=&quot;3&quot; unique_id=&quot;10007&quot;&gt;&lt;property id=&quot;20148&quot; value=&quot;5&quot;/&gt;&lt;property id=&quot;20300&quot; value=&quot;Slide 5&quot;/&gt;&lt;property id=&quot;20307&quot; value=&quot;408&quot;/&gt;&lt;/object&gt;&lt;object type=&quot;3&quot; unique_id=&quot;10008&quot;&gt;&lt;property id=&quot;20148&quot; value=&quot;5&quot;/&gt;&lt;property id=&quot;20300&quot; value=&quot;Slide 4 - &amp;quot;Welcome!&amp;quot;&quot;/&gt;&lt;property id=&quot;20307&quot; value=&quot;462&quot;/&gt;&lt;/object&gt;&lt;object type=&quot;3&quot; unique_id=&quot;10009&quot;&gt;&lt;property id=&quot;20148&quot; value=&quot;5&quot;/&gt;&lt;property id=&quot;20300&quot; value=&quot;Slide 10 - &amp;quot;Training Methodology&amp;quot;&quot;/&gt;&lt;property id=&quot;20307&quot; value=&quot;463&quot;/&gt;&lt;/object&gt;&lt;object type=&quot;3&quot; unique_id=&quot;10012&quot;&gt;&lt;property id=&quot;20148&quot; value=&quot;5&quot;/&gt;&lt;property id=&quot;20300&quot; value=&quot;Slide 12&quot;/&gt;&lt;property id=&quot;20307&quot; value=&quot;423&quot;/&gt;&lt;/object&gt;&lt;object type=&quot;3&quot; unique_id=&quot;10034&quot;&gt;&lt;property id=&quot;20148&quot; value=&quot;5&quot;/&gt;&lt;property id=&quot;20300&quot; value=&quot;Slide 27 - &amp;quot;Chapter Review&amp;quot;&quot;/&gt;&lt;property id=&quot;20307&quot; value=&quot;498&quot;/&gt;&lt;/object&gt;&lt;object type=&quot;3&quot; unique_id=&quot;10035&quot;&gt;&lt;property id=&quot;20148&quot; value=&quot;5&quot;/&gt;&lt;property id=&quot;20300&quot; value=&quot;Slide 28 - &amp;quot;Answers to Chapter Review &amp;quot;&quot;/&gt;&lt;property id=&quot;20307&quot; value=&quot;499&quot;/&gt;&lt;/object&gt;&lt;object type=&quot;3&quot; unique_id=&quot;17365&quot;&gt;&lt;property id=&quot;20148&quot; value=&quot;5&quot;/&gt;&lt;property id=&quot;20300&quot; value=&quot;Slide 3 - &amp;quot;Preface&amp;quot;&quot;/&gt;&lt;property id=&quot;20307&quot; value=&quot;550&quot;/&gt;&lt;/object&gt;&lt;object type=&quot;3&quot; unique_id=&quot;22171&quot;&gt;&lt;property id=&quot;20148&quot; value=&quot;5&quot;/&gt;&lt;property id=&quot;20300&quot; value=&quot;Slide 17 - &amp;quot;&amp;lt;Name of Course&amp;gt;Process Flow – (Linear) &amp;quot;&quot;/&gt;&lt;property id=&quot;20307&quot; value=&quot;585&quot;/&gt;&lt;/object&gt;&lt;object type=&quot;3&quot; unique_id=&quot;50534&quot;&gt;&lt;property id=&quot;20148&quot; value=&quot;5&quot;/&gt;&lt;property id=&quot;20300&quot; value=&quot;Slide 13 - &amp;quot;&amp;lt;Overview Slide&amp;gt;&amp;quot;&quot;/&gt;&lt;property id=&quot;20307&quot; value=&quot;596&quot;/&gt;&lt;/object&gt;&lt;object type=&quot;3&quot; unique_id=&quot;50535&quot;&gt;&lt;property id=&quot;20148&quot; value=&quot;5&quot;/&gt;&lt;property id=&quot;20300&quot; value=&quot;Slide 14 - &amp;quot;Key Terms&amp;quot;&quot;/&gt;&lt;property id=&quot;20307&quot; value=&quot;605&quot;/&gt;&lt;/object&gt;&lt;object type=&quot;3&quot; unique_id=&quot;50542&quot;&gt;&lt;property id=&quot;20148&quot; value=&quot;5&quot;/&gt;&lt;property id=&quot;20300&quot; value=&quot;Slide 31&quot;/&gt;&lt;property id=&quot;20307&quot; value=&quot;595&quot;/&gt;&lt;/object&gt;&lt;object type=&quot;3&quot; unique_id=&quot;50545&quot;&gt;&lt;property id=&quot;20148&quot; value=&quot;5&quot;/&gt;&lt;property id=&quot;20300&quot; value=&quot;Slide 34 - &amp;quot;Where to Find Help?&amp;quot;&quot;/&gt;&lt;property id=&quot;20307&quot; value=&quot;603&quot;/&gt;&lt;/object&gt;&lt;object type=&quot;3&quot; unique_id=&quot;67320&quot;&gt;&lt;property id=&quot;20148&quot; value=&quot;5&quot;/&gt;&lt;property id=&quot;20300&quot; value=&quot;Slide 6&quot;/&gt;&lt;property id=&quot;20307&quot; value=&quot;608&quot;/&gt;&lt;/object&gt;&lt;object type=&quot;3&quot; unique_id=&quot;67321&quot;&gt;&lt;property id=&quot;20148&quot; value=&quot;5&quot;/&gt;&lt;property id=&quot;20300&quot; value=&quot;Slide 8 - &amp;quot;Agenda&amp;quot;&quot;/&gt;&lt;property id=&quot;20307&quot; value=&quot;729&quot;/&gt;&lt;/object&gt;&lt;object type=&quot;3&quot; unique_id=&quot;67322&quot;&gt;&lt;property id=&quot;20148&quot; value=&quot;5&quot;/&gt;&lt;property id=&quot;20300&quot; value=&quot;Slide 9 - &amp;quot;Agenda&amp;quot;&quot;/&gt;&lt;property id=&quot;20307&quot; value=&quot;730&quot;/&gt;&lt;/object&gt;&lt;object type=&quot;3&quot; unique_id=&quot;67323&quot;&gt;&lt;property id=&quot;20148&quot; value=&quot;5&quot;/&gt;&lt;property id=&quot;20300&quot; value=&quot;Slide 11 - &amp;quot;Agenda&amp;quot;&quot;/&gt;&lt;property id=&quot;20307&quot; value=&quot;726&quot;/&gt;&lt;/object&gt;&lt;object type=&quot;3&quot; unique_id=&quot;67324&quot;&gt;&lt;property id=&quot;20148&quot; value=&quot;5&quot;/&gt;&lt;property id=&quot;20300&quot; value=&quot;Slide 15 - &amp;quot;Key Terms&amp;quot;&quot;/&gt;&lt;property id=&quot;20307&quot; value=&quot;716&quot;/&gt;&lt;/object&gt;&lt;object type=&quot;3&quot; unique_id=&quot;67325&quot;&gt;&lt;property id=&quot;20148&quot; value=&quot;5&quot;/&gt;&lt;property id=&quot;20300&quot; value=&quot;Slide 16 - &amp;quot;Key Terms (contd.)&amp;quot;&quot;/&gt;&lt;property id=&quot;20307&quot; value=&quot;633&quot;/&gt;&lt;/object&gt;&lt;object type=&quot;3&quot; unique_id=&quot;67326&quot;&gt;&lt;property id=&quot;20148&quot; value=&quot;5&quot;/&gt;&lt;property id=&quot;20300&quot; value=&quot;Slide 18 - &amp;quot;&amp;lt;Name of Course&amp;gt;Process Flow – (Complex) &amp;quot;&quot;/&gt;&lt;property id=&quot;20307&quot; value=&quot;715&quot;/&gt;&lt;/object&gt;&lt;object type=&quot;3&quot; unique_id=&quot;67327&quot;&gt;&lt;property id=&quot;20148&quot; value=&quot;5&quot;/&gt;&lt;property id=&quot;20300&quot; value=&quot;Slide 19 - &amp;quot;Concepts slide 1&amp;quot;&quot;/&gt;&lt;property id=&quot;20307&quot; value=&quot;614&quot;/&gt;&lt;/object&gt;&lt;object type=&quot;3&quot; unique_id=&quot;67328&quot;&gt;&lt;property id=&quot;20148&quot; value=&quot;5&quot;/&gt;&lt;property id=&quot;20300&quot; value=&quot;Slide 20 - &amp;quot;Material Master Requirements – Sample Slide&amp;quot;&quot;/&gt;&lt;property id=&quot;20307&quot; value=&quot;731&quot;/&gt;&lt;/object&gt;&lt;object type=&quot;3&quot; unique_id=&quot;67329&quot;&gt;&lt;property id=&quot;20148&quot; value=&quot;5&quot;/&gt;&lt;property id=&quot;20300&quot; value=&quot;Slide 21 - &amp;quot;Chapter Concepts – Sample Slides&amp;quot;&quot;/&gt;&lt;property id=&quot;20307&quot; value=&quot;719&quot;/&gt;&lt;/object&gt;&lt;object type=&quot;3&quot; unique_id=&quot;67330&quot;&gt;&lt;property id=&quot;20148&quot; value=&quot;5&quot;/&gt;&lt;property id=&quot;20300&quot; value=&quot;Slide 22 - &amp;quot;Chapter Concepts – Sample Slides&amp;quot;&quot;/&gt;&lt;property id=&quot;20307&quot; value=&quot;720&quot;/&gt;&lt;/object&gt;&lt;object type=&quot;3&quot; unique_id=&quot;67331&quot;&gt;&lt;property id=&quot;20148&quot; value=&quot;5&quot;/&gt;&lt;property id=&quot;20300&quot; value=&quot;Slide 23 - &amp;quot;Concept Slide Sample Slide&amp;quot;&quot;/&gt;&lt;property id=&quot;20307&quot; value=&quot;721&quot;/&gt;&lt;/object&gt;&lt;object type=&quot;3&quot; unique_id=&quot;67332&quot;&gt;&lt;property id=&quot;20148&quot; value=&quot;5&quot;/&gt;&lt;property id=&quot;20300&quot; value=&quot;Slide 24 - &amp;quot;Change Impact – Sample Slide&amp;quot;&quot;/&gt;&lt;property id=&quot;20307&quot; value=&quot;722&quot;/&gt;&lt;/object&gt;&lt;object type=&quot;3&quot; unique_id=&quot;67333&quot;&gt;&lt;property id=&quot;20148&quot; value=&quot;5&quot;/&gt;&lt;property id=&quot;20300&quot; value=&quot;Slide 25 - &amp;quot;Benefits of the &amp;lt;process name&amp;gt; – Sample Slide&amp;quot;&quot;/&gt;&lt;property id=&quot;20307&quot; value=&quot;723&quot;/&gt;&lt;/object&gt;&lt;object type=&quot;3&quot; unique_id=&quot;67334&quot;&gt;&lt;property id=&quot;20148&quot; value=&quot;5&quot;/&gt;&lt;property id=&quot;20300&quot; value=&quot;Slide 26 - &amp;quot;Concepts slide n&amp;quot;&quot;/&gt;&lt;property id=&quot;20307&quot; value=&quot;732&quot;/&gt;&lt;/object&gt;&lt;object type=&quot;3&quot; unique_id=&quot;67335&quot;&gt;&lt;property id=&quot;20148&quot; value=&quot;5&quot;/&gt;&lt;property id=&quot;20300&quot; value=&quot;Slide 29&quot;/&gt;&lt;property id=&quot;20307&quot; value=&quot;728&quot;/&gt;&lt;/object&gt;&lt;object type=&quot;3&quot; unique_id=&quot;67336&quot;&gt;&lt;property id=&quot;20148&quot; value=&quot;5&quot;/&gt;&lt;property id=&quot;20300&quot; value=&quot;Slide 30 - &amp;quot;Agenda&amp;quot;&quot;/&gt;&lt;property id=&quot;20307&quot; value=&quot;727&quot;/&gt;&lt;/object&gt;&lt;object type=&quot;3&quot; unique_id=&quot;67337&quot;&gt;&lt;property id=&quot;20148&quot; value=&quot;5&quot;/&gt;&lt;property id=&quot;20300&quot; value=&quot;Slide 32 - &amp;quot;Course Review Questions&amp;quot;&quot;/&gt;&lt;property id=&quot;20307&quot; value=&quot;724&quot;/&gt;&lt;/object&gt;&lt;object type=&quot;3&quot; unique_id=&quot;67338&quot;&gt;&lt;property id=&quot;20148&quot; value=&quot;5&quot;/&gt;&lt;property id=&quot;20300&quot; value=&quot;Slide 33 - &amp;quot;Answers to Course Review &amp;quot;&quot;/&gt;&lt;property id=&quot;20307&quot; value=&quot;725&quot;/&gt;&lt;/object&gt;&lt;/object&gt;&lt;/object&gt;&lt;/database&gt;"/>
  <p:tag name="SECTOMILLISECCONVERTED" val="1"/>
  <p:tag name="ARTICULATE_PRESENTER_VERSION" val="6"/>
  <p:tag name="ARTICULATE_PROJECT_CHECK" val="0"/>
  <p:tag name="ARTICULATE_PROJECT_OPEN" val="0"/>
</p:tagLst>
</file>

<file path=ppt/theme/theme1.xml><?xml version="1.0" encoding="utf-8"?>
<a:theme xmlns:a="http://schemas.openxmlformats.org/drawingml/2006/main" name="4_TS_ILT_Sl1Template1_PPT_20_12_10_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000" dirty="0" err="1" smtClean="0"/>
        </a:defPPr>
      </a:lstStyle>
      <a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a:style>
    </a:spDef>
    <a:txDef>
      <a:spPr>
        <a:noFill/>
        <a:ln w="19050">
          <a:solidFill>
            <a:schemeClr val="bg1">
              <a:lumMod val="85000"/>
            </a:schemeClr>
          </a:solidFill>
        </a:ln>
      </a:spPr>
      <a:bodyPr wrap="square" rtlCol="0">
        <a:spAutoFit/>
      </a:bodyPr>
      <a:lstStyle>
        <a:defPPr marL="342900" indent="-342900" algn="l" fontAlgn="auto">
          <a:spcBef>
            <a:spcPct val="20000"/>
          </a:spcBef>
          <a:spcAft>
            <a:spcPts val="0"/>
          </a:spcAft>
          <a:defRPr sz="1800" b="0" dirty="0" smtClean="0">
            <a:solidFill>
              <a:prstClr val="black"/>
            </a:solidFill>
            <a:latin typeface="Courier New" pitchFamily="49" charset="0"/>
            <a:cs typeface="Courier New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37702</TotalTime>
  <Words>64</Words>
  <Application>Microsoft Office PowerPoint</Application>
  <PresentationFormat>On-screen Show (4:3)</PresentationFormat>
  <Paragraphs>17</Paragraphs>
  <Slides>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4_TS_ILT_Sl1Template1_PPT_20_12_10_V1</vt:lpstr>
      <vt:lpstr>Image</vt:lpstr>
      <vt:lpstr>Slide 1</vt:lpstr>
      <vt:lpstr>Learning Objectives</vt:lpstr>
      <vt:lpstr>In this practice session</vt:lpstr>
    </vt:vector>
  </TitlesOfParts>
  <Manager>Praveen</Manager>
  <Company>Talent Sprint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Template_for_ILT</dc:title>
  <dc:subject>PGDFST_ILT</dc:subject>
  <dc:creator>S S Mangal Murthy</dc:creator>
  <cp:lastModifiedBy>IT Admin</cp:lastModifiedBy>
  <cp:revision>2882</cp:revision>
  <dcterms:created xsi:type="dcterms:W3CDTF">2008-06-23T11:45:25Z</dcterms:created>
  <dcterms:modified xsi:type="dcterms:W3CDTF">2015-09-14T09:32:19Z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0x010100538100929B86BF4395864A3B4913962D</vt:lpwstr>
  </property>
  <property fmtid="{D5CDD505-2E9C-101B-9397-08002B2CF9AE}" pid="3" name="ArticulateUseProject">
    <vt:lpwstr>1</vt:lpwstr>
  </property>
  <property fmtid="{D5CDD505-2E9C-101B-9397-08002B2CF9AE}" pid="4" name="ArticulatePath">
    <vt:lpwstr>TS_Template_ILT_Course Code_Course Name_Version_v1</vt:lpwstr>
  </property>
  <property fmtid="{D5CDD505-2E9C-101B-9397-08002B2CF9AE}" pid="5" name="ArticulateGUID">
    <vt:lpwstr>B8D4C074-B133-4EB5-89D2-10F1FBB00D4C</vt:lpwstr>
  </property>
  <property fmtid="{D5CDD505-2E9C-101B-9397-08002B2CF9AE}" pid="6" name="ArticulateProjectFull">
    <vt:lpwstr>D:\Projects\Advance Java ILT\Storyboard\Ver_a\SEF_JEE_1_WebApplication_Ver1.ppta</vt:lpwstr>
  </property>
</Properties>
</file>