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62"/>
  </p:notesMasterIdLst>
  <p:handoutMasterIdLst>
    <p:handoutMasterId r:id="rId63"/>
  </p:handoutMasterIdLst>
  <p:sldIdLst>
    <p:sldId id="1485" r:id="rId2"/>
    <p:sldId id="1486" r:id="rId3"/>
    <p:sldId id="1364" r:id="rId4"/>
    <p:sldId id="1365" r:id="rId5"/>
    <p:sldId id="1366" r:id="rId6"/>
    <p:sldId id="1367" r:id="rId7"/>
    <p:sldId id="1368" r:id="rId8"/>
    <p:sldId id="1369" r:id="rId9"/>
    <p:sldId id="1370" r:id="rId10"/>
    <p:sldId id="1371" r:id="rId11"/>
    <p:sldId id="1372" r:id="rId12"/>
    <p:sldId id="1373" r:id="rId13"/>
    <p:sldId id="1375" r:id="rId14"/>
    <p:sldId id="1376" r:id="rId15"/>
    <p:sldId id="1374" r:id="rId16"/>
    <p:sldId id="1377" r:id="rId17"/>
    <p:sldId id="1378" r:id="rId18"/>
    <p:sldId id="1379" r:id="rId19"/>
    <p:sldId id="1380" r:id="rId20"/>
    <p:sldId id="1381" r:id="rId21"/>
    <p:sldId id="1382" r:id="rId22"/>
    <p:sldId id="1383" r:id="rId23"/>
    <p:sldId id="1384" r:id="rId24"/>
    <p:sldId id="1385" r:id="rId25"/>
    <p:sldId id="1387" r:id="rId26"/>
    <p:sldId id="1386" r:id="rId27"/>
    <p:sldId id="1388" r:id="rId28"/>
    <p:sldId id="1389" r:id="rId29"/>
    <p:sldId id="1390" r:id="rId30"/>
    <p:sldId id="1391" r:id="rId31"/>
    <p:sldId id="1392" r:id="rId32"/>
    <p:sldId id="1393" r:id="rId33"/>
    <p:sldId id="1394" r:id="rId34"/>
    <p:sldId id="1395" r:id="rId35"/>
    <p:sldId id="1396" r:id="rId36"/>
    <p:sldId id="1397" r:id="rId37"/>
    <p:sldId id="1398" r:id="rId38"/>
    <p:sldId id="1399" r:id="rId39"/>
    <p:sldId id="1400" r:id="rId40"/>
    <p:sldId id="1401" r:id="rId41"/>
    <p:sldId id="1402" r:id="rId42"/>
    <p:sldId id="1403" r:id="rId43"/>
    <p:sldId id="1404" r:id="rId44"/>
    <p:sldId id="1406" r:id="rId45"/>
    <p:sldId id="1405" r:id="rId46"/>
    <p:sldId id="1407" r:id="rId47"/>
    <p:sldId id="1408" r:id="rId48"/>
    <p:sldId id="1409" r:id="rId49"/>
    <p:sldId id="1410" r:id="rId50"/>
    <p:sldId id="1411" r:id="rId51"/>
    <p:sldId id="1412" r:id="rId52"/>
    <p:sldId id="1413" r:id="rId53"/>
    <p:sldId id="1414" r:id="rId54"/>
    <p:sldId id="1415" r:id="rId55"/>
    <p:sldId id="1416" r:id="rId56"/>
    <p:sldId id="1417" r:id="rId57"/>
    <p:sldId id="1418" r:id="rId58"/>
    <p:sldId id="1419" r:id="rId59"/>
    <p:sldId id="1420" r:id="rId60"/>
    <p:sldId id="1421" r:id="rId61"/>
  </p:sldIdLst>
  <p:sldSz cx="9144000" cy="6858000" type="screen4x3"/>
  <p:notesSz cx="7315200" cy="9601200"/>
  <p:custDataLst>
    <p:tags r:id="rId64"/>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24785E"/>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41165" autoAdjust="0"/>
  </p:normalViewPr>
  <p:slideViewPr>
    <p:cSldViewPr snapToGrid="0">
      <p:cViewPr varScale="1">
        <p:scale>
          <a:sx n="73" d="100"/>
          <a:sy n="73" d="100"/>
        </p:scale>
        <p:origin x="-1476"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100" d="100"/>
        <a:sy n="100" d="100"/>
      </p:scale>
      <p:origin x="0" y="16116"/>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2F6E3-233D-4666-8725-B2102996743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D1AF098-AF30-4948-80CA-F3725EAB8294}">
      <dgm:prSet phldrT="[Text]"/>
      <dgm:spPr/>
      <dgm:t>
        <a:bodyPr/>
        <a:lstStyle/>
        <a:p>
          <a:r>
            <a:rPr lang="en-US" dirty="0" err="1" smtClean="0"/>
            <a:t>PhoneWindow$DecorView</a:t>
          </a:r>
          <a:r>
            <a:rPr lang="en-US" dirty="0" smtClean="0"/>
            <a:t> #</a:t>
          </a:r>
          <a:r>
            <a:rPr lang="en-US" dirty="0" err="1" smtClean="0"/>
            <a:t>0@437360b8</a:t>
          </a:r>
          <a:r>
            <a:rPr lang="en-US" dirty="0" smtClean="0"/>
            <a:t> </a:t>
          </a:r>
          <a:r>
            <a:rPr lang="en-US" dirty="0" err="1" smtClean="0"/>
            <a:t>NO_ID</a:t>
          </a:r>
          <a:endParaRPr lang="en-US" dirty="0"/>
        </a:p>
      </dgm:t>
    </dgm:pt>
    <dgm:pt modelId="{43D7C461-F66E-42F0-9C9A-01ED6B31AB68}" type="parTrans" cxnId="{CC11F8BA-8674-44C5-A2F7-76BCA100ED77}">
      <dgm:prSet/>
      <dgm:spPr/>
      <dgm:t>
        <a:bodyPr/>
        <a:lstStyle/>
        <a:p>
          <a:endParaRPr lang="en-US"/>
        </a:p>
      </dgm:t>
    </dgm:pt>
    <dgm:pt modelId="{FA581C94-8B5C-4D4D-8DAA-C1E0E5D3FC7C}" type="sibTrans" cxnId="{CC11F8BA-8674-44C5-A2F7-76BCA100ED77}">
      <dgm:prSet/>
      <dgm:spPr/>
      <dgm:t>
        <a:bodyPr/>
        <a:lstStyle/>
        <a:p>
          <a:endParaRPr lang="en-US"/>
        </a:p>
      </dgm:t>
    </dgm:pt>
    <dgm:pt modelId="{C6244795-0ECF-4288-A867-66F050AEEBA3}">
      <dgm:prSet phldrT="[Text]"/>
      <dgm:spPr/>
      <dgm:t>
        <a:bodyPr/>
        <a:lstStyle/>
        <a:p>
          <a:r>
            <a:rPr lang="en-US" dirty="0" err="1" smtClean="0"/>
            <a:t>LinearLayout</a:t>
          </a:r>
          <a:r>
            <a:rPr lang="en-US" dirty="0" smtClean="0"/>
            <a:t> #0@43736878 </a:t>
          </a:r>
          <a:r>
            <a:rPr lang="en-US" dirty="0" err="1" smtClean="0"/>
            <a:t>NO_ID</a:t>
          </a:r>
          <a:endParaRPr lang="en-US" dirty="0"/>
        </a:p>
      </dgm:t>
    </dgm:pt>
    <dgm:pt modelId="{A41B01C9-1CD4-46C6-9EF3-548B5391EE51}" type="parTrans" cxnId="{428D0AC6-8A5D-4D70-8D07-1D3F0E3F39EB}">
      <dgm:prSet/>
      <dgm:spPr/>
      <dgm:t>
        <a:bodyPr/>
        <a:lstStyle/>
        <a:p>
          <a:endParaRPr lang="en-US"/>
        </a:p>
      </dgm:t>
    </dgm:pt>
    <dgm:pt modelId="{12DBE4CD-4A6A-4F67-8A28-5F13A2DEC864}" type="sibTrans" cxnId="{428D0AC6-8A5D-4D70-8D07-1D3F0E3F39EB}">
      <dgm:prSet/>
      <dgm:spPr/>
      <dgm:t>
        <a:bodyPr/>
        <a:lstStyle/>
        <a:p>
          <a:endParaRPr lang="en-US"/>
        </a:p>
      </dgm:t>
    </dgm:pt>
    <dgm:pt modelId="{5B177A07-4B6D-4DDD-A5F1-283529E084E5}">
      <dgm:prSet phldrT="[Text]"/>
      <dgm:spPr/>
      <dgm:t>
        <a:bodyPr/>
        <a:lstStyle/>
        <a:p>
          <a:r>
            <a:rPr lang="en-US" dirty="0" smtClean="0"/>
            <a:t>Button #</a:t>
          </a:r>
          <a:r>
            <a:rPr lang="en-US" dirty="0" err="1" smtClean="0"/>
            <a:t>0@437388b0</a:t>
          </a:r>
          <a:r>
            <a:rPr lang="en-US" dirty="0" smtClean="0"/>
            <a:t> id/button</a:t>
          </a:r>
          <a:endParaRPr lang="en-US" dirty="0"/>
        </a:p>
      </dgm:t>
    </dgm:pt>
    <dgm:pt modelId="{25B8B9D3-F6AF-4C23-ADBF-CC832759B845}" type="parTrans" cxnId="{FE616322-4038-450F-B5C4-BB71E76DA453}">
      <dgm:prSet/>
      <dgm:spPr/>
      <dgm:t>
        <a:bodyPr/>
        <a:lstStyle/>
        <a:p>
          <a:endParaRPr lang="en-US"/>
        </a:p>
      </dgm:t>
    </dgm:pt>
    <dgm:pt modelId="{529DC40B-6394-4577-9A8D-7047A2C71199}" type="sibTrans" cxnId="{FE616322-4038-450F-B5C4-BB71E76DA453}">
      <dgm:prSet/>
      <dgm:spPr/>
      <dgm:t>
        <a:bodyPr/>
        <a:lstStyle/>
        <a:p>
          <a:endParaRPr lang="en-US"/>
        </a:p>
      </dgm:t>
    </dgm:pt>
    <dgm:pt modelId="{53762F6A-5775-46CC-B77C-C5D0E3CB2D74}">
      <dgm:prSet phldrT="[Text]"/>
      <dgm:spPr/>
      <dgm:t>
        <a:bodyPr/>
        <a:lstStyle/>
        <a:p>
          <a:r>
            <a:rPr lang="en-US" dirty="0" err="1" smtClean="0"/>
            <a:t>TextView</a:t>
          </a:r>
          <a:r>
            <a:rPr lang="en-US" dirty="0" smtClean="0"/>
            <a:t> #</a:t>
          </a:r>
          <a:r>
            <a:rPr lang="en-US" dirty="0" err="1" smtClean="0"/>
            <a:t>0@43736b0</a:t>
          </a:r>
          <a:r>
            <a:rPr lang="en-US" dirty="0" smtClean="0"/>
            <a:t> id/title</a:t>
          </a:r>
          <a:endParaRPr lang="en-US" dirty="0"/>
        </a:p>
      </dgm:t>
    </dgm:pt>
    <dgm:pt modelId="{4112332F-4BA2-44B7-9FE3-0AA42084B82D}" type="parTrans" cxnId="{12489D78-C666-4A61-AD68-F769976C3895}">
      <dgm:prSet/>
      <dgm:spPr/>
      <dgm:t>
        <a:bodyPr/>
        <a:lstStyle/>
        <a:p>
          <a:endParaRPr lang="en-US"/>
        </a:p>
      </dgm:t>
    </dgm:pt>
    <dgm:pt modelId="{9D191CD4-F914-4E74-AED5-B9C9AD46A6AE}" type="sibTrans" cxnId="{12489D78-C666-4A61-AD68-F769976C3895}">
      <dgm:prSet/>
      <dgm:spPr/>
      <dgm:t>
        <a:bodyPr/>
        <a:lstStyle/>
        <a:p>
          <a:endParaRPr lang="en-US"/>
        </a:p>
      </dgm:t>
    </dgm:pt>
    <dgm:pt modelId="{31599E81-D76B-4F60-AD81-C5C072C2D289}">
      <dgm:prSet phldrT="[Text]"/>
      <dgm:spPr/>
      <dgm:t>
        <a:bodyPr/>
        <a:lstStyle/>
        <a:p>
          <a:r>
            <a:rPr lang="en-US" dirty="0" err="1" smtClean="0"/>
            <a:t>FrameLayout</a:t>
          </a:r>
          <a:r>
            <a:rPr lang="en-US" dirty="0" smtClean="0"/>
            <a:t> #</a:t>
          </a:r>
          <a:r>
            <a:rPr lang="en-US" dirty="0" err="1" smtClean="0"/>
            <a:t>0@437370c8</a:t>
          </a:r>
          <a:r>
            <a:rPr lang="en-US" dirty="0" smtClean="0"/>
            <a:t> </a:t>
          </a:r>
          <a:r>
            <a:rPr lang="en-US" dirty="0" err="1" smtClean="0"/>
            <a:t>NO_ID</a:t>
          </a:r>
          <a:endParaRPr lang="en-US" dirty="0"/>
        </a:p>
      </dgm:t>
    </dgm:pt>
    <dgm:pt modelId="{918CA815-C678-4EC6-947D-A252F38353F5}" type="parTrans" cxnId="{2EF34275-872D-4D90-BED6-9E73518F9285}">
      <dgm:prSet/>
      <dgm:spPr/>
      <dgm:t>
        <a:bodyPr/>
        <a:lstStyle/>
        <a:p>
          <a:endParaRPr lang="en-US"/>
        </a:p>
      </dgm:t>
    </dgm:pt>
    <dgm:pt modelId="{8A41CB48-5FC5-433F-B0F8-871D5F1577A8}" type="sibTrans" cxnId="{2EF34275-872D-4D90-BED6-9E73518F9285}">
      <dgm:prSet/>
      <dgm:spPr/>
      <dgm:t>
        <a:bodyPr/>
        <a:lstStyle/>
        <a:p>
          <a:endParaRPr lang="en-US"/>
        </a:p>
      </dgm:t>
    </dgm:pt>
    <dgm:pt modelId="{2A809BCD-E49E-4BA7-B1E8-A9F57626010B}">
      <dgm:prSet phldrT="[Text]"/>
      <dgm:spPr/>
      <dgm:t>
        <a:bodyPr/>
        <a:lstStyle/>
        <a:p>
          <a:r>
            <a:rPr lang="en-US" dirty="0" err="1" smtClean="0"/>
            <a:t>FrameLayout</a:t>
          </a:r>
          <a:r>
            <a:rPr lang="en-US" dirty="0" smtClean="0"/>
            <a:t> #</a:t>
          </a:r>
          <a:r>
            <a:rPr lang="en-US" dirty="0" err="1" smtClean="0"/>
            <a:t>1@437381f0</a:t>
          </a:r>
          <a:r>
            <a:rPr lang="en-US" dirty="0" smtClean="0"/>
            <a:t> id/content</a:t>
          </a:r>
          <a:endParaRPr lang="en-US" dirty="0"/>
        </a:p>
      </dgm:t>
    </dgm:pt>
    <dgm:pt modelId="{607199D7-78B7-4106-B700-43C2D6F63BD2}" type="parTrans" cxnId="{0C2A4995-029C-4A7A-AFB5-EF9AACCF710F}">
      <dgm:prSet/>
      <dgm:spPr/>
      <dgm:t>
        <a:bodyPr/>
        <a:lstStyle/>
        <a:p>
          <a:endParaRPr lang="en-US"/>
        </a:p>
      </dgm:t>
    </dgm:pt>
    <dgm:pt modelId="{8BF84F16-2834-433E-B6DF-AE3BF15F3A31}" type="sibTrans" cxnId="{0C2A4995-029C-4A7A-AFB5-EF9AACCF710F}">
      <dgm:prSet/>
      <dgm:spPr/>
      <dgm:t>
        <a:bodyPr/>
        <a:lstStyle/>
        <a:p>
          <a:endParaRPr lang="en-US"/>
        </a:p>
      </dgm:t>
    </dgm:pt>
    <dgm:pt modelId="{EECBAEC3-71E8-480E-82D3-2C8E2EC0246A}" type="pres">
      <dgm:prSet presAssocID="{2252F6E3-233D-4666-8725-B2102996743B}" presName="hierChild1" presStyleCnt="0">
        <dgm:presLayoutVars>
          <dgm:orgChart val="1"/>
          <dgm:chPref val="1"/>
          <dgm:dir val="rev"/>
          <dgm:animOne val="branch"/>
          <dgm:animLvl val="lvl"/>
          <dgm:resizeHandles/>
        </dgm:presLayoutVars>
      </dgm:prSet>
      <dgm:spPr/>
      <dgm:t>
        <a:bodyPr/>
        <a:lstStyle/>
        <a:p>
          <a:endParaRPr lang="en-US"/>
        </a:p>
      </dgm:t>
    </dgm:pt>
    <dgm:pt modelId="{E38178EC-B832-42CF-AF52-842C2DD49E8A}" type="pres">
      <dgm:prSet presAssocID="{AD1AF098-AF30-4948-80CA-F3725EAB8294}" presName="hierRoot1" presStyleCnt="0">
        <dgm:presLayoutVars>
          <dgm:hierBranch val="init"/>
        </dgm:presLayoutVars>
      </dgm:prSet>
      <dgm:spPr/>
    </dgm:pt>
    <dgm:pt modelId="{17E97C4D-96A6-4E8D-B487-EEA997F78C57}" type="pres">
      <dgm:prSet presAssocID="{AD1AF098-AF30-4948-80CA-F3725EAB8294}" presName="rootComposite1" presStyleCnt="0"/>
      <dgm:spPr/>
    </dgm:pt>
    <dgm:pt modelId="{3CC7EA7D-4679-4B06-889B-2C4CAA5A9B73}" type="pres">
      <dgm:prSet presAssocID="{AD1AF098-AF30-4948-80CA-F3725EAB8294}" presName="rootText1" presStyleLbl="node0" presStyleIdx="0" presStyleCnt="1" custScaleX="154158">
        <dgm:presLayoutVars>
          <dgm:chPref val="3"/>
        </dgm:presLayoutVars>
      </dgm:prSet>
      <dgm:spPr/>
      <dgm:t>
        <a:bodyPr/>
        <a:lstStyle/>
        <a:p>
          <a:endParaRPr lang="en-US"/>
        </a:p>
      </dgm:t>
    </dgm:pt>
    <dgm:pt modelId="{8FA7E358-C5E4-4AFA-8312-8C73EEF76C22}" type="pres">
      <dgm:prSet presAssocID="{AD1AF098-AF30-4948-80CA-F3725EAB8294}" presName="rootConnector1" presStyleLbl="node1" presStyleIdx="0" presStyleCnt="0"/>
      <dgm:spPr/>
      <dgm:t>
        <a:bodyPr/>
        <a:lstStyle/>
        <a:p>
          <a:endParaRPr lang="en-US"/>
        </a:p>
      </dgm:t>
    </dgm:pt>
    <dgm:pt modelId="{6A982A15-EBFE-4004-880E-75B1BEEFBE21}" type="pres">
      <dgm:prSet presAssocID="{AD1AF098-AF30-4948-80CA-F3725EAB8294}" presName="hierChild2" presStyleCnt="0"/>
      <dgm:spPr/>
    </dgm:pt>
    <dgm:pt modelId="{EB9A549A-546B-4511-A7CE-8F844605D221}" type="pres">
      <dgm:prSet presAssocID="{A41B01C9-1CD4-46C6-9EF3-548B5391EE51}" presName="Name37" presStyleLbl="parChTrans1D2" presStyleIdx="0" presStyleCnt="1"/>
      <dgm:spPr/>
      <dgm:t>
        <a:bodyPr/>
        <a:lstStyle/>
        <a:p>
          <a:endParaRPr lang="en-US"/>
        </a:p>
      </dgm:t>
    </dgm:pt>
    <dgm:pt modelId="{1C06B8BB-9205-4249-AE1A-1F69A472C8C5}" type="pres">
      <dgm:prSet presAssocID="{C6244795-0ECF-4288-A867-66F050AEEBA3}" presName="hierRoot2" presStyleCnt="0">
        <dgm:presLayoutVars>
          <dgm:hierBranch val="init"/>
        </dgm:presLayoutVars>
      </dgm:prSet>
      <dgm:spPr/>
    </dgm:pt>
    <dgm:pt modelId="{EEE2D73E-01DC-420D-9917-C2CE2EF2D436}" type="pres">
      <dgm:prSet presAssocID="{C6244795-0ECF-4288-A867-66F050AEEBA3}" presName="rootComposite" presStyleCnt="0"/>
      <dgm:spPr/>
    </dgm:pt>
    <dgm:pt modelId="{627BB32E-F090-4F74-AEDF-6DEDD63B0D8E}" type="pres">
      <dgm:prSet presAssocID="{C6244795-0ECF-4288-A867-66F050AEEBA3}" presName="rootText" presStyleLbl="node2" presStyleIdx="0" presStyleCnt="1">
        <dgm:presLayoutVars>
          <dgm:chPref val="3"/>
        </dgm:presLayoutVars>
      </dgm:prSet>
      <dgm:spPr/>
      <dgm:t>
        <a:bodyPr/>
        <a:lstStyle/>
        <a:p>
          <a:endParaRPr lang="en-US"/>
        </a:p>
      </dgm:t>
    </dgm:pt>
    <dgm:pt modelId="{07531942-62DD-4073-BFCD-EFEB95FCDB52}" type="pres">
      <dgm:prSet presAssocID="{C6244795-0ECF-4288-A867-66F050AEEBA3}" presName="rootConnector" presStyleLbl="node2" presStyleIdx="0" presStyleCnt="1"/>
      <dgm:spPr/>
      <dgm:t>
        <a:bodyPr/>
        <a:lstStyle/>
        <a:p>
          <a:endParaRPr lang="en-US"/>
        </a:p>
      </dgm:t>
    </dgm:pt>
    <dgm:pt modelId="{4178C000-FA5A-423A-A857-0172EA87A7F1}" type="pres">
      <dgm:prSet presAssocID="{C6244795-0ECF-4288-A867-66F050AEEBA3}" presName="hierChild4" presStyleCnt="0"/>
      <dgm:spPr/>
    </dgm:pt>
    <dgm:pt modelId="{DFF8DF02-D690-450C-BA78-6E15D341DFAB}" type="pres">
      <dgm:prSet presAssocID="{918CA815-C678-4EC6-947D-A252F38353F5}" presName="Name37" presStyleLbl="parChTrans1D3" presStyleIdx="0" presStyleCnt="2"/>
      <dgm:spPr/>
      <dgm:t>
        <a:bodyPr/>
        <a:lstStyle/>
        <a:p>
          <a:endParaRPr lang="en-US"/>
        </a:p>
      </dgm:t>
    </dgm:pt>
    <dgm:pt modelId="{FE2F7C26-C27A-44AD-9C7C-B86BA2E6EECF}" type="pres">
      <dgm:prSet presAssocID="{31599E81-D76B-4F60-AD81-C5C072C2D289}" presName="hierRoot2" presStyleCnt="0">
        <dgm:presLayoutVars>
          <dgm:hierBranch/>
        </dgm:presLayoutVars>
      </dgm:prSet>
      <dgm:spPr/>
    </dgm:pt>
    <dgm:pt modelId="{8E6E8EEB-99E5-413A-9EE1-A4B0CDC9CD75}" type="pres">
      <dgm:prSet presAssocID="{31599E81-D76B-4F60-AD81-C5C072C2D289}" presName="rootComposite" presStyleCnt="0"/>
      <dgm:spPr/>
    </dgm:pt>
    <dgm:pt modelId="{F311C864-3EFB-4D71-A938-093E5E9CBC12}" type="pres">
      <dgm:prSet presAssocID="{31599E81-D76B-4F60-AD81-C5C072C2D289}" presName="rootText" presStyleLbl="node3" presStyleIdx="0" presStyleCnt="2">
        <dgm:presLayoutVars>
          <dgm:chPref val="3"/>
        </dgm:presLayoutVars>
      </dgm:prSet>
      <dgm:spPr/>
      <dgm:t>
        <a:bodyPr/>
        <a:lstStyle/>
        <a:p>
          <a:endParaRPr lang="en-US"/>
        </a:p>
      </dgm:t>
    </dgm:pt>
    <dgm:pt modelId="{4EF4797E-118D-4F21-8805-FB27504C48CA}" type="pres">
      <dgm:prSet presAssocID="{31599E81-D76B-4F60-AD81-C5C072C2D289}" presName="rootConnector" presStyleLbl="node3" presStyleIdx="0" presStyleCnt="2"/>
      <dgm:spPr/>
      <dgm:t>
        <a:bodyPr/>
        <a:lstStyle/>
        <a:p>
          <a:endParaRPr lang="en-US"/>
        </a:p>
      </dgm:t>
    </dgm:pt>
    <dgm:pt modelId="{F0E55293-A72A-4184-A9A4-3DE4CDE8086E}" type="pres">
      <dgm:prSet presAssocID="{31599E81-D76B-4F60-AD81-C5C072C2D289}" presName="hierChild4" presStyleCnt="0"/>
      <dgm:spPr/>
    </dgm:pt>
    <dgm:pt modelId="{480D8042-FC99-4C5C-9ADC-A2200C57F87C}" type="pres">
      <dgm:prSet presAssocID="{4112332F-4BA2-44B7-9FE3-0AA42084B82D}" presName="Name35" presStyleLbl="parChTrans1D4" presStyleIdx="0" presStyleCnt="2"/>
      <dgm:spPr/>
      <dgm:t>
        <a:bodyPr/>
        <a:lstStyle/>
        <a:p>
          <a:endParaRPr lang="en-US"/>
        </a:p>
      </dgm:t>
    </dgm:pt>
    <dgm:pt modelId="{E5E0AE56-5B74-4B80-B499-DC56B2CCB90D}" type="pres">
      <dgm:prSet presAssocID="{53762F6A-5775-46CC-B77C-C5D0E3CB2D74}" presName="hierRoot2" presStyleCnt="0">
        <dgm:presLayoutVars>
          <dgm:hierBranch val="init"/>
        </dgm:presLayoutVars>
      </dgm:prSet>
      <dgm:spPr/>
    </dgm:pt>
    <dgm:pt modelId="{532E3E5C-BEAD-4A8D-82A4-922FB32710B8}" type="pres">
      <dgm:prSet presAssocID="{53762F6A-5775-46CC-B77C-C5D0E3CB2D74}" presName="rootComposite" presStyleCnt="0"/>
      <dgm:spPr/>
    </dgm:pt>
    <dgm:pt modelId="{56769D65-8DF6-4F12-B906-133D3D0B781E}" type="pres">
      <dgm:prSet presAssocID="{53762F6A-5775-46CC-B77C-C5D0E3CB2D74}" presName="rootText" presStyleLbl="node4" presStyleIdx="0" presStyleCnt="2">
        <dgm:presLayoutVars>
          <dgm:chPref val="3"/>
        </dgm:presLayoutVars>
      </dgm:prSet>
      <dgm:spPr/>
      <dgm:t>
        <a:bodyPr/>
        <a:lstStyle/>
        <a:p>
          <a:endParaRPr lang="en-US"/>
        </a:p>
      </dgm:t>
    </dgm:pt>
    <dgm:pt modelId="{F636EF85-4F49-4D2D-A69E-ACD471E8A174}" type="pres">
      <dgm:prSet presAssocID="{53762F6A-5775-46CC-B77C-C5D0E3CB2D74}" presName="rootConnector" presStyleLbl="node4" presStyleIdx="0" presStyleCnt="2"/>
      <dgm:spPr/>
      <dgm:t>
        <a:bodyPr/>
        <a:lstStyle/>
        <a:p>
          <a:endParaRPr lang="en-US"/>
        </a:p>
      </dgm:t>
    </dgm:pt>
    <dgm:pt modelId="{606D7D90-6733-4786-A4C8-93FF7798CEF3}" type="pres">
      <dgm:prSet presAssocID="{53762F6A-5775-46CC-B77C-C5D0E3CB2D74}" presName="hierChild4" presStyleCnt="0"/>
      <dgm:spPr/>
    </dgm:pt>
    <dgm:pt modelId="{1019AFA5-8984-476B-846E-9C5F1D084B30}" type="pres">
      <dgm:prSet presAssocID="{53762F6A-5775-46CC-B77C-C5D0E3CB2D74}" presName="hierChild5" presStyleCnt="0"/>
      <dgm:spPr/>
    </dgm:pt>
    <dgm:pt modelId="{BCA15CE4-F86B-4FD8-8ECC-FC7BA2EA5D4E}" type="pres">
      <dgm:prSet presAssocID="{31599E81-D76B-4F60-AD81-C5C072C2D289}" presName="hierChild5" presStyleCnt="0"/>
      <dgm:spPr/>
    </dgm:pt>
    <dgm:pt modelId="{733CED35-756A-40FF-8C77-1411BF24957E}" type="pres">
      <dgm:prSet presAssocID="{607199D7-78B7-4106-B700-43C2D6F63BD2}" presName="Name37" presStyleLbl="parChTrans1D3" presStyleIdx="1" presStyleCnt="2"/>
      <dgm:spPr/>
      <dgm:t>
        <a:bodyPr/>
        <a:lstStyle/>
        <a:p>
          <a:endParaRPr lang="en-US"/>
        </a:p>
      </dgm:t>
    </dgm:pt>
    <dgm:pt modelId="{571321B7-F126-42DB-9B77-596974C4BE1F}" type="pres">
      <dgm:prSet presAssocID="{2A809BCD-E49E-4BA7-B1E8-A9F57626010B}" presName="hierRoot2" presStyleCnt="0">
        <dgm:presLayoutVars>
          <dgm:hierBranch/>
        </dgm:presLayoutVars>
      </dgm:prSet>
      <dgm:spPr/>
    </dgm:pt>
    <dgm:pt modelId="{75A122CB-8839-4844-9A2D-C9CB5EC1B317}" type="pres">
      <dgm:prSet presAssocID="{2A809BCD-E49E-4BA7-B1E8-A9F57626010B}" presName="rootComposite" presStyleCnt="0"/>
      <dgm:spPr/>
    </dgm:pt>
    <dgm:pt modelId="{4F1A0814-B9F7-479B-B680-02C5FE20B97B}" type="pres">
      <dgm:prSet presAssocID="{2A809BCD-E49E-4BA7-B1E8-A9F57626010B}" presName="rootText" presStyleLbl="node3" presStyleIdx="1" presStyleCnt="2">
        <dgm:presLayoutVars>
          <dgm:chPref val="3"/>
        </dgm:presLayoutVars>
      </dgm:prSet>
      <dgm:spPr/>
      <dgm:t>
        <a:bodyPr/>
        <a:lstStyle/>
        <a:p>
          <a:endParaRPr lang="en-US"/>
        </a:p>
      </dgm:t>
    </dgm:pt>
    <dgm:pt modelId="{D04B343C-8CC8-4830-8E72-7196B5D1CE75}" type="pres">
      <dgm:prSet presAssocID="{2A809BCD-E49E-4BA7-B1E8-A9F57626010B}" presName="rootConnector" presStyleLbl="node3" presStyleIdx="1" presStyleCnt="2"/>
      <dgm:spPr/>
      <dgm:t>
        <a:bodyPr/>
        <a:lstStyle/>
        <a:p>
          <a:endParaRPr lang="en-US"/>
        </a:p>
      </dgm:t>
    </dgm:pt>
    <dgm:pt modelId="{0CE24FE9-6FAA-4EBD-8D22-343F2F610DD8}" type="pres">
      <dgm:prSet presAssocID="{2A809BCD-E49E-4BA7-B1E8-A9F57626010B}" presName="hierChild4" presStyleCnt="0"/>
      <dgm:spPr/>
    </dgm:pt>
    <dgm:pt modelId="{0FE35551-DA34-446F-93F6-423F905C388A}" type="pres">
      <dgm:prSet presAssocID="{25B8B9D3-F6AF-4C23-ADBF-CC832759B845}" presName="Name35" presStyleLbl="parChTrans1D4" presStyleIdx="1" presStyleCnt="2"/>
      <dgm:spPr/>
      <dgm:t>
        <a:bodyPr/>
        <a:lstStyle/>
        <a:p>
          <a:endParaRPr lang="en-US"/>
        </a:p>
      </dgm:t>
    </dgm:pt>
    <dgm:pt modelId="{91D5DF36-704A-47A3-8B46-5A50D0D28CE9}" type="pres">
      <dgm:prSet presAssocID="{5B177A07-4B6D-4DDD-A5F1-283529E084E5}" presName="hierRoot2" presStyleCnt="0">
        <dgm:presLayoutVars>
          <dgm:hierBranch/>
        </dgm:presLayoutVars>
      </dgm:prSet>
      <dgm:spPr/>
    </dgm:pt>
    <dgm:pt modelId="{81DE7A13-EB90-4FB5-B956-356104CE93EF}" type="pres">
      <dgm:prSet presAssocID="{5B177A07-4B6D-4DDD-A5F1-283529E084E5}" presName="rootComposite" presStyleCnt="0"/>
      <dgm:spPr/>
    </dgm:pt>
    <dgm:pt modelId="{1F6F34F9-9449-492C-A8A8-CBD67C2FE70A}" type="pres">
      <dgm:prSet presAssocID="{5B177A07-4B6D-4DDD-A5F1-283529E084E5}" presName="rootText" presStyleLbl="node4" presStyleIdx="1" presStyleCnt="2">
        <dgm:presLayoutVars>
          <dgm:chPref val="3"/>
        </dgm:presLayoutVars>
      </dgm:prSet>
      <dgm:spPr/>
      <dgm:t>
        <a:bodyPr/>
        <a:lstStyle/>
        <a:p>
          <a:endParaRPr lang="en-US"/>
        </a:p>
      </dgm:t>
    </dgm:pt>
    <dgm:pt modelId="{62FE1C9A-13EC-4379-9236-2A7A04CE8F4C}" type="pres">
      <dgm:prSet presAssocID="{5B177A07-4B6D-4DDD-A5F1-283529E084E5}" presName="rootConnector" presStyleLbl="node4" presStyleIdx="1" presStyleCnt="2"/>
      <dgm:spPr/>
      <dgm:t>
        <a:bodyPr/>
        <a:lstStyle/>
        <a:p>
          <a:endParaRPr lang="en-US"/>
        </a:p>
      </dgm:t>
    </dgm:pt>
    <dgm:pt modelId="{97F238DF-C736-49F7-BF47-0C839C3B81E6}" type="pres">
      <dgm:prSet presAssocID="{5B177A07-4B6D-4DDD-A5F1-283529E084E5}" presName="hierChild4" presStyleCnt="0"/>
      <dgm:spPr/>
    </dgm:pt>
    <dgm:pt modelId="{803FDFD9-0F2D-49D4-845E-244CC879592D}" type="pres">
      <dgm:prSet presAssocID="{5B177A07-4B6D-4DDD-A5F1-283529E084E5}" presName="hierChild5" presStyleCnt="0"/>
      <dgm:spPr/>
    </dgm:pt>
    <dgm:pt modelId="{30C54DE3-6594-410A-A9F7-C93A4F6A5531}" type="pres">
      <dgm:prSet presAssocID="{2A809BCD-E49E-4BA7-B1E8-A9F57626010B}" presName="hierChild5" presStyleCnt="0"/>
      <dgm:spPr/>
    </dgm:pt>
    <dgm:pt modelId="{A8669717-6AD2-419A-A84B-C5C0845131CE}" type="pres">
      <dgm:prSet presAssocID="{C6244795-0ECF-4288-A867-66F050AEEBA3}" presName="hierChild5" presStyleCnt="0"/>
      <dgm:spPr/>
    </dgm:pt>
    <dgm:pt modelId="{23A00012-B837-4DA2-877D-5B34F31A69AB}" type="pres">
      <dgm:prSet presAssocID="{AD1AF098-AF30-4948-80CA-F3725EAB8294}" presName="hierChild3" presStyleCnt="0"/>
      <dgm:spPr/>
    </dgm:pt>
  </dgm:ptLst>
  <dgm:cxnLst>
    <dgm:cxn modelId="{5CC29EDD-1350-49C3-9337-DCA60456C1C6}" type="presOf" srcId="{5B177A07-4B6D-4DDD-A5F1-283529E084E5}" destId="{62FE1C9A-13EC-4379-9236-2A7A04CE8F4C}" srcOrd="1" destOrd="0" presId="urn:microsoft.com/office/officeart/2005/8/layout/orgChart1"/>
    <dgm:cxn modelId="{12489D78-C666-4A61-AD68-F769976C3895}" srcId="{31599E81-D76B-4F60-AD81-C5C072C2D289}" destId="{53762F6A-5775-46CC-B77C-C5D0E3CB2D74}" srcOrd="0" destOrd="0" parTransId="{4112332F-4BA2-44B7-9FE3-0AA42084B82D}" sibTransId="{9D191CD4-F914-4E74-AED5-B9C9AD46A6AE}"/>
    <dgm:cxn modelId="{67E04385-0C87-422A-85EA-BAAC2E4EF068}" type="presOf" srcId="{A41B01C9-1CD4-46C6-9EF3-548B5391EE51}" destId="{EB9A549A-546B-4511-A7CE-8F844605D221}" srcOrd="0" destOrd="0" presId="urn:microsoft.com/office/officeart/2005/8/layout/orgChart1"/>
    <dgm:cxn modelId="{27EF9DAC-C7D6-4FB6-8FF8-ED66BE51093F}" type="presOf" srcId="{2A809BCD-E49E-4BA7-B1E8-A9F57626010B}" destId="{4F1A0814-B9F7-479B-B680-02C5FE20B97B}" srcOrd="0" destOrd="0" presId="urn:microsoft.com/office/officeart/2005/8/layout/orgChart1"/>
    <dgm:cxn modelId="{5DF58734-A75F-4773-94D9-9F6824D5E6AB}" type="presOf" srcId="{53762F6A-5775-46CC-B77C-C5D0E3CB2D74}" destId="{F636EF85-4F49-4D2D-A69E-ACD471E8A174}" srcOrd="1" destOrd="0" presId="urn:microsoft.com/office/officeart/2005/8/layout/orgChart1"/>
    <dgm:cxn modelId="{0C2A4995-029C-4A7A-AFB5-EF9AACCF710F}" srcId="{C6244795-0ECF-4288-A867-66F050AEEBA3}" destId="{2A809BCD-E49E-4BA7-B1E8-A9F57626010B}" srcOrd="1" destOrd="0" parTransId="{607199D7-78B7-4106-B700-43C2D6F63BD2}" sibTransId="{8BF84F16-2834-433E-B6DF-AE3BF15F3A31}"/>
    <dgm:cxn modelId="{4E526870-98BA-4F2A-8C2F-A1ECD9220468}" type="presOf" srcId="{AD1AF098-AF30-4948-80CA-F3725EAB8294}" destId="{3CC7EA7D-4679-4B06-889B-2C4CAA5A9B73}" srcOrd="0" destOrd="0" presId="urn:microsoft.com/office/officeart/2005/8/layout/orgChart1"/>
    <dgm:cxn modelId="{37C081D4-7EEE-454C-B12C-7AFF9E75D8FE}" type="presOf" srcId="{31599E81-D76B-4F60-AD81-C5C072C2D289}" destId="{4EF4797E-118D-4F21-8805-FB27504C48CA}" srcOrd="1" destOrd="0" presId="urn:microsoft.com/office/officeart/2005/8/layout/orgChart1"/>
    <dgm:cxn modelId="{FE616322-4038-450F-B5C4-BB71E76DA453}" srcId="{2A809BCD-E49E-4BA7-B1E8-A9F57626010B}" destId="{5B177A07-4B6D-4DDD-A5F1-283529E084E5}" srcOrd="0" destOrd="0" parTransId="{25B8B9D3-F6AF-4C23-ADBF-CC832759B845}" sibTransId="{529DC40B-6394-4577-9A8D-7047A2C71199}"/>
    <dgm:cxn modelId="{E46FBD14-C9E9-45AF-8E9C-AF6A3BE95D11}" type="presOf" srcId="{53762F6A-5775-46CC-B77C-C5D0E3CB2D74}" destId="{56769D65-8DF6-4F12-B906-133D3D0B781E}" srcOrd="0" destOrd="0" presId="urn:microsoft.com/office/officeart/2005/8/layout/orgChart1"/>
    <dgm:cxn modelId="{428D0AC6-8A5D-4D70-8D07-1D3F0E3F39EB}" srcId="{AD1AF098-AF30-4948-80CA-F3725EAB8294}" destId="{C6244795-0ECF-4288-A867-66F050AEEBA3}" srcOrd="0" destOrd="0" parTransId="{A41B01C9-1CD4-46C6-9EF3-548B5391EE51}" sibTransId="{12DBE4CD-4A6A-4F67-8A28-5F13A2DEC864}"/>
    <dgm:cxn modelId="{CC11F8BA-8674-44C5-A2F7-76BCA100ED77}" srcId="{2252F6E3-233D-4666-8725-B2102996743B}" destId="{AD1AF098-AF30-4948-80CA-F3725EAB8294}" srcOrd="0" destOrd="0" parTransId="{43D7C461-F66E-42F0-9C9A-01ED6B31AB68}" sibTransId="{FA581C94-8B5C-4D4D-8DAA-C1E0E5D3FC7C}"/>
    <dgm:cxn modelId="{F7401CAD-C93B-46BD-9E73-9F324ECDE9E8}" type="presOf" srcId="{918CA815-C678-4EC6-947D-A252F38353F5}" destId="{DFF8DF02-D690-450C-BA78-6E15D341DFAB}" srcOrd="0" destOrd="0" presId="urn:microsoft.com/office/officeart/2005/8/layout/orgChart1"/>
    <dgm:cxn modelId="{2EF34275-872D-4D90-BED6-9E73518F9285}" srcId="{C6244795-0ECF-4288-A867-66F050AEEBA3}" destId="{31599E81-D76B-4F60-AD81-C5C072C2D289}" srcOrd="0" destOrd="0" parTransId="{918CA815-C678-4EC6-947D-A252F38353F5}" sibTransId="{8A41CB48-5FC5-433F-B0F8-871D5F1577A8}"/>
    <dgm:cxn modelId="{C3EA7B1A-E9E9-44E4-98A9-158D33552E10}" type="presOf" srcId="{2A809BCD-E49E-4BA7-B1E8-A9F57626010B}" destId="{D04B343C-8CC8-4830-8E72-7196B5D1CE75}" srcOrd="1" destOrd="0" presId="urn:microsoft.com/office/officeart/2005/8/layout/orgChart1"/>
    <dgm:cxn modelId="{9993DE35-11C2-47E4-8F63-4E953B09C0B1}" type="presOf" srcId="{31599E81-D76B-4F60-AD81-C5C072C2D289}" destId="{F311C864-3EFB-4D71-A938-093E5E9CBC12}" srcOrd="0" destOrd="0" presId="urn:microsoft.com/office/officeart/2005/8/layout/orgChart1"/>
    <dgm:cxn modelId="{40726007-7300-4EA6-AF4F-037AB4EC3570}" type="presOf" srcId="{2252F6E3-233D-4666-8725-B2102996743B}" destId="{EECBAEC3-71E8-480E-82D3-2C8E2EC0246A}" srcOrd="0" destOrd="0" presId="urn:microsoft.com/office/officeart/2005/8/layout/orgChart1"/>
    <dgm:cxn modelId="{84BE3F3E-D102-4D41-8CF5-3BB4E08A1DA6}" type="presOf" srcId="{5B177A07-4B6D-4DDD-A5F1-283529E084E5}" destId="{1F6F34F9-9449-492C-A8A8-CBD67C2FE70A}" srcOrd="0" destOrd="0" presId="urn:microsoft.com/office/officeart/2005/8/layout/orgChart1"/>
    <dgm:cxn modelId="{CDFC38F7-076E-4502-A065-E7B1FB8D745F}" type="presOf" srcId="{C6244795-0ECF-4288-A867-66F050AEEBA3}" destId="{07531942-62DD-4073-BFCD-EFEB95FCDB52}" srcOrd="1" destOrd="0" presId="urn:microsoft.com/office/officeart/2005/8/layout/orgChart1"/>
    <dgm:cxn modelId="{94491837-ADD2-4ED0-B383-724D4D120A1B}" type="presOf" srcId="{C6244795-0ECF-4288-A867-66F050AEEBA3}" destId="{627BB32E-F090-4F74-AEDF-6DEDD63B0D8E}" srcOrd="0" destOrd="0" presId="urn:microsoft.com/office/officeart/2005/8/layout/orgChart1"/>
    <dgm:cxn modelId="{3F08B59C-795C-46A2-9A3A-7FF4012F3E53}" type="presOf" srcId="{25B8B9D3-F6AF-4C23-ADBF-CC832759B845}" destId="{0FE35551-DA34-446F-93F6-423F905C388A}" srcOrd="0" destOrd="0" presId="urn:microsoft.com/office/officeart/2005/8/layout/orgChart1"/>
    <dgm:cxn modelId="{261C3A89-6BC9-49FE-822F-D0CCEAC0979C}" type="presOf" srcId="{AD1AF098-AF30-4948-80CA-F3725EAB8294}" destId="{8FA7E358-C5E4-4AFA-8312-8C73EEF76C22}" srcOrd="1" destOrd="0" presId="urn:microsoft.com/office/officeart/2005/8/layout/orgChart1"/>
    <dgm:cxn modelId="{C4BD33DB-20E2-490D-B302-CE8DBF32B3A2}" type="presOf" srcId="{607199D7-78B7-4106-B700-43C2D6F63BD2}" destId="{733CED35-756A-40FF-8C77-1411BF24957E}" srcOrd="0" destOrd="0" presId="urn:microsoft.com/office/officeart/2005/8/layout/orgChart1"/>
    <dgm:cxn modelId="{1B9D5770-3EC2-4CB3-BB6E-0612C0AF07F3}" type="presOf" srcId="{4112332F-4BA2-44B7-9FE3-0AA42084B82D}" destId="{480D8042-FC99-4C5C-9ADC-A2200C57F87C}" srcOrd="0" destOrd="0" presId="urn:microsoft.com/office/officeart/2005/8/layout/orgChart1"/>
    <dgm:cxn modelId="{1252A31D-91DA-4840-BA03-DAE85292CF68}" type="presParOf" srcId="{EECBAEC3-71E8-480E-82D3-2C8E2EC0246A}" destId="{E38178EC-B832-42CF-AF52-842C2DD49E8A}" srcOrd="0" destOrd="0" presId="urn:microsoft.com/office/officeart/2005/8/layout/orgChart1"/>
    <dgm:cxn modelId="{9F7069DE-5D1E-4C0E-90A7-8884585B429A}" type="presParOf" srcId="{E38178EC-B832-42CF-AF52-842C2DD49E8A}" destId="{17E97C4D-96A6-4E8D-B487-EEA997F78C57}" srcOrd="0" destOrd="0" presId="urn:microsoft.com/office/officeart/2005/8/layout/orgChart1"/>
    <dgm:cxn modelId="{0881C3DA-849B-46FD-83A2-68A58EECAC66}" type="presParOf" srcId="{17E97C4D-96A6-4E8D-B487-EEA997F78C57}" destId="{3CC7EA7D-4679-4B06-889B-2C4CAA5A9B73}" srcOrd="0" destOrd="0" presId="urn:microsoft.com/office/officeart/2005/8/layout/orgChart1"/>
    <dgm:cxn modelId="{3321F897-EE21-4611-AEEC-100DC33148DE}" type="presParOf" srcId="{17E97C4D-96A6-4E8D-B487-EEA997F78C57}" destId="{8FA7E358-C5E4-4AFA-8312-8C73EEF76C22}" srcOrd="1" destOrd="0" presId="urn:microsoft.com/office/officeart/2005/8/layout/orgChart1"/>
    <dgm:cxn modelId="{6A390D43-0778-45DC-9D00-6AFCD8A4A334}" type="presParOf" srcId="{E38178EC-B832-42CF-AF52-842C2DD49E8A}" destId="{6A982A15-EBFE-4004-880E-75B1BEEFBE21}" srcOrd="1" destOrd="0" presId="urn:microsoft.com/office/officeart/2005/8/layout/orgChart1"/>
    <dgm:cxn modelId="{69FD6B8A-F9BA-4B76-AACE-272E78F095A8}" type="presParOf" srcId="{6A982A15-EBFE-4004-880E-75B1BEEFBE21}" destId="{EB9A549A-546B-4511-A7CE-8F844605D221}" srcOrd="0" destOrd="0" presId="urn:microsoft.com/office/officeart/2005/8/layout/orgChart1"/>
    <dgm:cxn modelId="{8FAA96EF-7695-45A1-AEEF-4AE2BBC6FA88}" type="presParOf" srcId="{6A982A15-EBFE-4004-880E-75B1BEEFBE21}" destId="{1C06B8BB-9205-4249-AE1A-1F69A472C8C5}" srcOrd="1" destOrd="0" presId="urn:microsoft.com/office/officeart/2005/8/layout/orgChart1"/>
    <dgm:cxn modelId="{01FC7610-1D7D-4F39-8ACB-86EDB65C08DB}" type="presParOf" srcId="{1C06B8BB-9205-4249-AE1A-1F69A472C8C5}" destId="{EEE2D73E-01DC-420D-9917-C2CE2EF2D436}" srcOrd="0" destOrd="0" presId="urn:microsoft.com/office/officeart/2005/8/layout/orgChart1"/>
    <dgm:cxn modelId="{7A318F34-1650-4292-9F2F-5678D42CCC5F}" type="presParOf" srcId="{EEE2D73E-01DC-420D-9917-C2CE2EF2D436}" destId="{627BB32E-F090-4F74-AEDF-6DEDD63B0D8E}" srcOrd="0" destOrd="0" presId="urn:microsoft.com/office/officeart/2005/8/layout/orgChart1"/>
    <dgm:cxn modelId="{D3ED0E73-B7A4-474E-9C27-66FAF6DE02B1}" type="presParOf" srcId="{EEE2D73E-01DC-420D-9917-C2CE2EF2D436}" destId="{07531942-62DD-4073-BFCD-EFEB95FCDB52}" srcOrd="1" destOrd="0" presId="urn:microsoft.com/office/officeart/2005/8/layout/orgChart1"/>
    <dgm:cxn modelId="{FA9C70B6-1F8B-41CC-BE40-0A6F89E88680}" type="presParOf" srcId="{1C06B8BB-9205-4249-AE1A-1F69A472C8C5}" destId="{4178C000-FA5A-423A-A857-0172EA87A7F1}" srcOrd="1" destOrd="0" presId="urn:microsoft.com/office/officeart/2005/8/layout/orgChart1"/>
    <dgm:cxn modelId="{1834869D-5D4F-4B9E-A094-0C4B58973DAF}" type="presParOf" srcId="{4178C000-FA5A-423A-A857-0172EA87A7F1}" destId="{DFF8DF02-D690-450C-BA78-6E15D341DFAB}" srcOrd="0" destOrd="0" presId="urn:microsoft.com/office/officeart/2005/8/layout/orgChart1"/>
    <dgm:cxn modelId="{D911258A-4C1A-44C1-9A1A-0B2F58D1EB40}" type="presParOf" srcId="{4178C000-FA5A-423A-A857-0172EA87A7F1}" destId="{FE2F7C26-C27A-44AD-9C7C-B86BA2E6EECF}" srcOrd="1" destOrd="0" presId="urn:microsoft.com/office/officeart/2005/8/layout/orgChart1"/>
    <dgm:cxn modelId="{0855C3D5-1EE8-4D5D-8F03-79EC83C74BF7}" type="presParOf" srcId="{FE2F7C26-C27A-44AD-9C7C-B86BA2E6EECF}" destId="{8E6E8EEB-99E5-413A-9EE1-A4B0CDC9CD75}" srcOrd="0" destOrd="0" presId="urn:microsoft.com/office/officeart/2005/8/layout/orgChart1"/>
    <dgm:cxn modelId="{4FD64B3E-7AE6-4290-B8CA-EEE9F3DC6206}" type="presParOf" srcId="{8E6E8EEB-99E5-413A-9EE1-A4B0CDC9CD75}" destId="{F311C864-3EFB-4D71-A938-093E5E9CBC12}" srcOrd="0" destOrd="0" presId="urn:microsoft.com/office/officeart/2005/8/layout/orgChart1"/>
    <dgm:cxn modelId="{C8482DA4-9147-4CE9-B278-B578F5059FBF}" type="presParOf" srcId="{8E6E8EEB-99E5-413A-9EE1-A4B0CDC9CD75}" destId="{4EF4797E-118D-4F21-8805-FB27504C48CA}" srcOrd="1" destOrd="0" presId="urn:microsoft.com/office/officeart/2005/8/layout/orgChart1"/>
    <dgm:cxn modelId="{3E9EDBFF-0202-40FB-AD1C-10EFF1DA931E}" type="presParOf" srcId="{FE2F7C26-C27A-44AD-9C7C-B86BA2E6EECF}" destId="{F0E55293-A72A-4184-A9A4-3DE4CDE8086E}" srcOrd="1" destOrd="0" presId="urn:microsoft.com/office/officeart/2005/8/layout/orgChart1"/>
    <dgm:cxn modelId="{78BC728F-F823-45F4-8D1B-BDC463A6BBAC}" type="presParOf" srcId="{F0E55293-A72A-4184-A9A4-3DE4CDE8086E}" destId="{480D8042-FC99-4C5C-9ADC-A2200C57F87C}" srcOrd="0" destOrd="0" presId="urn:microsoft.com/office/officeart/2005/8/layout/orgChart1"/>
    <dgm:cxn modelId="{4DDFA4E8-E880-4F7B-8366-D8808D2864C0}" type="presParOf" srcId="{F0E55293-A72A-4184-A9A4-3DE4CDE8086E}" destId="{E5E0AE56-5B74-4B80-B499-DC56B2CCB90D}" srcOrd="1" destOrd="0" presId="urn:microsoft.com/office/officeart/2005/8/layout/orgChart1"/>
    <dgm:cxn modelId="{FDFDD51F-644E-4035-853A-B7D5FA12F74C}" type="presParOf" srcId="{E5E0AE56-5B74-4B80-B499-DC56B2CCB90D}" destId="{532E3E5C-BEAD-4A8D-82A4-922FB32710B8}" srcOrd="0" destOrd="0" presId="urn:microsoft.com/office/officeart/2005/8/layout/orgChart1"/>
    <dgm:cxn modelId="{220735A1-DC61-4C4C-9108-D9AA9347D512}" type="presParOf" srcId="{532E3E5C-BEAD-4A8D-82A4-922FB32710B8}" destId="{56769D65-8DF6-4F12-B906-133D3D0B781E}" srcOrd="0" destOrd="0" presId="urn:microsoft.com/office/officeart/2005/8/layout/orgChart1"/>
    <dgm:cxn modelId="{88EF9350-B029-41E7-8353-56EFFB97E813}" type="presParOf" srcId="{532E3E5C-BEAD-4A8D-82A4-922FB32710B8}" destId="{F636EF85-4F49-4D2D-A69E-ACD471E8A174}" srcOrd="1" destOrd="0" presId="urn:microsoft.com/office/officeart/2005/8/layout/orgChart1"/>
    <dgm:cxn modelId="{54E47E68-C9EE-464A-A5BF-2E2156A6CCDC}" type="presParOf" srcId="{E5E0AE56-5B74-4B80-B499-DC56B2CCB90D}" destId="{606D7D90-6733-4786-A4C8-93FF7798CEF3}" srcOrd="1" destOrd="0" presId="urn:microsoft.com/office/officeart/2005/8/layout/orgChart1"/>
    <dgm:cxn modelId="{C0B93787-6D0F-4387-8FCE-01945A132E95}" type="presParOf" srcId="{E5E0AE56-5B74-4B80-B499-DC56B2CCB90D}" destId="{1019AFA5-8984-476B-846E-9C5F1D084B30}" srcOrd="2" destOrd="0" presId="urn:microsoft.com/office/officeart/2005/8/layout/orgChart1"/>
    <dgm:cxn modelId="{8CBD4600-677E-41D7-9F64-88757B0CEBE8}" type="presParOf" srcId="{FE2F7C26-C27A-44AD-9C7C-B86BA2E6EECF}" destId="{BCA15CE4-F86B-4FD8-8ECC-FC7BA2EA5D4E}" srcOrd="2" destOrd="0" presId="urn:microsoft.com/office/officeart/2005/8/layout/orgChart1"/>
    <dgm:cxn modelId="{12EF3EDD-8C8A-490A-B962-42805F16ADBD}" type="presParOf" srcId="{4178C000-FA5A-423A-A857-0172EA87A7F1}" destId="{733CED35-756A-40FF-8C77-1411BF24957E}" srcOrd="2" destOrd="0" presId="urn:microsoft.com/office/officeart/2005/8/layout/orgChart1"/>
    <dgm:cxn modelId="{142EFCDE-A03D-4DB5-8E6B-483EEF86BFBA}" type="presParOf" srcId="{4178C000-FA5A-423A-A857-0172EA87A7F1}" destId="{571321B7-F126-42DB-9B77-596974C4BE1F}" srcOrd="3" destOrd="0" presId="urn:microsoft.com/office/officeart/2005/8/layout/orgChart1"/>
    <dgm:cxn modelId="{358EB774-3B10-48E2-BC3F-5007DE6B7D1B}" type="presParOf" srcId="{571321B7-F126-42DB-9B77-596974C4BE1F}" destId="{75A122CB-8839-4844-9A2D-C9CB5EC1B317}" srcOrd="0" destOrd="0" presId="urn:microsoft.com/office/officeart/2005/8/layout/orgChart1"/>
    <dgm:cxn modelId="{401DA100-5FA8-43E4-8425-ED36ECECEA45}" type="presParOf" srcId="{75A122CB-8839-4844-9A2D-C9CB5EC1B317}" destId="{4F1A0814-B9F7-479B-B680-02C5FE20B97B}" srcOrd="0" destOrd="0" presId="urn:microsoft.com/office/officeart/2005/8/layout/orgChart1"/>
    <dgm:cxn modelId="{002EC3EB-6F09-4403-A68E-6CBACF2FC40C}" type="presParOf" srcId="{75A122CB-8839-4844-9A2D-C9CB5EC1B317}" destId="{D04B343C-8CC8-4830-8E72-7196B5D1CE75}" srcOrd="1" destOrd="0" presId="urn:microsoft.com/office/officeart/2005/8/layout/orgChart1"/>
    <dgm:cxn modelId="{25E9A798-4E9D-4B09-87D1-BF61B3076321}" type="presParOf" srcId="{571321B7-F126-42DB-9B77-596974C4BE1F}" destId="{0CE24FE9-6FAA-4EBD-8D22-343F2F610DD8}" srcOrd="1" destOrd="0" presId="urn:microsoft.com/office/officeart/2005/8/layout/orgChart1"/>
    <dgm:cxn modelId="{A6C7F146-8EE4-4961-B445-D24A7945754D}" type="presParOf" srcId="{0CE24FE9-6FAA-4EBD-8D22-343F2F610DD8}" destId="{0FE35551-DA34-446F-93F6-423F905C388A}" srcOrd="0" destOrd="0" presId="urn:microsoft.com/office/officeart/2005/8/layout/orgChart1"/>
    <dgm:cxn modelId="{8DA58EC2-5839-46CA-8BBB-0CEB31370A1C}" type="presParOf" srcId="{0CE24FE9-6FAA-4EBD-8D22-343F2F610DD8}" destId="{91D5DF36-704A-47A3-8B46-5A50D0D28CE9}" srcOrd="1" destOrd="0" presId="urn:microsoft.com/office/officeart/2005/8/layout/orgChart1"/>
    <dgm:cxn modelId="{E9430216-3988-4D73-B1A8-740CF6A94C4C}" type="presParOf" srcId="{91D5DF36-704A-47A3-8B46-5A50D0D28CE9}" destId="{81DE7A13-EB90-4FB5-B956-356104CE93EF}" srcOrd="0" destOrd="0" presId="urn:microsoft.com/office/officeart/2005/8/layout/orgChart1"/>
    <dgm:cxn modelId="{BC5755B3-335E-4D09-933B-1DB4234E10BD}" type="presParOf" srcId="{81DE7A13-EB90-4FB5-B956-356104CE93EF}" destId="{1F6F34F9-9449-492C-A8A8-CBD67C2FE70A}" srcOrd="0" destOrd="0" presId="urn:microsoft.com/office/officeart/2005/8/layout/orgChart1"/>
    <dgm:cxn modelId="{710862BF-A280-4A46-A2CB-1E33F3E36F38}" type="presParOf" srcId="{81DE7A13-EB90-4FB5-B956-356104CE93EF}" destId="{62FE1C9A-13EC-4379-9236-2A7A04CE8F4C}" srcOrd="1" destOrd="0" presId="urn:microsoft.com/office/officeart/2005/8/layout/orgChart1"/>
    <dgm:cxn modelId="{D3E5E69C-E282-4100-8E80-EF6B8ED34493}" type="presParOf" srcId="{91D5DF36-704A-47A3-8B46-5A50D0D28CE9}" destId="{97F238DF-C736-49F7-BF47-0C839C3B81E6}" srcOrd="1" destOrd="0" presId="urn:microsoft.com/office/officeart/2005/8/layout/orgChart1"/>
    <dgm:cxn modelId="{B464CF7F-BB6D-45C3-96F7-FA372F32DCB7}" type="presParOf" srcId="{91D5DF36-704A-47A3-8B46-5A50D0D28CE9}" destId="{803FDFD9-0F2D-49D4-845E-244CC879592D}" srcOrd="2" destOrd="0" presId="urn:microsoft.com/office/officeart/2005/8/layout/orgChart1"/>
    <dgm:cxn modelId="{657E8DA8-1093-4139-B88F-CCDE2D37FEAA}" type="presParOf" srcId="{571321B7-F126-42DB-9B77-596974C4BE1F}" destId="{30C54DE3-6594-410A-A9F7-C93A4F6A5531}" srcOrd="2" destOrd="0" presId="urn:microsoft.com/office/officeart/2005/8/layout/orgChart1"/>
    <dgm:cxn modelId="{F6AEDC2C-096A-4889-BA23-9590EA540E55}" type="presParOf" srcId="{1C06B8BB-9205-4249-AE1A-1F69A472C8C5}" destId="{A8669717-6AD2-419A-A84B-C5C0845131CE}" srcOrd="2" destOrd="0" presId="urn:microsoft.com/office/officeart/2005/8/layout/orgChart1"/>
    <dgm:cxn modelId="{5D56B157-8CB5-498F-B856-CAFB3108FF0F}" type="presParOf" srcId="{E38178EC-B832-42CF-AF52-842C2DD49E8A}" destId="{23A00012-B837-4DA2-877D-5B34F31A69AB}"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2252F6E3-233D-4666-8725-B2102996743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6244795-0ECF-4288-A867-66F050AEEBA3}">
      <dgm:prSet phldrT="[Text]" custT="1"/>
      <dgm:spPr/>
      <dgm:t>
        <a:bodyPr/>
        <a:lstStyle/>
        <a:p>
          <a:r>
            <a:rPr lang="en-US" sz="1200" dirty="0" err="1" smtClean="0"/>
            <a:t>ViewGroup</a:t>
          </a:r>
          <a:endParaRPr lang="en-US" sz="1200" dirty="0"/>
        </a:p>
      </dgm:t>
    </dgm:pt>
    <dgm:pt modelId="{A41B01C9-1CD4-46C6-9EF3-548B5391EE51}" type="parTrans" cxnId="{428D0AC6-8A5D-4D70-8D07-1D3F0E3F39EB}">
      <dgm:prSet/>
      <dgm:spPr/>
      <dgm:t>
        <a:bodyPr/>
        <a:lstStyle/>
        <a:p>
          <a:endParaRPr lang="en-US"/>
        </a:p>
      </dgm:t>
    </dgm:pt>
    <dgm:pt modelId="{12DBE4CD-4A6A-4F67-8A28-5F13A2DEC864}" type="sibTrans" cxnId="{428D0AC6-8A5D-4D70-8D07-1D3F0E3F39EB}">
      <dgm:prSet/>
      <dgm:spPr/>
      <dgm:t>
        <a:bodyPr/>
        <a:lstStyle/>
        <a:p>
          <a:endParaRPr lang="en-US"/>
        </a:p>
      </dgm:t>
    </dgm:pt>
    <dgm:pt modelId="{5B177A07-4B6D-4DDD-A5F1-283529E084E5}">
      <dgm:prSet phldrT="[Text]" custT="1"/>
      <dgm:spPr/>
      <dgm:t>
        <a:bodyPr/>
        <a:lstStyle/>
        <a:p>
          <a:r>
            <a:rPr lang="en-US" sz="1200" dirty="0" smtClean="0"/>
            <a:t>View</a:t>
          </a:r>
          <a:endParaRPr lang="en-US" sz="1200" dirty="0"/>
        </a:p>
      </dgm:t>
    </dgm:pt>
    <dgm:pt modelId="{25B8B9D3-F6AF-4C23-ADBF-CC832759B845}" type="parTrans" cxnId="{FE616322-4038-450F-B5C4-BB71E76DA453}">
      <dgm:prSet/>
      <dgm:spPr/>
      <dgm:t>
        <a:bodyPr/>
        <a:lstStyle/>
        <a:p>
          <a:endParaRPr lang="en-US"/>
        </a:p>
      </dgm:t>
    </dgm:pt>
    <dgm:pt modelId="{529DC40B-6394-4577-9A8D-7047A2C71199}" type="sibTrans" cxnId="{FE616322-4038-450F-B5C4-BB71E76DA453}">
      <dgm:prSet/>
      <dgm:spPr/>
      <dgm:t>
        <a:bodyPr/>
        <a:lstStyle/>
        <a:p>
          <a:endParaRPr lang="en-US"/>
        </a:p>
      </dgm:t>
    </dgm:pt>
    <dgm:pt modelId="{53762F6A-5775-46CC-B77C-C5D0E3CB2D74}">
      <dgm:prSet phldrT="[Text]" custT="1"/>
      <dgm:spPr/>
      <dgm:t>
        <a:bodyPr/>
        <a:lstStyle/>
        <a:p>
          <a:r>
            <a:rPr lang="en-US" sz="1200" dirty="0" smtClean="0"/>
            <a:t>View</a:t>
          </a:r>
          <a:endParaRPr lang="en-US" sz="1200" dirty="0"/>
        </a:p>
      </dgm:t>
    </dgm:pt>
    <dgm:pt modelId="{4112332F-4BA2-44B7-9FE3-0AA42084B82D}" type="parTrans" cxnId="{12489D78-C666-4A61-AD68-F769976C3895}">
      <dgm:prSet/>
      <dgm:spPr/>
      <dgm:t>
        <a:bodyPr/>
        <a:lstStyle/>
        <a:p>
          <a:endParaRPr lang="en-US"/>
        </a:p>
      </dgm:t>
    </dgm:pt>
    <dgm:pt modelId="{9D191CD4-F914-4E74-AED5-B9C9AD46A6AE}" type="sibTrans" cxnId="{12489D78-C666-4A61-AD68-F769976C3895}">
      <dgm:prSet/>
      <dgm:spPr/>
      <dgm:t>
        <a:bodyPr/>
        <a:lstStyle/>
        <a:p>
          <a:endParaRPr lang="en-US"/>
        </a:p>
      </dgm:t>
    </dgm:pt>
    <dgm:pt modelId="{31599E81-D76B-4F60-AD81-C5C072C2D289}">
      <dgm:prSet phldrT="[Text]" custT="1"/>
      <dgm:spPr/>
      <dgm:t>
        <a:bodyPr/>
        <a:lstStyle/>
        <a:p>
          <a:r>
            <a:rPr lang="en-US" sz="1200" dirty="0" smtClean="0"/>
            <a:t>View</a:t>
          </a:r>
          <a:endParaRPr lang="en-US" sz="1200" dirty="0"/>
        </a:p>
      </dgm:t>
    </dgm:pt>
    <dgm:pt modelId="{918CA815-C678-4EC6-947D-A252F38353F5}" type="parTrans" cxnId="{2EF34275-872D-4D90-BED6-9E73518F9285}">
      <dgm:prSet/>
      <dgm:spPr/>
      <dgm:t>
        <a:bodyPr/>
        <a:lstStyle/>
        <a:p>
          <a:endParaRPr lang="en-US"/>
        </a:p>
      </dgm:t>
    </dgm:pt>
    <dgm:pt modelId="{8A41CB48-5FC5-433F-B0F8-871D5F1577A8}" type="sibTrans" cxnId="{2EF34275-872D-4D90-BED6-9E73518F9285}">
      <dgm:prSet/>
      <dgm:spPr/>
      <dgm:t>
        <a:bodyPr/>
        <a:lstStyle/>
        <a:p>
          <a:endParaRPr lang="en-US"/>
        </a:p>
      </dgm:t>
    </dgm:pt>
    <dgm:pt modelId="{2A809BCD-E49E-4BA7-B1E8-A9F57626010B}">
      <dgm:prSet phldrT="[Text]" custT="1"/>
      <dgm:spPr/>
      <dgm:t>
        <a:bodyPr/>
        <a:lstStyle/>
        <a:p>
          <a:r>
            <a:rPr lang="en-US" sz="1200" dirty="0" err="1" smtClean="0"/>
            <a:t>ViewGroup</a:t>
          </a:r>
          <a:endParaRPr lang="en-US" sz="1200" dirty="0"/>
        </a:p>
      </dgm:t>
    </dgm:pt>
    <dgm:pt modelId="{607199D7-78B7-4106-B700-43C2D6F63BD2}" type="parTrans" cxnId="{0C2A4995-029C-4A7A-AFB5-EF9AACCF710F}">
      <dgm:prSet/>
      <dgm:spPr/>
      <dgm:t>
        <a:bodyPr/>
        <a:lstStyle/>
        <a:p>
          <a:endParaRPr lang="en-US"/>
        </a:p>
      </dgm:t>
    </dgm:pt>
    <dgm:pt modelId="{8BF84F16-2834-433E-B6DF-AE3BF15F3A31}" type="sibTrans" cxnId="{0C2A4995-029C-4A7A-AFB5-EF9AACCF710F}">
      <dgm:prSet/>
      <dgm:spPr/>
      <dgm:t>
        <a:bodyPr/>
        <a:lstStyle/>
        <a:p>
          <a:endParaRPr lang="en-US"/>
        </a:p>
      </dgm:t>
    </dgm:pt>
    <dgm:pt modelId="{61FA1528-079D-4F46-A78B-C9A4C0F58AF6}">
      <dgm:prSet phldrT="[Text]" custT="1"/>
      <dgm:spPr/>
      <dgm:t>
        <a:bodyPr/>
        <a:lstStyle/>
        <a:p>
          <a:r>
            <a:rPr lang="en-US" sz="1200" dirty="0" smtClean="0"/>
            <a:t>View</a:t>
          </a:r>
          <a:endParaRPr lang="en-US" sz="1200" dirty="0"/>
        </a:p>
      </dgm:t>
    </dgm:pt>
    <dgm:pt modelId="{575978B4-1483-4E11-9EC2-B3ACB37E3784}" type="parTrans" cxnId="{47E12283-88F4-4697-9316-FE4B9E30C407}">
      <dgm:prSet/>
      <dgm:spPr/>
      <dgm:t>
        <a:bodyPr/>
        <a:lstStyle/>
        <a:p>
          <a:endParaRPr lang="en-US"/>
        </a:p>
      </dgm:t>
    </dgm:pt>
    <dgm:pt modelId="{03C32A85-6BCE-4A6C-AEC8-24A8DE03C821}" type="sibTrans" cxnId="{47E12283-88F4-4697-9316-FE4B9E30C407}">
      <dgm:prSet/>
      <dgm:spPr/>
      <dgm:t>
        <a:bodyPr/>
        <a:lstStyle/>
        <a:p>
          <a:endParaRPr lang="en-US"/>
        </a:p>
      </dgm:t>
    </dgm:pt>
    <dgm:pt modelId="{CB8681C3-ADC1-4D98-9115-914D9EB3E393}">
      <dgm:prSet phldrT="[Text]" custT="1"/>
      <dgm:spPr/>
      <dgm:t>
        <a:bodyPr/>
        <a:lstStyle/>
        <a:p>
          <a:r>
            <a:rPr lang="en-US" sz="1200" dirty="0" smtClean="0"/>
            <a:t>View</a:t>
          </a:r>
          <a:endParaRPr lang="en-US" sz="1200" dirty="0"/>
        </a:p>
      </dgm:t>
    </dgm:pt>
    <dgm:pt modelId="{3F0F83DC-E904-4906-B6E9-B986513EEE71}" type="parTrans" cxnId="{C7399BA0-1F0F-4D35-A4AB-ED1176D228A3}">
      <dgm:prSet/>
      <dgm:spPr/>
      <dgm:t>
        <a:bodyPr/>
        <a:lstStyle/>
        <a:p>
          <a:endParaRPr lang="en-US"/>
        </a:p>
      </dgm:t>
    </dgm:pt>
    <dgm:pt modelId="{E9E198EB-008B-4729-926E-7BE2F8137807}" type="sibTrans" cxnId="{C7399BA0-1F0F-4D35-A4AB-ED1176D228A3}">
      <dgm:prSet/>
      <dgm:spPr/>
      <dgm:t>
        <a:bodyPr/>
        <a:lstStyle/>
        <a:p>
          <a:endParaRPr lang="en-US"/>
        </a:p>
      </dgm:t>
    </dgm:pt>
    <dgm:pt modelId="{EECBAEC3-71E8-480E-82D3-2C8E2EC0246A}" type="pres">
      <dgm:prSet presAssocID="{2252F6E3-233D-4666-8725-B2102996743B}" presName="hierChild1" presStyleCnt="0">
        <dgm:presLayoutVars>
          <dgm:orgChart val="1"/>
          <dgm:chPref val="1"/>
          <dgm:dir val="rev"/>
          <dgm:animOne val="branch"/>
          <dgm:animLvl val="lvl"/>
          <dgm:resizeHandles/>
        </dgm:presLayoutVars>
      </dgm:prSet>
      <dgm:spPr/>
      <dgm:t>
        <a:bodyPr/>
        <a:lstStyle/>
        <a:p>
          <a:endParaRPr lang="en-US"/>
        </a:p>
      </dgm:t>
    </dgm:pt>
    <dgm:pt modelId="{E6ED6EA6-86E8-472A-8186-924E1A245F94}" type="pres">
      <dgm:prSet presAssocID="{C6244795-0ECF-4288-A867-66F050AEEBA3}" presName="hierRoot1" presStyleCnt="0">
        <dgm:presLayoutVars>
          <dgm:hierBranch val="init"/>
        </dgm:presLayoutVars>
      </dgm:prSet>
      <dgm:spPr/>
    </dgm:pt>
    <dgm:pt modelId="{D4FE56BF-13B0-42D7-9E0F-25BB7C80A42A}" type="pres">
      <dgm:prSet presAssocID="{C6244795-0ECF-4288-A867-66F050AEEBA3}" presName="rootComposite1" presStyleCnt="0"/>
      <dgm:spPr/>
    </dgm:pt>
    <dgm:pt modelId="{0AFFE96A-97B2-451B-86A6-82E23B589FDC}" type="pres">
      <dgm:prSet presAssocID="{C6244795-0ECF-4288-A867-66F050AEEBA3}" presName="rootText1" presStyleLbl="node0" presStyleIdx="0" presStyleCnt="1">
        <dgm:presLayoutVars>
          <dgm:chPref val="3"/>
        </dgm:presLayoutVars>
      </dgm:prSet>
      <dgm:spPr/>
      <dgm:t>
        <a:bodyPr/>
        <a:lstStyle/>
        <a:p>
          <a:endParaRPr lang="en-US"/>
        </a:p>
      </dgm:t>
    </dgm:pt>
    <dgm:pt modelId="{803B5652-B785-4D06-9D57-02410BA59B97}" type="pres">
      <dgm:prSet presAssocID="{C6244795-0ECF-4288-A867-66F050AEEBA3}" presName="rootConnector1" presStyleLbl="node1" presStyleIdx="0" presStyleCnt="0"/>
      <dgm:spPr/>
      <dgm:t>
        <a:bodyPr/>
        <a:lstStyle/>
        <a:p>
          <a:endParaRPr lang="en-US"/>
        </a:p>
      </dgm:t>
    </dgm:pt>
    <dgm:pt modelId="{21D7F317-1640-4B6F-B500-6E1D148E8B9D}" type="pres">
      <dgm:prSet presAssocID="{C6244795-0ECF-4288-A867-66F050AEEBA3}" presName="hierChild2" presStyleCnt="0"/>
      <dgm:spPr/>
    </dgm:pt>
    <dgm:pt modelId="{DFF8DF02-D690-450C-BA78-6E15D341DFAB}" type="pres">
      <dgm:prSet presAssocID="{918CA815-C678-4EC6-947D-A252F38353F5}" presName="Name37" presStyleLbl="parChTrans1D2" presStyleIdx="0" presStyleCnt="3"/>
      <dgm:spPr/>
      <dgm:t>
        <a:bodyPr/>
        <a:lstStyle/>
        <a:p>
          <a:endParaRPr lang="en-US"/>
        </a:p>
      </dgm:t>
    </dgm:pt>
    <dgm:pt modelId="{FE2F7C26-C27A-44AD-9C7C-B86BA2E6EECF}" type="pres">
      <dgm:prSet presAssocID="{31599E81-D76B-4F60-AD81-C5C072C2D289}" presName="hierRoot2" presStyleCnt="0">
        <dgm:presLayoutVars>
          <dgm:hierBranch/>
        </dgm:presLayoutVars>
      </dgm:prSet>
      <dgm:spPr/>
    </dgm:pt>
    <dgm:pt modelId="{8E6E8EEB-99E5-413A-9EE1-A4B0CDC9CD75}" type="pres">
      <dgm:prSet presAssocID="{31599E81-D76B-4F60-AD81-C5C072C2D289}" presName="rootComposite" presStyleCnt="0"/>
      <dgm:spPr/>
    </dgm:pt>
    <dgm:pt modelId="{F311C864-3EFB-4D71-A938-093E5E9CBC12}" type="pres">
      <dgm:prSet presAssocID="{31599E81-D76B-4F60-AD81-C5C072C2D289}" presName="rootText" presStyleLbl="node2" presStyleIdx="0" presStyleCnt="3">
        <dgm:presLayoutVars>
          <dgm:chPref val="3"/>
        </dgm:presLayoutVars>
      </dgm:prSet>
      <dgm:spPr/>
      <dgm:t>
        <a:bodyPr/>
        <a:lstStyle/>
        <a:p>
          <a:endParaRPr lang="en-US"/>
        </a:p>
      </dgm:t>
    </dgm:pt>
    <dgm:pt modelId="{4EF4797E-118D-4F21-8805-FB27504C48CA}" type="pres">
      <dgm:prSet presAssocID="{31599E81-D76B-4F60-AD81-C5C072C2D289}" presName="rootConnector" presStyleLbl="node2" presStyleIdx="0" presStyleCnt="3"/>
      <dgm:spPr/>
      <dgm:t>
        <a:bodyPr/>
        <a:lstStyle/>
        <a:p>
          <a:endParaRPr lang="en-US"/>
        </a:p>
      </dgm:t>
    </dgm:pt>
    <dgm:pt modelId="{F0E55293-A72A-4184-A9A4-3DE4CDE8086E}" type="pres">
      <dgm:prSet presAssocID="{31599E81-D76B-4F60-AD81-C5C072C2D289}" presName="hierChild4" presStyleCnt="0"/>
      <dgm:spPr/>
    </dgm:pt>
    <dgm:pt modelId="{BCA15CE4-F86B-4FD8-8ECC-FC7BA2EA5D4E}" type="pres">
      <dgm:prSet presAssocID="{31599E81-D76B-4F60-AD81-C5C072C2D289}" presName="hierChild5" presStyleCnt="0"/>
      <dgm:spPr/>
    </dgm:pt>
    <dgm:pt modelId="{248DE886-2A1A-46C2-952C-712AB69D3807}" type="pres">
      <dgm:prSet presAssocID="{4112332F-4BA2-44B7-9FE3-0AA42084B82D}" presName="Name37" presStyleLbl="parChTrans1D2" presStyleIdx="1" presStyleCnt="3"/>
      <dgm:spPr/>
      <dgm:t>
        <a:bodyPr/>
        <a:lstStyle/>
        <a:p>
          <a:endParaRPr lang="en-US"/>
        </a:p>
      </dgm:t>
    </dgm:pt>
    <dgm:pt modelId="{E5E0AE56-5B74-4B80-B499-DC56B2CCB90D}" type="pres">
      <dgm:prSet presAssocID="{53762F6A-5775-46CC-B77C-C5D0E3CB2D74}" presName="hierRoot2" presStyleCnt="0">
        <dgm:presLayoutVars>
          <dgm:hierBranch val="init"/>
        </dgm:presLayoutVars>
      </dgm:prSet>
      <dgm:spPr/>
    </dgm:pt>
    <dgm:pt modelId="{532E3E5C-BEAD-4A8D-82A4-922FB32710B8}" type="pres">
      <dgm:prSet presAssocID="{53762F6A-5775-46CC-B77C-C5D0E3CB2D74}" presName="rootComposite" presStyleCnt="0"/>
      <dgm:spPr/>
    </dgm:pt>
    <dgm:pt modelId="{56769D65-8DF6-4F12-B906-133D3D0B781E}" type="pres">
      <dgm:prSet presAssocID="{53762F6A-5775-46CC-B77C-C5D0E3CB2D74}" presName="rootText" presStyleLbl="node2" presStyleIdx="1" presStyleCnt="3">
        <dgm:presLayoutVars>
          <dgm:chPref val="3"/>
        </dgm:presLayoutVars>
      </dgm:prSet>
      <dgm:spPr/>
      <dgm:t>
        <a:bodyPr/>
        <a:lstStyle/>
        <a:p>
          <a:endParaRPr lang="en-US"/>
        </a:p>
      </dgm:t>
    </dgm:pt>
    <dgm:pt modelId="{F636EF85-4F49-4D2D-A69E-ACD471E8A174}" type="pres">
      <dgm:prSet presAssocID="{53762F6A-5775-46CC-B77C-C5D0E3CB2D74}" presName="rootConnector" presStyleLbl="node2" presStyleIdx="1" presStyleCnt="3"/>
      <dgm:spPr/>
      <dgm:t>
        <a:bodyPr/>
        <a:lstStyle/>
        <a:p>
          <a:endParaRPr lang="en-US"/>
        </a:p>
      </dgm:t>
    </dgm:pt>
    <dgm:pt modelId="{606D7D90-6733-4786-A4C8-93FF7798CEF3}" type="pres">
      <dgm:prSet presAssocID="{53762F6A-5775-46CC-B77C-C5D0E3CB2D74}" presName="hierChild4" presStyleCnt="0"/>
      <dgm:spPr/>
    </dgm:pt>
    <dgm:pt modelId="{1019AFA5-8984-476B-846E-9C5F1D084B30}" type="pres">
      <dgm:prSet presAssocID="{53762F6A-5775-46CC-B77C-C5D0E3CB2D74}" presName="hierChild5" presStyleCnt="0"/>
      <dgm:spPr/>
    </dgm:pt>
    <dgm:pt modelId="{733CED35-756A-40FF-8C77-1411BF24957E}" type="pres">
      <dgm:prSet presAssocID="{607199D7-78B7-4106-B700-43C2D6F63BD2}" presName="Name37" presStyleLbl="parChTrans1D2" presStyleIdx="2" presStyleCnt="3"/>
      <dgm:spPr/>
      <dgm:t>
        <a:bodyPr/>
        <a:lstStyle/>
        <a:p>
          <a:endParaRPr lang="en-US"/>
        </a:p>
      </dgm:t>
    </dgm:pt>
    <dgm:pt modelId="{571321B7-F126-42DB-9B77-596974C4BE1F}" type="pres">
      <dgm:prSet presAssocID="{2A809BCD-E49E-4BA7-B1E8-A9F57626010B}" presName="hierRoot2" presStyleCnt="0">
        <dgm:presLayoutVars>
          <dgm:hierBranch/>
        </dgm:presLayoutVars>
      </dgm:prSet>
      <dgm:spPr/>
    </dgm:pt>
    <dgm:pt modelId="{75A122CB-8839-4844-9A2D-C9CB5EC1B317}" type="pres">
      <dgm:prSet presAssocID="{2A809BCD-E49E-4BA7-B1E8-A9F57626010B}" presName="rootComposite" presStyleCnt="0"/>
      <dgm:spPr/>
    </dgm:pt>
    <dgm:pt modelId="{4F1A0814-B9F7-479B-B680-02C5FE20B97B}" type="pres">
      <dgm:prSet presAssocID="{2A809BCD-E49E-4BA7-B1E8-A9F57626010B}" presName="rootText" presStyleLbl="node2" presStyleIdx="2" presStyleCnt="3">
        <dgm:presLayoutVars>
          <dgm:chPref val="3"/>
        </dgm:presLayoutVars>
      </dgm:prSet>
      <dgm:spPr/>
      <dgm:t>
        <a:bodyPr/>
        <a:lstStyle/>
        <a:p>
          <a:endParaRPr lang="en-US"/>
        </a:p>
      </dgm:t>
    </dgm:pt>
    <dgm:pt modelId="{D04B343C-8CC8-4830-8E72-7196B5D1CE75}" type="pres">
      <dgm:prSet presAssocID="{2A809BCD-E49E-4BA7-B1E8-A9F57626010B}" presName="rootConnector" presStyleLbl="node2" presStyleIdx="2" presStyleCnt="3"/>
      <dgm:spPr/>
      <dgm:t>
        <a:bodyPr/>
        <a:lstStyle/>
        <a:p>
          <a:endParaRPr lang="en-US"/>
        </a:p>
      </dgm:t>
    </dgm:pt>
    <dgm:pt modelId="{0CE24FE9-6FAA-4EBD-8D22-343F2F610DD8}" type="pres">
      <dgm:prSet presAssocID="{2A809BCD-E49E-4BA7-B1E8-A9F57626010B}" presName="hierChild4" presStyleCnt="0"/>
      <dgm:spPr/>
    </dgm:pt>
    <dgm:pt modelId="{0FE35551-DA34-446F-93F6-423F905C388A}" type="pres">
      <dgm:prSet presAssocID="{25B8B9D3-F6AF-4C23-ADBF-CC832759B845}" presName="Name35" presStyleLbl="parChTrans1D3" presStyleIdx="0" presStyleCnt="3"/>
      <dgm:spPr/>
      <dgm:t>
        <a:bodyPr/>
        <a:lstStyle/>
        <a:p>
          <a:endParaRPr lang="en-US"/>
        </a:p>
      </dgm:t>
    </dgm:pt>
    <dgm:pt modelId="{91D5DF36-704A-47A3-8B46-5A50D0D28CE9}" type="pres">
      <dgm:prSet presAssocID="{5B177A07-4B6D-4DDD-A5F1-283529E084E5}" presName="hierRoot2" presStyleCnt="0">
        <dgm:presLayoutVars>
          <dgm:hierBranch/>
        </dgm:presLayoutVars>
      </dgm:prSet>
      <dgm:spPr/>
    </dgm:pt>
    <dgm:pt modelId="{81DE7A13-EB90-4FB5-B956-356104CE93EF}" type="pres">
      <dgm:prSet presAssocID="{5B177A07-4B6D-4DDD-A5F1-283529E084E5}" presName="rootComposite" presStyleCnt="0"/>
      <dgm:spPr/>
    </dgm:pt>
    <dgm:pt modelId="{1F6F34F9-9449-492C-A8A8-CBD67C2FE70A}" type="pres">
      <dgm:prSet presAssocID="{5B177A07-4B6D-4DDD-A5F1-283529E084E5}" presName="rootText" presStyleLbl="node3" presStyleIdx="0" presStyleCnt="3">
        <dgm:presLayoutVars>
          <dgm:chPref val="3"/>
        </dgm:presLayoutVars>
      </dgm:prSet>
      <dgm:spPr/>
      <dgm:t>
        <a:bodyPr/>
        <a:lstStyle/>
        <a:p>
          <a:endParaRPr lang="en-US"/>
        </a:p>
      </dgm:t>
    </dgm:pt>
    <dgm:pt modelId="{62FE1C9A-13EC-4379-9236-2A7A04CE8F4C}" type="pres">
      <dgm:prSet presAssocID="{5B177A07-4B6D-4DDD-A5F1-283529E084E5}" presName="rootConnector" presStyleLbl="node3" presStyleIdx="0" presStyleCnt="3"/>
      <dgm:spPr/>
      <dgm:t>
        <a:bodyPr/>
        <a:lstStyle/>
        <a:p>
          <a:endParaRPr lang="en-US"/>
        </a:p>
      </dgm:t>
    </dgm:pt>
    <dgm:pt modelId="{97F238DF-C736-49F7-BF47-0C839C3B81E6}" type="pres">
      <dgm:prSet presAssocID="{5B177A07-4B6D-4DDD-A5F1-283529E084E5}" presName="hierChild4" presStyleCnt="0"/>
      <dgm:spPr/>
    </dgm:pt>
    <dgm:pt modelId="{803FDFD9-0F2D-49D4-845E-244CC879592D}" type="pres">
      <dgm:prSet presAssocID="{5B177A07-4B6D-4DDD-A5F1-283529E084E5}" presName="hierChild5" presStyleCnt="0"/>
      <dgm:spPr/>
    </dgm:pt>
    <dgm:pt modelId="{7AA1D0D7-E5ED-4492-966A-B730A3B77FAA}" type="pres">
      <dgm:prSet presAssocID="{575978B4-1483-4E11-9EC2-B3ACB37E3784}" presName="Name35" presStyleLbl="parChTrans1D3" presStyleIdx="1" presStyleCnt="3"/>
      <dgm:spPr/>
      <dgm:t>
        <a:bodyPr/>
        <a:lstStyle/>
        <a:p>
          <a:endParaRPr lang="en-US"/>
        </a:p>
      </dgm:t>
    </dgm:pt>
    <dgm:pt modelId="{02F81A37-AACB-4F26-8222-6BF76CE7AB38}" type="pres">
      <dgm:prSet presAssocID="{61FA1528-079D-4F46-A78B-C9A4C0F58AF6}" presName="hierRoot2" presStyleCnt="0">
        <dgm:presLayoutVars>
          <dgm:hierBranch val="init"/>
        </dgm:presLayoutVars>
      </dgm:prSet>
      <dgm:spPr/>
    </dgm:pt>
    <dgm:pt modelId="{CC74ACCF-3023-4D33-BAC1-CF3FD8F837A6}" type="pres">
      <dgm:prSet presAssocID="{61FA1528-079D-4F46-A78B-C9A4C0F58AF6}" presName="rootComposite" presStyleCnt="0"/>
      <dgm:spPr/>
    </dgm:pt>
    <dgm:pt modelId="{ADA2D159-A5BF-4B7B-9889-B522B82418C0}" type="pres">
      <dgm:prSet presAssocID="{61FA1528-079D-4F46-A78B-C9A4C0F58AF6}" presName="rootText" presStyleLbl="node3" presStyleIdx="1" presStyleCnt="3">
        <dgm:presLayoutVars>
          <dgm:chPref val="3"/>
        </dgm:presLayoutVars>
      </dgm:prSet>
      <dgm:spPr/>
      <dgm:t>
        <a:bodyPr/>
        <a:lstStyle/>
        <a:p>
          <a:endParaRPr lang="en-US"/>
        </a:p>
      </dgm:t>
    </dgm:pt>
    <dgm:pt modelId="{614AE67B-7454-4BB6-B1FD-B8AD9CA64373}" type="pres">
      <dgm:prSet presAssocID="{61FA1528-079D-4F46-A78B-C9A4C0F58AF6}" presName="rootConnector" presStyleLbl="node3" presStyleIdx="1" presStyleCnt="3"/>
      <dgm:spPr/>
      <dgm:t>
        <a:bodyPr/>
        <a:lstStyle/>
        <a:p>
          <a:endParaRPr lang="en-US"/>
        </a:p>
      </dgm:t>
    </dgm:pt>
    <dgm:pt modelId="{5F8602A1-9224-44AE-AE65-BFF9B3C1D98E}" type="pres">
      <dgm:prSet presAssocID="{61FA1528-079D-4F46-A78B-C9A4C0F58AF6}" presName="hierChild4" presStyleCnt="0"/>
      <dgm:spPr/>
    </dgm:pt>
    <dgm:pt modelId="{4F01F33B-285F-4603-8878-D3D3E062A2A0}" type="pres">
      <dgm:prSet presAssocID="{61FA1528-079D-4F46-A78B-C9A4C0F58AF6}" presName="hierChild5" presStyleCnt="0"/>
      <dgm:spPr/>
    </dgm:pt>
    <dgm:pt modelId="{A430C60F-D9F4-4135-B4A0-92063628BD15}" type="pres">
      <dgm:prSet presAssocID="{3F0F83DC-E904-4906-B6E9-B986513EEE71}" presName="Name35" presStyleLbl="parChTrans1D3" presStyleIdx="2" presStyleCnt="3"/>
      <dgm:spPr/>
      <dgm:t>
        <a:bodyPr/>
        <a:lstStyle/>
        <a:p>
          <a:endParaRPr lang="en-US"/>
        </a:p>
      </dgm:t>
    </dgm:pt>
    <dgm:pt modelId="{DC7F219D-7F35-4169-B13F-305F9ABB6DA6}" type="pres">
      <dgm:prSet presAssocID="{CB8681C3-ADC1-4D98-9115-914D9EB3E393}" presName="hierRoot2" presStyleCnt="0">
        <dgm:presLayoutVars>
          <dgm:hierBranch val="init"/>
        </dgm:presLayoutVars>
      </dgm:prSet>
      <dgm:spPr/>
    </dgm:pt>
    <dgm:pt modelId="{BE74C2F3-6E64-4C42-BFD2-90D735D75458}" type="pres">
      <dgm:prSet presAssocID="{CB8681C3-ADC1-4D98-9115-914D9EB3E393}" presName="rootComposite" presStyleCnt="0"/>
      <dgm:spPr/>
    </dgm:pt>
    <dgm:pt modelId="{4BA20C72-2106-4487-A06B-D5EFDB79D5DE}" type="pres">
      <dgm:prSet presAssocID="{CB8681C3-ADC1-4D98-9115-914D9EB3E393}" presName="rootText" presStyleLbl="node3" presStyleIdx="2" presStyleCnt="3">
        <dgm:presLayoutVars>
          <dgm:chPref val="3"/>
        </dgm:presLayoutVars>
      </dgm:prSet>
      <dgm:spPr/>
      <dgm:t>
        <a:bodyPr/>
        <a:lstStyle/>
        <a:p>
          <a:endParaRPr lang="en-US"/>
        </a:p>
      </dgm:t>
    </dgm:pt>
    <dgm:pt modelId="{46B29B58-73DD-40BD-9B3A-F3F4E19E707E}" type="pres">
      <dgm:prSet presAssocID="{CB8681C3-ADC1-4D98-9115-914D9EB3E393}" presName="rootConnector" presStyleLbl="node3" presStyleIdx="2" presStyleCnt="3"/>
      <dgm:spPr/>
      <dgm:t>
        <a:bodyPr/>
        <a:lstStyle/>
        <a:p>
          <a:endParaRPr lang="en-US"/>
        </a:p>
      </dgm:t>
    </dgm:pt>
    <dgm:pt modelId="{CFE9CD35-8680-4CCD-B028-6D6A59DC8BE6}" type="pres">
      <dgm:prSet presAssocID="{CB8681C3-ADC1-4D98-9115-914D9EB3E393}" presName="hierChild4" presStyleCnt="0"/>
      <dgm:spPr/>
    </dgm:pt>
    <dgm:pt modelId="{2D1A0B52-3D72-4313-BDF8-520B172F012A}" type="pres">
      <dgm:prSet presAssocID="{CB8681C3-ADC1-4D98-9115-914D9EB3E393}" presName="hierChild5" presStyleCnt="0"/>
      <dgm:spPr/>
    </dgm:pt>
    <dgm:pt modelId="{30C54DE3-6594-410A-A9F7-C93A4F6A5531}" type="pres">
      <dgm:prSet presAssocID="{2A809BCD-E49E-4BA7-B1E8-A9F57626010B}" presName="hierChild5" presStyleCnt="0"/>
      <dgm:spPr/>
    </dgm:pt>
    <dgm:pt modelId="{0103E04C-A949-4C9D-900B-6484A6868A1D}" type="pres">
      <dgm:prSet presAssocID="{C6244795-0ECF-4288-A867-66F050AEEBA3}" presName="hierChild3" presStyleCnt="0"/>
      <dgm:spPr/>
    </dgm:pt>
  </dgm:ptLst>
  <dgm:cxnLst>
    <dgm:cxn modelId="{E0A31229-3EDD-444D-8A6A-7CD1F02CFCCF}" type="presOf" srcId="{4112332F-4BA2-44B7-9FE3-0AA42084B82D}" destId="{248DE886-2A1A-46C2-952C-712AB69D3807}" srcOrd="0" destOrd="0" presId="urn:microsoft.com/office/officeart/2005/8/layout/orgChart1"/>
    <dgm:cxn modelId="{AFB3FC25-9B1A-48AA-AB75-43AE6284D685}" type="presOf" srcId="{2A809BCD-E49E-4BA7-B1E8-A9F57626010B}" destId="{4F1A0814-B9F7-479B-B680-02C5FE20B97B}" srcOrd="0" destOrd="0" presId="urn:microsoft.com/office/officeart/2005/8/layout/orgChart1"/>
    <dgm:cxn modelId="{12489D78-C666-4A61-AD68-F769976C3895}" srcId="{C6244795-0ECF-4288-A867-66F050AEEBA3}" destId="{53762F6A-5775-46CC-B77C-C5D0E3CB2D74}" srcOrd="1" destOrd="0" parTransId="{4112332F-4BA2-44B7-9FE3-0AA42084B82D}" sibTransId="{9D191CD4-F914-4E74-AED5-B9C9AD46A6AE}"/>
    <dgm:cxn modelId="{0C2A4995-029C-4A7A-AFB5-EF9AACCF710F}" srcId="{C6244795-0ECF-4288-A867-66F050AEEBA3}" destId="{2A809BCD-E49E-4BA7-B1E8-A9F57626010B}" srcOrd="2" destOrd="0" parTransId="{607199D7-78B7-4106-B700-43C2D6F63BD2}" sibTransId="{8BF84F16-2834-433E-B6DF-AE3BF15F3A31}"/>
    <dgm:cxn modelId="{E50D50FD-7C7E-4E73-9577-E92D86868F7E}" type="presOf" srcId="{53762F6A-5775-46CC-B77C-C5D0E3CB2D74}" destId="{F636EF85-4F49-4D2D-A69E-ACD471E8A174}" srcOrd="1" destOrd="0" presId="urn:microsoft.com/office/officeart/2005/8/layout/orgChart1"/>
    <dgm:cxn modelId="{BBFFBE24-82CD-4725-A86D-AC48BC99A77E}" type="presOf" srcId="{C6244795-0ECF-4288-A867-66F050AEEBA3}" destId="{803B5652-B785-4D06-9D57-02410BA59B97}" srcOrd="1" destOrd="0" presId="urn:microsoft.com/office/officeart/2005/8/layout/orgChart1"/>
    <dgm:cxn modelId="{4A87FB0F-7921-4AEB-B4B1-496BB5039CFA}" type="presOf" srcId="{61FA1528-079D-4F46-A78B-C9A4C0F58AF6}" destId="{614AE67B-7454-4BB6-B1FD-B8AD9CA64373}" srcOrd="1" destOrd="0" presId="urn:microsoft.com/office/officeart/2005/8/layout/orgChart1"/>
    <dgm:cxn modelId="{92B148A4-1213-4623-A6BC-C72B9798F843}" type="presOf" srcId="{C6244795-0ECF-4288-A867-66F050AEEBA3}" destId="{0AFFE96A-97B2-451B-86A6-82E23B589FDC}" srcOrd="0" destOrd="0" presId="urn:microsoft.com/office/officeart/2005/8/layout/orgChart1"/>
    <dgm:cxn modelId="{E83D65C2-CECA-4421-9361-406DCD964E2B}" type="presOf" srcId="{53762F6A-5775-46CC-B77C-C5D0E3CB2D74}" destId="{56769D65-8DF6-4F12-B906-133D3D0B781E}" srcOrd="0" destOrd="0" presId="urn:microsoft.com/office/officeart/2005/8/layout/orgChart1"/>
    <dgm:cxn modelId="{4630DA02-0D89-49FB-B4AC-8FB983022B23}" type="presOf" srcId="{5B177A07-4B6D-4DDD-A5F1-283529E084E5}" destId="{1F6F34F9-9449-492C-A8A8-CBD67C2FE70A}" srcOrd="0" destOrd="0" presId="urn:microsoft.com/office/officeart/2005/8/layout/orgChart1"/>
    <dgm:cxn modelId="{4C71E081-A109-4529-88ED-E36453D216E9}" type="presOf" srcId="{31599E81-D76B-4F60-AD81-C5C072C2D289}" destId="{4EF4797E-118D-4F21-8805-FB27504C48CA}" srcOrd="1" destOrd="0" presId="urn:microsoft.com/office/officeart/2005/8/layout/orgChart1"/>
    <dgm:cxn modelId="{47E12283-88F4-4697-9316-FE4B9E30C407}" srcId="{2A809BCD-E49E-4BA7-B1E8-A9F57626010B}" destId="{61FA1528-079D-4F46-A78B-C9A4C0F58AF6}" srcOrd="1" destOrd="0" parTransId="{575978B4-1483-4E11-9EC2-B3ACB37E3784}" sibTransId="{03C32A85-6BCE-4A6C-AEC8-24A8DE03C821}"/>
    <dgm:cxn modelId="{011CBDAF-C2D1-47C1-BCD4-6687F65771CC}" type="presOf" srcId="{61FA1528-079D-4F46-A78B-C9A4C0F58AF6}" destId="{ADA2D159-A5BF-4B7B-9889-B522B82418C0}" srcOrd="0" destOrd="0" presId="urn:microsoft.com/office/officeart/2005/8/layout/orgChart1"/>
    <dgm:cxn modelId="{153C9471-696F-4FE2-B2D3-564232CC65AF}" type="presOf" srcId="{918CA815-C678-4EC6-947D-A252F38353F5}" destId="{DFF8DF02-D690-450C-BA78-6E15D341DFAB}" srcOrd="0" destOrd="0" presId="urn:microsoft.com/office/officeart/2005/8/layout/orgChart1"/>
    <dgm:cxn modelId="{FE616322-4038-450F-B5C4-BB71E76DA453}" srcId="{2A809BCD-E49E-4BA7-B1E8-A9F57626010B}" destId="{5B177A07-4B6D-4DDD-A5F1-283529E084E5}" srcOrd="0" destOrd="0" parTransId="{25B8B9D3-F6AF-4C23-ADBF-CC832759B845}" sibTransId="{529DC40B-6394-4577-9A8D-7047A2C71199}"/>
    <dgm:cxn modelId="{C7399BA0-1F0F-4D35-A4AB-ED1176D228A3}" srcId="{2A809BCD-E49E-4BA7-B1E8-A9F57626010B}" destId="{CB8681C3-ADC1-4D98-9115-914D9EB3E393}" srcOrd="2" destOrd="0" parTransId="{3F0F83DC-E904-4906-B6E9-B986513EEE71}" sibTransId="{E9E198EB-008B-4729-926E-7BE2F8137807}"/>
    <dgm:cxn modelId="{428D0AC6-8A5D-4D70-8D07-1D3F0E3F39EB}" srcId="{2252F6E3-233D-4666-8725-B2102996743B}" destId="{C6244795-0ECF-4288-A867-66F050AEEBA3}" srcOrd="0" destOrd="0" parTransId="{A41B01C9-1CD4-46C6-9EF3-548B5391EE51}" sibTransId="{12DBE4CD-4A6A-4F67-8A28-5F13A2DEC864}"/>
    <dgm:cxn modelId="{09607830-0022-4F8E-B18E-F5EE0D028FC7}" type="presOf" srcId="{575978B4-1483-4E11-9EC2-B3ACB37E3784}" destId="{7AA1D0D7-E5ED-4492-966A-B730A3B77FAA}" srcOrd="0" destOrd="0" presId="urn:microsoft.com/office/officeart/2005/8/layout/orgChart1"/>
    <dgm:cxn modelId="{69AF756D-C8ED-4E83-BDF2-8A1C812E8856}" type="presOf" srcId="{31599E81-D76B-4F60-AD81-C5C072C2D289}" destId="{F311C864-3EFB-4D71-A938-093E5E9CBC12}" srcOrd="0" destOrd="0" presId="urn:microsoft.com/office/officeart/2005/8/layout/orgChart1"/>
    <dgm:cxn modelId="{2EF34275-872D-4D90-BED6-9E73518F9285}" srcId="{C6244795-0ECF-4288-A867-66F050AEEBA3}" destId="{31599E81-D76B-4F60-AD81-C5C072C2D289}" srcOrd="0" destOrd="0" parTransId="{918CA815-C678-4EC6-947D-A252F38353F5}" sibTransId="{8A41CB48-5FC5-433F-B0F8-871D5F1577A8}"/>
    <dgm:cxn modelId="{61FF26C3-951A-4E45-94E9-A4009DB2BFD4}" type="presOf" srcId="{2A809BCD-E49E-4BA7-B1E8-A9F57626010B}" destId="{D04B343C-8CC8-4830-8E72-7196B5D1CE75}" srcOrd="1" destOrd="0" presId="urn:microsoft.com/office/officeart/2005/8/layout/orgChart1"/>
    <dgm:cxn modelId="{0B8F70B0-6C21-476E-8D5D-2AF1246179D8}" type="presOf" srcId="{CB8681C3-ADC1-4D98-9115-914D9EB3E393}" destId="{46B29B58-73DD-40BD-9B3A-F3F4E19E707E}" srcOrd="1" destOrd="0" presId="urn:microsoft.com/office/officeart/2005/8/layout/orgChart1"/>
    <dgm:cxn modelId="{06667E72-3B98-42D7-8B48-D3EDB1C6E32C}" type="presOf" srcId="{5B177A07-4B6D-4DDD-A5F1-283529E084E5}" destId="{62FE1C9A-13EC-4379-9236-2A7A04CE8F4C}" srcOrd="1" destOrd="0" presId="urn:microsoft.com/office/officeart/2005/8/layout/orgChart1"/>
    <dgm:cxn modelId="{47D1C902-0C68-4441-A5EB-C1171E1A243F}" type="presOf" srcId="{25B8B9D3-F6AF-4C23-ADBF-CC832759B845}" destId="{0FE35551-DA34-446F-93F6-423F905C388A}" srcOrd="0" destOrd="0" presId="urn:microsoft.com/office/officeart/2005/8/layout/orgChart1"/>
    <dgm:cxn modelId="{65267EDC-4323-4FF9-9909-3443E07E2880}" type="presOf" srcId="{607199D7-78B7-4106-B700-43C2D6F63BD2}" destId="{733CED35-756A-40FF-8C77-1411BF24957E}" srcOrd="0" destOrd="0" presId="urn:microsoft.com/office/officeart/2005/8/layout/orgChart1"/>
    <dgm:cxn modelId="{A2704AEA-B1BF-443A-AE44-F4E10DC7045C}" type="presOf" srcId="{3F0F83DC-E904-4906-B6E9-B986513EEE71}" destId="{A430C60F-D9F4-4135-B4A0-92063628BD15}" srcOrd="0" destOrd="0" presId="urn:microsoft.com/office/officeart/2005/8/layout/orgChart1"/>
    <dgm:cxn modelId="{DE03D2EE-586C-4CDF-B724-BD09A6AF29BF}" type="presOf" srcId="{2252F6E3-233D-4666-8725-B2102996743B}" destId="{EECBAEC3-71E8-480E-82D3-2C8E2EC0246A}" srcOrd="0" destOrd="0" presId="urn:microsoft.com/office/officeart/2005/8/layout/orgChart1"/>
    <dgm:cxn modelId="{91DC11B1-E69E-4572-B867-003158D86B15}" type="presOf" srcId="{CB8681C3-ADC1-4D98-9115-914D9EB3E393}" destId="{4BA20C72-2106-4487-A06B-D5EFDB79D5DE}" srcOrd="0" destOrd="0" presId="urn:microsoft.com/office/officeart/2005/8/layout/orgChart1"/>
    <dgm:cxn modelId="{8461F3EC-E89A-4D11-AA9D-F62B3E2B3AA3}" type="presParOf" srcId="{EECBAEC3-71E8-480E-82D3-2C8E2EC0246A}" destId="{E6ED6EA6-86E8-472A-8186-924E1A245F94}" srcOrd="0" destOrd="0" presId="urn:microsoft.com/office/officeart/2005/8/layout/orgChart1"/>
    <dgm:cxn modelId="{CE0432AA-B3FF-4F07-8312-847D5BF609BF}" type="presParOf" srcId="{E6ED6EA6-86E8-472A-8186-924E1A245F94}" destId="{D4FE56BF-13B0-42D7-9E0F-25BB7C80A42A}" srcOrd="0" destOrd="0" presId="urn:microsoft.com/office/officeart/2005/8/layout/orgChart1"/>
    <dgm:cxn modelId="{157794EC-AF4E-4E19-826F-4E00A4B637AD}" type="presParOf" srcId="{D4FE56BF-13B0-42D7-9E0F-25BB7C80A42A}" destId="{0AFFE96A-97B2-451B-86A6-82E23B589FDC}" srcOrd="0" destOrd="0" presId="urn:microsoft.com/office/officeart/2005/8/layout/orgChart1"/>
    <dgm:cxn modelId="{FB11A443-CA8E-427C-802F-5F9E120961CF}" type="presParOf" srcId="{D4FE56BF-13B0-42D7-9E0F-25BB7C80A42A}" destId="{803B5652-B785-4D06-9D57-02410BA59B97}" srcOrd="1" destOrd="0" presId="urn:microsoft.com/office/officeart/2005/8/layout/orgChart1"/>
    <dgm:cxn modelId="{EE91ACEF-78D9-4941-ADCF-E523962814C5}" type="presParOf" srcId="{E6ED6EA6-86E8-472A-8186-924E1A245F94}" destId="{21D7F317-1640-4B6F-B500-6E1D148E8B9D}" srcOrd="1" destOrd="0" presId="urn:microsoft.com/office/officeart/2005/8/layout/orgChart1"/>
    <dgm:cxn modelId="{CD8591A4-8C91-4499-B370-7DEF2628AD7F}" type="presParOf" srcId="{21D7F317-1640-4B6F-B500-6E1D148E8B9D}" destId="{DFF8DF02-D690-450C-BA78-6E15D341DFAB}" srcOrd="0" destOrd="0" presId="urn:microsoft.com/office/officeart/2005/8/layout/orgChart1"/>
    <dgm:cxn modelId="{24CB4FCC-DC70-4BED-B82B-CAFA7C37D4BF}" type="presParOf" srcId="{21D7F317-1640-4B6F-B500-6E1D148E8B9D}" destId="{FE2F7C26-C27A-44AD-9C7C-B86BA2E6EECF}" srcOrd="1" destOrd="0" presId="urn:microsoft.com/office/officeart/2005/8/layout/orgChart1"/>
    <dgm:cxn modelId="{FA162E66-B69A-423A-AAB2-3AC069DEE6CF}" type="presParOf" srcId="{FE2F7C26-C27A-44AD-9C7C-B86BA2E6EECF}" destId="{8E6E8EEB-99E5-413A-9EE1-A4B0CDC9CD75}" srcOrd="0" destOrd="0" presId="urn:microsoft.com/office/officeart/2005/8/layout/orgChart1"/>
    <dgm:cxn modelId="{36E81727-CB1E-4AA1-ABB2-47AA3321A79B}" type="presParOf" srcId="{8E6E8EEB-99E5-413A-9EE1-A4B0CDC9CD75}" destId="{F311C864-3EFB-4D71-A938-093E5E9CBC12}" srcOrd="0" destOrd="0" presId="urn:microsoft.com/office/officeart/2005/8/layout/orgChart1"/>
    <dgm:cxn modelId="{2AB7FE2B-18B5-4A8F-86E7-FBA1FB7B443B}" type="presParOf" srcId="{8E6E8EEB-99E5-413A-9EE1-A4B0CDC9CD75}" destId="{4EF4797E-118D-4F21-8805-FB27504C48CA}" srcOrd="1" destOrd="0" presId="urn:microsoft.com/office/officeart/2005/8/layout/orgChart1"/>
    <dgm:cxn modelId="{559F3303-ADA9-4413-BA1B-20F333CD009B}" type="presParOf" srcId="{FE2F7C26-C27A-44AD-9C7C-B86BA2E6EECF}" destId="{F0E55293-A72A-4184-A9A4-3DE4CDE8086E}" srcOrd="1" destOrd="0" presId="urn:microsoft.com/office/officeart/2005/8/layout/orgChart1"/>
    <dgm:cxn modelId="{88367AFE-B671-4D6C-B34B-51643286453C}" type="presParOf" srcId="{FE2F7C26-C27A-44AD-9C7C-B86BA2E6EECF}" destId="{BCA15CE4-F86B-4FD8-8ECC-FC7BA2EA5D4E}" srcOrd="2" destOrd="0" presId="urn:microsoft.com/office/officeart/2005/8/layout/orgChart1"/>
    <dgm:cxn modelId="{56AD5FB2-1B6B-4267-8A6E-13B2371AC150}" type="presParOf" srcId="{21D7F317-1640-4B6F-B500-6E1D148E8B9D}" destId="{248DE886-2A1A-46C2-952C-712AB69D3807}" srcOrd="2" destOrd="0" presId="urn:microsoft.com/office/officeart/2005/8/layout/orgChart1"/>
    <dgm:cxn modelId="{3507BD95-E5DF-402D-979C-E6409434F160}" type="presParOf" srcId="{21D7F317-1640-4B6F-B500-6E1D148E8B9D}" destId="{E5E0AE56-5B74-4B80-B499-DC56B2CCB90D}" srcOrd="3" destOrd="0" presId="urn:microsoft.com/office/officeart/2005/8/layout/orgChart1"/>
    <dgm:cxn modelId="{D96A6346-5879-4FD2-A56E-854B0FDBDE7E}" type="presParOf" srcId="{E5E0AE56-5B74-4B80-B499-DC56B2CCB90D}" destId="{532E3E5C-BEAD-4A8D-82A4-922FB32710B8}" srcOrd="0" destOrd="0" presId="urn:microsoft.com/office/officeart/2005/8/layout/orgChart1"/>
    <dgm:cxn modelId="{EA5A0B84-4B53-449B-A95E-6D859FC56DAF}" type="presParOf" srcId="{532E3E5C-BEAD-4A8D-82A4-922FB32710B8}" destId="{56769D65-8DF6-4F12-B906-133D3D0B781E}" srcOrd="0" destOrd="0" presId="urn:microsoft.com/office/officeart/2005/8/layout/orgChart1"/>
    <dgm:cxn modelId="{5FDAC2DB-6B44-4E13-BC82-3B4892BF6B29}" type="presParOf" srcId="{532E3E5C-BEAD-4A8D-82A4-922FB32710B8}" destId="{F636EF85-4F49-4D2D-A69E-ACD471E8A174}" srcOrd="1" destOrd="0" presId="urn:microsoft.com/office/officeart/2005/8/layout/orgChart1"/>
    <dgm:cxn modelId="{9BC22DD7-0DBD-43E2-B35C-DFA01B0A3A15}" type="presParOf" srcId="{E5E0AE56-5B74-4B80-B499-DC56B2CCB90D}" destId="{606D7D90-6733-4786-A4C8-93FF7798CEF3}" srcOrd="1" destOrd="0" presId="urn:microsoft.com/office/officeart/2005/8/layout/orgChart1"/>
    <dgm:cxn modelId="{FA0444B0-3D19-46B6-8C4C-C023A99D55A5}" type="presParOf" srcId="{E5E0AE56-5B74-4B80-B499-DC56B2CCB90D}" destId="{1019AFA5-8984-476B-846E-9C5F1D084B30}" srcOrd="2" destOrd="0" presId="urn:microsoft.com/office/officeart/2005/8/layout/orgChart1"/>
    <dgm:cxn modelId="{26BF8A55-98A3-4001-9516-1CF7985B2DBC}" type="presParOf" srcId="{21D7F317-1640-4B6F-B500-6E1D148E8B9D}" destId="{733CED35-756A-40FF-8C77-1411BF24957E}" srcOrd="4" destOrd="0" presId="urn:microsoft.com/office/officeart/2005/8/layout/orgChart1"/>
    <dgm:cxn modelId="{B287E02A-F2B2-4404-9504-43076D4B6CE2}" type="presParOf" srcId="{21D7F317-1640-4B6F-B500-6E1D148E8B9D}" destId="{571321B7-F126-42DB-9B77-596974C4BE1F}" srcOrd="5" destOrd="0" presId="urn:microsoft.com/office/officeart/2005/8/layout/orgChart1"/>
    <dgm:cxn modelId="{F2F885E4-92E6-41B0-B870-6482EEA354D8}" type="presParOf" srcId="{571321B7-F126-42DB-9B77-596974C4BE1F}" destId="{75A122CB-8839-4844-9A2D-C9CB5EC1B317}" srcOrd="0" destOrd="0" presId="urn:microsoft.com/office/officeart/2005/8/layout/orgChart1"/>
    <dgm:cxn modelId="{4C863732-35D9-4B0A-9EEA-7FA424726F9C}" type="presParOf" srcId="{75A122CB-8839-4844-9A2D-C9CB5EC1B317}" destId="{4F1A0814-B9F7-479B-B680-02C5FE20B97B}" srcOrd="0" destOrd="0" presId="urn:microsoft.com/office/officeart/2005/8/layout/orgChart1"/>
    <dgm:cxn modelId="{18FF8974-25DC-4793-921C-06B209D216D3}" type="presParOf" srcId="{75A122CB-8839-4844-9A2D-C9CB5EC1B317}" destId="{D04B343C-8CC8-4830-8E72-7196B5D1CE75}" srcOrd="1" destOrd="0" presId="urn:microsoft.com/office/officeart/2005/8/layout/orgChart1"/>
    <dgm:cxn modelId="{7E51F09F-9A05-4C5A-A7C5-362A957D2249}" type="presParOf" srcId="{571321B7-F126-42DB-9B77-596974C4BE1F}" destId="{0CE24FE9-6FAA-4EBD-8D22-343F2F610DD8}" srcOrd="1" destOrd="0" presId="urn:microsoft.com/office/officeart/2005/8/layout/orgChart1"/>
    <dgm:cxn modelId="{BA900C62-52A8-4FC8-B4FA-8A04363D9E19}" type="presParOf" srcId="{0CE24FE9-6FAA-4EBD-8D22-343F2F610DD8}" destId="{0FE35551-DA34-446F-93F6-423F905C388A}" srcOrd="0" destOrd="0" presId="urn:microsoft.com/office/officeart/2005/8/layout/orgChart1"/>
    <dgm:cxn modelId="{95ED220F-FAC9-4BD0-BFE2-33763E931B41}" type="presParOf" srcId="{0CE24FE9-6FAA-4EBD-8D22-343F2F610DD8}" destId="{91D5DF36-704A-47A3-8B46-5A50D0D28CE9}" srcOrd="1" destOrd="0" presId="urn:microsoft.com/office/officeart/2005/8/layout/orgChart1"/>
    <dgm:cxn modelId="{401CAFF1-96E6-4EA0-B760-77DBF4C8B938}" type="presParOf" srcId="{91D5DF36-704A-47A3-8B46-5A50D0D28CE9}" destId="{81DE7A13-EB90-4FB5-B956-356104CE93EF}" srcOrd="0" destOrd="0" presId="urn:microsoft.com/office/officeart/2005/8/layout/orgChart1"/>
    <dgm:cxn modelId="{579E989C-52FD-49C3-8A84-4E7CAFC1A064}" type="presParOf" srcId="{81DE7A13-EB90-4FB5-B956-356104CE93EF}" destId="{1F6F34F9-9449-492C-A8A8-CBD67C2FE70A}" srcOrd="0" destOrd="0" presId="urn:microsoft.com/office/officeart/2005/8/layout/orgChart1"/>
    <dgm:cxn modelId="{32F9DF2D-00D3-4B00-B6DD-4349CF7AB27C}" type="presParOf" srcId="{81DE7A13-EB90-4FB5-B956-356104CE93EF}" destId="{62FE1C9A-13EC-4379-9236-2A7A04CE8F4C}" srcOrd="1" destOrd="0" presId="urn:microsoft.com/office/officeart/2005/8/layout/orgChart1"/>
    <dgm:cxn modelId="{7A494F42-AF15-41DD-89BD-3F25680BBFBA}" type="presParOf" srcId="{91D5DF36-704A-47A3-8B46-5A50D0D28CE9}" destId="{97F238DF-C736-49F7-BF47-0C839C3B81E6}" srcOrd="1" destOrd="0" presId="urn:microsoft.com/office/officeart/2005/8/layout/orgChart1"/>
    <dgm:cxn modelId="{ED5F4AE9-8962-4555-8664-CA8733132C32}" type="presParOf" srcId="{91D5DF36-704A-47A3-8B46-5A50D0D28CE9}" destId="{803FDFD9-0F2D-49D4-845E-244CC879592D}" srcOrd="2" destOrd="0" presId="urn:microsoft.com/office/officeart/2005/8/layout/orgChart1"/>
    <dgm:cxn modelId="{C9D4D70B-C57E-47D7-AFB7-6BCC9DB31AB6}" type="presParOf" srcId="{0CE24FE9-6FAA-4EBD-8D22-343F2F610DD8}" destId="{7AA1D0D7-E5ED-4492-966A-B730A3B77FAA}" srcOrd="2" destOrd="0" presId="urn:microsoft.com/office/officeart/2005/8/layout/orgChart1"/>
    <dgm:cxn modelId="{DC64148B-9451-4E57-B4ED-D27174C2C11B}" type="presParOf" srcId="{0CE24FE9-6FAA-4EBD-8D22-343F2F610DD8}" destId="{02F81A37-AACB-4F26-8222-6BF76CE7AB38}" srcOrd="3" destOrd="0" presId="urn:microsoft.com/office/officeart/2005/8/layout/orgChart1"/>
    <dgm:cxn modelId="{E2449794-35E6-4E97-BAC0-C97644030F06}" type="presParOf" srcId="{02F81A37-AACB-4F26-8222-6BF76CE7AB38}" destId="{CC74ACCF-3023-4D33-BAC1-CF3FD8F837A6}" srcOrd="0" destOrd="0" presId="urn:microsoft.com/office/officeart/2005/8/layout/orgChart1"/>
    <dgm:cxn modelId="{F53ED766-6FD2-4027-92AF-8D0AC45EBEEF}" type="presParOf" srcId="{CC74ACCF-3023-4D33-BAC1-CF3FD8F837A6}" destId="{ADA2D159-A5BF-4B7B-9889-B522B82418C0}" srcOrd="0" destOrd="0" presId="urn:microsoft.com/office/officeart/2005/8/layout/orgChart1"/>
    <dgm:cxn modelId="{8C9BA26E-1ECB-4AD8-95D2-B1B932077230}" type="presParOf" srcId="{CC74ACCF-3023-4D33-BAC1-CF3FD8F837A6}" destId="{614AE67B-7454-4BB6-B1FD-B8AD9CA64373}" srcOrd="1" destOrd="0" presId="urn:microsoft.com/office/officeart/2005/8/layout/orgChart1"/>
    <dgm:cxn modelId="{E54249BC-25F9-47A3-876D-6DED84F82CAB}" type="presParOf" srcId="{02F81A37-AACB-4F26-8222-6BF76CE7AB38}" destId="{5F8602A1-9224-44AE-AE65-BFF9B3C1D98E}" srcOrd="1" destOrd="0" presId="urn:microsoft.com/office/officeart/2005/8/layout/orgChart1"/>
    <dgm:cxn modelId="{75C54A9A-DFD2-4C5B-A494-A3AA22BDF57E}" type="presParOf" srcId="{02F81A37-AACB-4F26-8222-6BF76CE7AB38}" destId="{4F01F33B-285F-4603-8878-D3D3E062A2A0}" srcOrd="2" destOrd="0" presId="urn:microsoft.com/office/officeart/2005/8/layout/orgChart1"/>
    <dgm:cxn modelId="{7E3A92DE-D302-43B7-BAB6-883EA8603CA0}" type="presParOf" srcId="{0CE24FE9-6FAA-4EBD-8D22-343F2F610DD8}" destId="{A430C60F-D9F4-4135-B4A0-92063628BD15}" srcOrd="4" destOrd="0" presId="urn:microsoft.com/office/officeart/2005/8/layout/orgChart1"/>
    <dgm:cxn modelId="{1C29D550-F67B-4D68-8220-CC1DCA6E3AEB}" type="presParOf" srcId="{0CE24FE9-6FAA-4EBD-8D22-343F2F610DD8}" destId="{DC7F219D-7F35-4169-B13F-305F9ABB6DA6}" srcOrd="5" destOrd="0" presId="urn:microsoft.com/office/officeart/2005/8/layout/orgChart1"/>
    <dgm:cxn modelId="{8B09F588-7768-4856-8D63-11FB87629A17}" type="presParOf" srcId="{DC7F219D-7F35-4169-B13F-305F9ABB6DA6}" destId="{BE74C2F3-6E64-4C42-BFD2-90D735D75458}" srcOrd="0" destOrd="0" presId="urn:microsoft.com/office/officeart/2005/8/layout/orgChart1"/>
    <dgm:cxn modelId="{1F60483D-8274-481E-B9AA-1C536D85F80F}" type="presParOf" srcId="{BE74C2F3-6E64-4C42-BFD2-90D735D75458}" destId="{4BA20C72-2106-4487-A06B-D5EFDB79D5DE}" srcOrd="0" destOrd="0" presId="urn:microsoft.com/office/officeart/2005/8/layout/orgChart1"/>
    <dgm:cxn modelId="{71131FA2-B160-442E-B480-5BF7DC1B8D9D}" type="presParOf" srcId="{BE74C2F3-6E64-4C42-BFD2-90D735D75458}" destId="{46B29B58-73DD-40BD-9B3A-F3F4E19E707E}" srcOrd="1" destOrd="0" presId="urn:microsoft.com/office/officeart/2005/8/layout/orgChart1"/>
    <dgm:cxn modelId="{2044C0E1-D016-4695-BF0E-8CC5CEBFA4B5}" type="presParOf" srcId="{DC7F219D-7F35-4169-B13F-305F9ABB6DA6}" destId="{CFE9CD35-8680-4CCD-B028-6D6A59DC8BE6}" srcOrd="1" destOrd="0" presId="urn:microsoft.com/office/officeart/2005/8/layout/orgChart1"/>
    <dgm:cxn modelId="{000D0298-CBF4-40B3-BFFE-83111B69F3A8}" type="presParOf" srcId="{DC7F219D-7F35-4169-B13F-305F9ABB6DA6}" destId="{2D1A0B52-3D72-4313-BDF8-520B172F012A}" srcOrd="2" destOrd="0" presId="urn:microsoft.com/office/officeart/2005/8/layout/orgChart1"/>
    <dgm:cxn modelId="{E15F5CE5-7611-4555-9F9E-050B97DCA5F6}" type="presParOf" srcId="{571321B7-F126-42DB-9B77-596974C4BE1F}" destId="{30C54DE3-6594-410A-A9F7-C93A4F6A5531}" srcOrd="2" destOrd="0" presId="urn:microsoft.com/office/officeart/2005/8/layout/orgChart1"/>
    <dgm:cxn modelId="{93B6CC06-CF0D-4543-8D7B-F9BADCEC3C4B}" type="presParOf" srcId="{E6ED6EA6-86E8-472A-8186-924E1A245F94}" destId="{0103E04C-A949-4C9D-900B-6484A6868A1D}"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userDrawn="1"/>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defRPr/>
            </a:pPr>
            <a:r>
              <a:rPr lang="en-IN" sz="4000" dirty="0" smtClean="0">
                <a:solidFill>
                  <a:schemeClr val="bg1"/>
                </a:solidFill>
              </a:rPr>
              <a:t>Session 09 :</a:t>
            </a:r>
            <a:r>
              <a:rPr lang="en-US" sz="4000" dirty="0" smtClean="0">
                <a:solidFill>
                  <a:schemeClr val="bg1"/>
                </a:solidFill>
                <a:ea typeface="MS Gothic" charset="-128"/>
              </a:rPr>
              <a:t> User Interfaces Using XML Layouts</a:t>
            </a:r>
          </a:p>
          <a:p>
            <a:pPr>
              <a:buClr>
                <a:schemeClr val="tx2"/>
              </a:buClr>
              <a:buSzPct val="85000"/>
              <a:defRPr/>
            </a:pPr>
            <a:r>
              <a:rPr lang="en-IN" sz="4000" smtClean="0">
                <a:solidFill>
                  <a:schemeClr val="bg1"/>
                </a:solidFill>
              </a:rPr>
              <a:t>Module </a:t>
            </a:r>
            <a:r>
              <a:rPr lang="en-IN" sz="4000" smtClean="0">
                <a:solidFill>
                  <a:schemeClr val="bg1"/>
                </a:solidFill>
              </a:rPr>
              <a:t>4.3 </a:t>
            </a:r>
            <a:r>
              <a:rPr lang="en-IN" sz="4000" dirty="0" smtClean="0">
                <a:solidFill>
                  <a:schemeClr val="bg1"/>
                </a:solidFill>
              </a:rPr>
              <a:t>: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Widgets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6" name="Pentagon 15"/>
          <p:cNvSpPr>
            <a:spLocks noChangeArrowheads="1"/>
          </p:cNvSpPr>
          <p:nvPr/>
        </p:nvSpPr>
        <p:spPr bwMode="gray">
          <a:xfrm>
            <a:off x="365760" y="2763822"/>
            <a:ext cx="2560320" cy="640080"/>
          </a:xfrm>
          <a:prstGeom prst="homePlate">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mj-lt"/>
                <a:cs typeface="Courier New" pitchFamily="49" charset="0"/>
              </a:rPr>
              <a:t>DatePicker</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527250"/>
            <a:ext cx="6223299"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a:t>
            </a:r>
            <a:r>
              <a:rPr lang="en-US" sz="2000" b="0" dirty="0" err="1" smtClean="0"/>
              <a:t>DatePicke</a:t>
            </a:r>
            <a:r>
              <a:rPr lang="en-US" sz="2000" b="0" dirty="0" smtClean="0"/>
              <a:t> is a widget that allows the user to select a month, day and year.</a:t>
            </a:r>
          </a:p>
        </p:txBody>
      </p:sp>
      <p:pic>
        <p:nvPicPr>
          <p:cNvPr id="53250" name="Picture 2"/>
          <p:cNvPicPr>
            <a:picLocks noChangeAspect="1" noChangeArrowheads="1"/>
          </p:cNvPicPr>
          <p:nvPr/>
        </p:nvPicPr>
        <p:blipFill>
          <a:blip r:embed="rId2"/>
          <a:srcRect/>
          <a:stretch>
            <a:fillRect/>
          </a:stretch>
        </p:blipFill>
        <p:spPr bwMode="auto">
          <a:xfrm>
            <a:off x="6803136" y="2212848"/>
            <a:ext cx="2150772" cy="3054096"/>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Widgets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6" name="Pentagon 15"/>
          <p:cNvSpPr>
            <a:spLocks noChangeArrowheads="1"/>
          </p:cNvSpPr>
          <p:nvPr/>
        </p:nvSpPr>
        <p:spPr bwMode="gray">
          <a:xfrm>
            <a:off x="365760" y="2763822"/>
            <a:ext cx="2560320" cy="640080"/>
          </a:xfrm>
          <a:prstGeom prst="homePlate">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Form Controls</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527250"/>
            <a:ext cx="6223299"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Includes a variety of typical form widgets, like:</a:t>
            </a:r>
          </a:p>
        </p:txBody>
      </p:sp>
      <p:sp>
        <p:nvSpPr>
          <p:cNvPr id="7" name="TextBox 6"/>
          <p:cNvSpPr txBox="1"/>
          <p:nvPr/>
        </p:nvSpPr>
        <p:spPr>
          <a:xfrm>
            <a:off x="365760" y="4183221"/>
            <a:ext cx="6227064" cy="1508105"/>
          </a:xfrm>
          <a:prstGeom prst="rect">
            <a:avLst/>
          </a:prstGeom>
          <a:noFill/>
          <a:ln w="19050">
            <a:solidFill>
              <a:schemeClr val="bg1">
                <a:lumMod val="85000"/>
              </a:schemeClr>
            </a:solidFill>
          </a:ln>
        </p:spPr>
        <p:txBody>
          <a:bodyPr wrap="square" rtlCol="0">
            <a:spAutoFit/>
          </a:bodyPr>
          <a:lstStyle/>
          <a:p>
            <a:pPr marL="349250" indent="-349250" algn="l" fontAlgn="auto">
              <a:spcBef>
                <a:spcPct val="20000"/>
              </a:spcBef>
              <a:spcAft>
                <a:spcPts val="0"/>
              </a:spcAft>
              <a:buFont typeface="Verdana" pitchFamily="34" charset="0"/>
              <a:buChar char="•"/>
            </a:pPr>
            <a:r>
              <a:rPr lang="en-US" sz="2000" b="0" dirty="0" smtClean="0">
                <a:solidFill>
                  <a:prstClr val="black"/>
                </a:solidFill>
                <a:latin typeface="+mj-lt"/>
                <a:cs typeface="Courier New" pitchFamily="49" charset="0"/>
              </a:rPr>
              <a:t>Image buttons,</a:t>
            </a:r>
          </a:p>
          <a:p>
            <a:pPr marL="349250" indent="-349250" algn="l" fontAlgn="auto">
              <a:spcBef>
                <a:spcPct val="20000"/>
              </a:spcBef>
              <a:spcAft>
                <a:spcPts val="0"/>
              </a:spcAft>
              <a:buFont typeface="Verdana" pitchFamily="34" charset="0"/>
              <a:buChar char="•"/>
            </a:pPr>
            <a:r>
              <a:rPr lang="en-US" sz="2000" b="0" dirty="0" smtClean="0">
                <a:solidFill>
                  <a:prstClr val="black"/>
                </a:solidFill>
                <a:latin typeface="+mj-lt"/>
                <a:cs typeface="Courier New" pitchFamily="49" charset="0"/>
              </a:rPr>
              <a:t>Text fields,</a:t>
            </a:r>
          </a:p>
          <a:p>
            <a:pPr marL="349250" indent="-349250" algn="l" fontAlgn="auto">
              <a:spcBef>
                <a:spcPct val="20000"/>
              </a:spcBef>
              <a:spcAft>
                <a:spcPts val="0"/>
              </a:spcAft>
              <a:buFont typeface="Verdana" pitchFamily="34" charset="0"/>
              <a:buChar char="•"/>
            </a:pPr>
            <a:r>
              <a:rPr lang="en-US" sz="2000" b="0" dirty="0" smtClean="0">
                <a:solidFill>
                  <a:prstClr val="black"/>
                </a:solidFill>
                <a:latin typeface="+mj-lt"/>
                <a:cs typeface="Courier New" pitchFamily="49" charset="0"/>
              </a:rPr>
              <a:t>Checkboxes, and</a:t>
            </a:r>
          </a:p>
          <a:p>
            <a:pPr marL="349250" indent="-349250" algn="l" fontAlgn="auto">
              <a:spcBef>
                <a:spcPct val="20000"/>
              </a:spcBef>
              <a:spcAft>
                <a:spcPts val="0"/>
              </a:spcAft>
              <a:buFont typeface="Verdana" pitchFamily="34" charset="0"/>
              <a:buChar char="•"/>
            </a:pPr>
            <a:r>
              <a:rPr lang="en-US" sz="2000" b="0" dirty="0" smtClean="0">
                <a:solidFill>
                  <a:prstClr val="black"/>
                </a:solidFill>
                <a:latin typeface="+mj-lt"/>
                <a:cs typeface="Courier New" pitchFamily="49" charset="0"/>
              </a:rPr>
              <a:t>Radio buttons</a:t>
            </a:r>
          </a:p>
        </p:txBody>
      </p:sp>
      <p:pic>
        <p:nvPicPr>
          <p:cNvPr id="8" name="Picture 7" descr="hello-formstuff.png"/>
          <p:cNvPicPr>
            <a:picLocks noChangeAspect="1"/>
          </p:cNvPicPr>
          <p:nvPr/>
        </p:nvPicPr>
        <p:blipFill>
          <a:blip r:embed="rId2"/>
          <a:stretch>
            <a:fillRect/>
          </a:stretch>
        </p:blipFill>
        <p:spPr>
          <a:xfrm>
            <a:off x="6803136" y="2212848"/>
            <a:ext cx="2150772" cy="305409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Widgets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9" name="Picture 8" descr="hello-gallery.png"/>
          <p:cNvPicPr>
            <a:picLocks noChangeAspect="1"/>
          </p:cNvPicPr>
          <p:nvPr/>
        </p:nvPicPr>
        <p:blipFill>
          <a:blip r:embed="rId2"/>
          <a:stretch>
            <a:fillRect/>
          </a:stretch>
        </p:blipFill>
        <p:spPr>
          <a:xfrm>
            <a:off x="382684" y="1653991"/>
            <a:ext cx="2529579" cy="3604650"/>
          </a:xfrm>
          <a:prstGeom prst="rect">
            <a:avLst/>
          </a:prstGeom>
          <a:ln>
            <a:solidFill>
              <a:schemeClr val="bg1">
                <a:lumMod val="85000"/>
              </a:schemeClr>
            </a:solidFill>
          </a:ln>
        </p:spPr>
      </p:pic>
      <p:pic>
        <p:nvPicPr>
          <p:cNvPr id="10" name="Picture 9" descr="hello-tabwidget.png"/>
          <p:cNvPicPr>
            <a:picLocks noChangeAspect="1"/>
          </p:cNvPicPr>
          <p:nvPr/>
        </p:nvPicPr>
        <p:blipFill>
          <a:blip r:embed="rId3"/>
          <a:stretch>
            <a:fillRect/>
          </a:stretch>
        </p:blipFill>
        <p:spPr>
          <a:xfrm>
            <a:off x="3297910" y="1653991"/>
            <a:ext cx="2538485" cy="3604650"/>
          </a:xfrm>
          <a:prstGeom prst="rect">
            <a:avLst/>
          </a:prstGeom>
          <a:ln>
            <a:solidFill>
              <a:schemeClr val="bg1">
                <a:lumMod val="85000"/>
              </a:schemeClr>
            </a:solidFill>
          </a:ln>
        </p:spPr>
      </p:pic>
      <p:pic>
        <p:nvPicPr>
          <p:cNvPr id="14" name="Picture 13" descr="afds.jpg"/>
          <p:cNvPicPr preferRelativeResize="0">
            <a:picLocks/>
          </p:cNvPicPr>
          <p:nvPr/>
        </p:nvPicPr>
        <p:blipFill>
          <a:blip r:embed="rId4"/>
          <a:stretch>
            <a:fillRect/>
          </a:stretch>
        </p:blipFill>
        <p:spPr>
          <a:xfrm>
            <a:off x="6222041" y="1653991"/>
            <a:ext cx="2539276" cy="3604650"/>
          </a:xfrm>
          <a:prstGeom prst="rect">
            <a:avLst/>
          </a:prstGeom>
          <a:ln>
            <a:solidFill>
              <a:schemeClr val="bg1">
                <a:lumMod val="85000"/>
              </a:schemeClr>
            </a:solidFill>
          </a:ln>
        </p:spPr>
      </p:pic>
      <p:sp>
        <p:nvSpPr>
          <p:cNvPr id="18" name="Rectangle 3"/>
          <p:cNvSpPr>
            <a:spLocks noChangeArrowheads="1"/>
          </p:cNvSpPr>
          <p:nvPr/>
        </p:nvSpPr>
        <p:spPr bwMode="gray">
          <a:xfrm>
            <a:off x="382685" y="5423277"/>
            <a:ext cx="2532888" cy="654785"/>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lnSpc>
                <a:spcPts val="3000"/>
              </a:lnSpc>
              <a:defRPr/>
            </a:pPr>
            <a:r>
              <a:rPr lang="en-US" sz="2000" b="0" dirty="0" smtClean="0">
                <a:solidFill>
                  <a:schemeClr val="bg1"/>
                </a:solidFill>
                <a:latin typeface="+mj-lt"/>
                <a:cs typeface="Courier New" pitchFamily="49" charset="0"/>
              </a:rPr>
              <a:t>Gallery View</a:t>
            </a:r>
          </a:p>
        </p:txBody>
      </p:sp>
      <p:sp>
        <p:nvSpPr>
          <p:cNvPr id="19" name="Rectangle 3"/>
          <p:cNvSpPr>
            <a:spLocks noChangeArrowheads="1"/>
          </p:cNvSpPr>
          <p:nvPr/>
        </p:nvSpPr>
        <p:spPr bwMode="gray">
          <a:xfrm>
            <a:off x="3297910" y="5396383"/>
            <a:ext cx="2532888" cy="65478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lnSpc>
                <a:spcPts val="3000"/>
              </a:lnSpc>
              <a:defRPr/>
            </a:pPr>
            <a:r>
              <a:rPr lang="en-US" sz="2000" b="0" dirty="0" err="1" smtClean="0">
                <a:solidFill>
                  <a:schemeClr val="bg1"/>
                </a:solidFill>
                <a:latin typeface="+mj-lt"/>
                <a:cs typeface="Courier New" pitchFamily="49" charset="0"/>
              </a:rPr>
              <a:t>TabWidget</a:t>
            </a:r>
            <a:endParaRPr lang="en-US" sz="2000" b="0" dirty="0" smtClean="0">
              <a:solidFill>
                <a:schemeClr val="bg1"/>
              </a:solidFill>
              <a:latin typeface="+mj-lt"/>
              <a:cs typeface="Courier New" pitchFamily="49" charset="0"/>
            </a:endParaRPr>
          </a:p>
        </p:txBody>
      </p:sp>
      <p:sp>
        <p:nvSpPr>
          <p:cNvPr id="20" name="Rectangle 3"/>
          <p:cNvSpPr>
            <a:spLocks noChangeArrowheads="1"/>
          </p:cNvSpPr>
          <p:nvPr/>
        </p:nvSpPr>
        <p:spPr bwMode="gray">
          <a:xfrm>
            <a:off x="6222041" y="5396383"/>
            <a:ext cx="2532888" cy="654785"/>
          </a:xfrm>
          <a:prstGeom prst="rect">
            <a:avLst/>
          </a:prstGeom>
          <a:solidFill>
            <a:schemeClr val="accent6">
              <a:lumMod val="50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lnSpc>
                <a:spcPts val="3000"/>
              </a:lnSpc>
              <a:defRPr/>
            </a:pPr>
            <a:r>
              <a:rPr lang="en-US" sz="2000" b="0" dirty="0" smtClean="0">
                <a:solidFill>
                  <a:schemeClr val="bg1"/>
                </a:solidFill>
                <a:latin typeface="+mj-lt"/>
                <a:cs typeface="Courier New" pitchFamily="49" charset="0"/>
              </a:rPr>
              <a:t>Spinner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Widgets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6" name="Pentagon 15"/>
          <p:cNvSpPr>
            <a:spLocks noChangeArrowheads="1"/>
          </p:cNvSpPr>
          <p:nvPr/>
        </p:nvSpPr>
        <p:spPr bwMode="gray">
          <a:xfrm>
            <a:off x="365760" y="2763822"/>
            <a:ext cx="3383280" cy="640080"/>
          </a:xfrm>
          <a:prstGeom prst="homePlate">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mj-lt"/>
                <a:cs typeface="Courier New" pitchFamily="49" charset="0"/>
              </a:rPr>
              <a:t>AutoCompleteTextView</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527250"/>
            <a:ext cx="6223299"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It is a version of the </a:t>
            </a:r>
            <a:r>
              <a:rPr lang="en-US" sz="2000" b="0" dirty="0" err="1" smtClean="0">
                <a:latin typeface="Courier New" pitchFamily="49" charset="0"/>
                <a:cs typeface="Courier New" pitchFamily="49" charset="0"/>
              </a:rPr>
              <a:t>EditText</a:t>
            </a:r>
            <a:r>
              <a:rPr lang="en-US" sz="2000" b="0" dirty="0" smtClean="0"/>
              <a:t> widget that will provide auto-complete suggestions as the user types. The suggestions are extracted from a collection of strings.</a:t>
            </a:r>
          </a:p>
        </p:txBody>
      </p:sp>
      <p:pic>
        <p:nvPicPr>
          <p:cNvPr id="9" name="Picture 8" descr="AutoCompleteTextView.png"/>
          <p:cNvPicPr preferRelativeResize="0">
            <a:picLocks/>
          </p:cNvPicPr>
          <p:nvPr/>
        </p:nvPicPr>
        <p:blipFill>
          <a:blip r:embed="rId2"/>
          <a:stretch>
            <a:fillRect/>
          </a:stretch>
        </p:blipFill>
        <p:spPr>
          <a:xfrm>
            <a:off x="6803136" y="2212848"/>
            <a:ext cx="2148840" cy="305409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Widgets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6" name="Pentagon 15"/>
          <p:cNvSpPr>
            <a:spLocks noChangeArrowheads="1"/>
          </p:cNvSpPr>
          <p:nvPr/>
        </p:nvSpPr>
        <p:spPr bwMode="gray">
          <a:xfrm>
            <a:off x="365760" y="2763822"/>
            <a:ext cx="3383280" cy="640080"/>
          </a:xfrm>
          <a:prstGeom prst="homePlate">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latin typeface="+mj-lt"/>
                <a:cs typeface="Courier New" pitchFamily="49" charset="0"/>
              </a:rPr>
              <a:t>ListView</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527250"/>
            <a:ext cx="6223299"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a:t>
            </a:r>
            <a:r>
              <a:rPr lang="en-US" sz="2000" b="0" dirty="0" err="1" smtClean="0">
                <a:latin typeface="Courier New" pitchFamily="49" charset="0"/>
                <a:cs typeface="Courier New" pitchFamily="49" charset="0"/>
              </a:rPr>
              <a:t>ListView</a:t>
            </a:r>
            <a:r>
              <a:rPr lang="en-US" sz="2000" b="0" dirty="0" smtClean="0"/>
              <a:t> is a View that shows items in a vertically scrolling list. The items are acquired from a </a:t>
            </a:r>
            <a:r>
              <a:rPr lang="en-US" sz="2000" b="0" dirty="0" err="1" smtClean="0">
                <a:latin typeface="Courier New" pitchFamily="49" charset="0"/>
                <a:cs typeface="Courier New" pitchFamily="49" charset="0"/>
              </a:rPr>
              <a:t>ListAdapter</a:t>
            </a:r>
            <a:r>
              <a:rPr lang="en-US" sz="2000" b="0" dirty="0" smtClean="0"/>
              <a:t>.</a:t>
            </a:r>
          </a:p>
        </p:txBody>
      </p:sp>
      <p:pic>
        <p:nvPicPr>
          <p:cNvPr id="7" name="Picture 6" descr="listview_with_images_and_text_run.png"/>
          <p:cNvPicPr preferRelativeResize="0">
            <a:picLocks/>
          </p:cNvPicPr>
          <p:nvPr/>
        </p:nvPicPr>
        <p:blipFill>
          <a:blip r:embed="rId2"/>
          <a:stretch>
            <a:fillRect/>
          </a:stretch>
        </p:blipFill>
        <p:spPr>
          <a:xfrm>
            <a:off x="6803136" y="2212848"/>
            <a:ext cx="2148840" cy="305409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85825"/>
            <a:ext cx="59436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Widgets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15" name="Picture 14" descr="asaw.jpg"/>
          <p:cNvPicPr preferRelativeResize="0">
            <a:picLocks/>
          </p:cNvPicPr>
          <p:nvPr/>
        </p:nvPicPr>
        <p:blipFill>
          <a:blip r:embed="rId2"/>
          <a:stretch>
            <a:fillRect/>
          </a:stretch>
        </p:blipFill>
        <p:spPr>
          <a:xfrm>
            <a:off x="1142541" y="1701425"/>
            <a:ext cx="2532888" cy="3602736"/>
          </a:xfrm>
          <a:prstGeom prst="rect">
            <a:avLst/>
          </a:prstGeom>
          <a:ln>
            <a:solidFill>
              <a:schemeClr val="bg1">
                <a:lumMod val="85000"/>
              </a:schemeClr>
            </a:solidFill>
          </a:ln>
        </p:spPr>
      </p:pic>
      <p:pic>
        <p:nvPicPr>
          <p:cNvPr id="16" name="Picture 15" descr="fasfa.jpg"/>
          <p:cNvPicPr preferRelativeResize="0">
            <a:picLocks/>
          </p:cNvPicPr>
          <p:nvPr/>
        </p:nvPicPr>
        <p:blipFill>
          <a:blip r:embed="rId3"/>
          <a:stretch>
            <a:fillRect/>
          </a:stretch>
        </p:blipFill>
        <p:spPr>
          <a:xfrm>
            <a:off x="5468572" y="1701425"/>
            <a:ext cx="2532888" cy="3602736"/>
          </a:xfrm>
          <a:prstGeom prst="rect">
            <a:avLst/>
          </a:prstGeom>
          <a:ln>
            <a:solidFill>
              <a:schemeClr val="bg1">
                <a:lumMod val="85000"/>
              </a:schemeClr>
            </a:solidFill>
          </a:ln>
        </p:spPr>
      </p:pic>
      <p:sp>
        <p:nvSpPr>
          <p:cNvPr id="21" name="Rectangle 3"/>
          <p:cNvSpPr>
            <a:spLocks noChangeArrowheads="1"/>
          </p:cNvSpPr>
          <p:nvPr/>
        </p:nvSpPr>
        <p:spPr bwMode="gray">
          <a:xfrm>
            <a:off x="1142541" y="5396383"/>
            <a:ext cx="2532888" cy="65478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lnSpc>
                <a:spcPts val="3000"/>
              </a:lnSpc>
              <a:defRPr/>
            </a:pPr>
            <a:r>
              <a:rPr lang="en-US" sz="2000" b="0" dirty="0" err="1" smtClean="0">
                <a:solidFill>
                  <a:schemeClr val="bg1"/>
                </a:solidFill>
                <a:latin typeface="+mj-lt"/>
                <a:cs typeface="Courier New" pitchFamily="49" charset="0"/>
              </a:rPr>
              <a:t>WebView</a:t>
            </a:r>
            <a:endParaRPr lang="en-US" sz="2000" b="0" dirty="0" smtClean="0">
              <a:solidFill>
                <a:schemeClr val="bg1"/>
              </a:solidFill>
              <a:latin typeface="+mj-lt"/>
              <a:cs typeface="Courier New" pitchFamily="49" charset="0"/>
            </a:endParaRPr>
          </a:p>
        </p:txBody>
      </p:sp>
      <p:sp>
        <p:nvSpPr>
          <p:cNvPr id="22" name="Rectangle 3"/>
          <p:cNvSpPr>
            <a:spLocks noChangeArrowheads="1"/>
          </p:cNvSpPr>
          <p:nvPr/>
        </p:nvSpPr>
        <p:spPr bwMode="gray">
          <a:xfrm>
            <a:off x="5468572" y="5396383"/>
            <a:ext cx="2532888" cy="654785"/>
          </a:xfrm>
          <a:prstGeom prst="rect">
            <a:avLst/>
          </a:prstGeom>
          <a:solidFill>
            <a:schemeClr val="accent6">
              <a:lumMod val="50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lnSpc>
                <a:spcPts val="3000"/>
              </a:lnSpc>
              <a:defRPr/>
            </a:pPr>
            <a:r>
              <a:rPr lang="en-US" sz="2000" b="0" dirty="0" err="1" smtClean="0">
                <a:solidFill>
                  <a:schemeClr val="bg1"/>
                </a:solidFill>
                <a:latin typeface="+mj-lt"/>
                <a:cs typeface="Courier New" pitchFamily="49" charset="0"/>
              </a:rPr>
              <a:t>MapView</a:t>
            </a:r>
            <a:endParaRPr lang="en-US" sz="2000" b="0" dirty="0" smtClean="0">
              <a:solidFill>
                <a:schemeClr val="bg1"/>
              </a:solidFill>
              <a:latin typeface="+mj-lt"/>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0" y="885825"/>
            <a:ext cx="3474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65760" y="1472891"/>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XML-based layout is a specification of the various UI components (widgets) and the relationships to each other – and to their containers – all written in XML format.</a:t>
            </a:r>
          </a:p>
        </p:txBody>
      </p:sp>
      <p:pic>
        <p:nvPicPr>
          <p:cNvPr id="50178" name="Picture 2"/>
          <p:cNvPicPr>
            <a:picLocks noChangeAspect="1" noChangeArrowheads="1"/>
          </p:cNvPicPr>
          <p:nvPr/>
        </p:nvPicPr>
        <p:blipFill>
          <a:blip r:embed="rId2"/>
          <a:srcRect/>
          <a:stretch>
            <a:fillRect/>
          </a:stretch>
        </p:blipFill>
        <p:spPr bwMode="auto">
          <a:xfrm>
            <a:off x="2257285" y="2828030"/>
            <a:ext cx="4629431" cy="3519823"/>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0" y="885825"/>
            <a:ext cx="3474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365760" y="1472891"/>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Android considers XML-based layouts to be resources, and as such layout files are stored in the res/layout directory inside your Android project.</a:t>
            </a:r>
          </a:p>
        </p:txBody>
      </p:sp>
      <p:pic>
        <p:nvPicPr>
          <p:cNvPr id="10" name="Picture 2"/>
          <p:cNvPicPr>
            <a:picLocks noChangeAspect="1" noChangeArrowheads="1"/>
          </p:cNvPicPr>
          <p:nvPr/>
        </p:nvPicPr>
        <p:blipFill>
          <a:blip r:embed="rId2"/>
          <a:srcRect/>
          <a:stretch>
            <a:fillRect/>
          </a:stretch>
        </p:blipFill>
        <p:spPr bwMode="auto">
          <a:xfrm>
            <a:off x="2257285" y="2828030"/>
            <a:ext cx="4629431" cy="3519823"/>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0" y="885825"/>
            <a:ext cx="3474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grpSp>
        <p:nvGrpSpPr>
          <p:cNvPr id="6" name="Group 5"/>
          <p:cNvGrpSpPr/>
          <p:nvPr/>
        </p:nvGrpSpPr>
        <p:grpSpPr>
          <a:xfrm>
            <a:off x="457857" y="1694012"/>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Each XML file contains a tree of elements specifying a layout of widgets and containers that make up one View.</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457857" y="2849712"/>
            <a:ext cx="822960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attributes of the XML elements are properties, describing widget look or behavior.</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TextBox 20"/>
          <p:cNvSpPr txBox="1"/>
          <p:nvPr/>
        </p:nvSpPr>
        <p:spPr>
          <a:xfrm>
            <a:off x="457857" y="4056221"/>
            <a:ext cx="8229600" cy="21852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mj-lt"/>
                <a:cs typeface="Courier New" pitchFamily="49" charset="0"/>
              </a:rPr>
              <a:t>Example:</a:t>
            </a:r>
          </a:p>
          <a:p>
            <a:pPr algn="l" fontAlgn="auto">
              <a:spcBef>
                <a:spcPct val="20000"/>
              </a:spcBef>
              <a:spcAft>
                <a:spcPts val="0"/>
              </a:spcAft>
            </a:pPr>
            <a:endParaRPr lang="en-US" sz="2000" dirty="0" smtClean="0">
              <a:solidFill>
                <a:prstClr val="black"/>
              </a:solidFill>
              <a:latin typeface="+mj-lt"/>
              <a:cs typeface="Courier New" pitchFamily="49" charset="0"/>
            </a:endParaRPr>
          </a:p>
          <a:p>
            <a:pPr algn="l" fontAlgn="auto">
              <a:spcBef>
                <a:spcPct val="20000"/>
              </a:spcBef>
              <a:spcAft>
                <a:spcPts val="0"/>
              </a:spcAft>
            </a:pPr>
            <a:r>
              <a:rPr lang="en-US" sz="2000" b="0" dirty="0" smtClean="0">
                <a:solidFill>
                  <a:prstClr val="black"/>
                </a:solidFill>
                <a:latin typeface="+mj-lt"/>
                <a:cs typeface="Courier New" pitchFamily="49" charset="0"/>
              </a:rPr>
              <a:t>If a Button element has an attribute value of</a:t>
            </a:r>
          </a:p>
          <a:p>
            <a:pPr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 "bold“</a:t>
            </a:r>
          </a:p>
          <a:p>
            <a:pPr algn="l" fontAlgn="auto">
              <a:spcBef>
                <a:spcPct val="20000"/>
              </a:spcBef>
              <a:spcAft>
                <a:spcPts val="0"/>
              </a:spcAft>
            </a:pPr>
            <a:r>
              <a:rPr lang="en-US" sz="2000" b="0" dirty="0" smtClean="0">
                <a:solidFill>
                  <a:prstClr val="black"/>
                </a:solidFill>
                <a:latin typeface="+mj-lt"/>
                <a:cs typeface="Courier New" pitchFamily="49" charset="0"/>
              </a:rPr>
              <a:t>It means that the text appearing on the face of the button should be rendered in a boldface font style.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6815666" y="2717800"/>
            <a:ext cx="2182368" cy="3273552"/>
          </a:xfrm>
          <a:prstGeom prst="rect">
            <a:avLst/>
          </a:prstGeom>
          <a:noFill/>
          <a:ln w="9525">
            <a:solidFill>
              <a:schemeClr val="bg1">
                <a:lumMod val="85000"/>
              </a:schemeClr>
            </a:solidFill>
            <a:miter lim="800000"/>
            <a:headEnd/>
            <a:tailEnd/>
          </a:ln>
          <a:effectLst/>
        </p:spPr>
      </p:pic>
      <p:sp>
        <p:nvSpPr>
          <p:cNvPr id="16" name="TextBox 15"/>
          <p:cNvSpPr txBox="1"/>
          <p:nvPr/>
        </p:nvSpPr>
        <p:spPr>
          <a:xfrm>
            <a:off x="365759" y="2438400"/>
            <a:ext cx="6352541" cy="369331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importjava.util.Date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importandroid.view.View.OnClickListener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importandroid.widget.Button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publicclassAndDemoextendsActivity</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Button </a:t>
            </a:r>
            <a:r>
              <a:rPr lang="en-US" sz="1800" b="0" dirty="0" err="1" smtClean="0">
                <a:solidFill>
                  <a:prstClr val="black"/>
                </a:solidFill>
                <a:latin typeface="Courier New" pitchFamily="49" charset="0"/>
                <a:cs typeface="Courier New" pitchFamily="49" charset="0"/>
              </a:rPr>
              <a:t>btn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(icicle);</a:t>
            </a:r>
          </a:p>
        </p:txBody>
      </p:sp>
      <p:sp>
        <p:nvSpPr>
          <p:cNvPr id="17" name="Rectangle 3"/>
          <p:cNvSpPr>
            <a:spLocks noChangeArrowheads="1"/>
          </p:cNvSpPr>
          <p:nvPr/>
        </p:nvSpPr>
        <p:spPr bwMode="gray">
          <a:xfrm>
            <a:off x="365760" y="1472891"/>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application places a button to occupy the screen. When clicked the button’s text shows current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pPr marL="228600" indent="-228600">
              <a:spcBef>
                <a:spcPts val="600"/>
              </a:spcBef>
              <a:spcAft>
                <a:spcPts val="600"/>
              </a:spcAft>
              <a:buFont typeface="Arial" pitchFamily="34" charset="0"/>
              <a:buChar char="•"/>
              <a:defRPr/>
            </a:pPr>
            <a:r>
              <a:rPr lang="en-US" sz="2400" dirty="0" smtClean="0">
                <a:solidFill>
                  <a:schemeClr val="accent1">
                    <a:lumMod val="50000"/>
                  </a:schemeClr>
                </a:solidFill>
                <a:cs typeface="Arial" pitchFamily="34" charset="0"/>
              </a:rPr>
              <a:t>Describe user interfaces using XML layouts.</a:t>
            </a:r>
          </a:p>
          <a:p>
            <a:pPr marL="228600" indent="-228600">
              <a:spcBef>
                <a:spcPts val="600"/>
              </a:spcBef>
              <a:spcAft>
                <a:spcPts val="600"/>
              </a:spcAft>
              <a:buFont typeface="Arial" pitchFamily="34" charset="0"/>
              <a:buChar char="•"/>
              <a:defRPr/>
            </a:pPr>
            <a:r>
              <a:rPr lang="en-US" sz="2400" dirty="0" smtClean="0">
                <a:solidFill>
                  <a:schemeClr val="accent1">
                    <a:lumMod val="50000"/>
                  </a:schemeClr>
                </a:solidFill>
                <a:cs typeface="Arial" pitchFamily="34" charset="0"/>
              </a:rPr>
              <a:t>Implement different Layouts in Android applications</a:t>
            </a:r>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6815666" y="2717800"/>
            <a:ext cx="2182368" cy="3273552"/>
          </a:xfrm>
          <a:prstGeom prst="rect">
            <a:avLst/>
          </a:prstGeom>
          <a:noFill/>
          <a:ln w="9525">
            <a:solidFill>
              <a:schemeClr val="bg1">
                <a:lumMod val="85000"/>
              </a:schemeClr>
            </a:solidFill>
            <a:miter lim="800000"/>
            <a:headEnd/>
            <a:tailEnd/>
          </a:ln>
          <a:effectLst/>
        </p:spPr>
      </p:pic>
      <p:sp>
        <p:nvSpPr>
          <p:cNvPr id="16" name="TextBox 15"/>
          <p:cNvSpPr txBox="1"/>
          <p:nvPr/>
        </p:nvSpPr>
        <p:spPr>
          <a:xfrm>
            <a:off x="365759" y="2438400"/>
            <a:ext cx="6352541" cy="369331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a:t>
            </a:r>
            <a:r>
              <a:rPr lang="en-US" sz="1800" b="0" dirty="0" smtClean="0">
                <a:solidFill>
                  <a:prstClr val="black"/>
                </a:solidFill>
                <a:latin typeface="Courier New" pitchFamily="49" charset="0"/>
                <a:cs typeface="Courier New" pitchFamily="49" charset="0"/>
              </a:rPr>
              <a:t>= (Button)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R.id.myButton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btn.setOnClickListener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newOnClickListener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publicvoidonClick</a:t>
            </a:r>
            <a:r>
              <a:rPr lang="en-US" sz="1800" b="0" dirty="0" smtClean="0">
                <a:solidFill>
                  <a:prstClr val="black"/>
                </a:solidFill>
                <a:latin typeface="Courier New" pitchFamily="49" charset="0"/>
                <a:cs typeface="Courier New" pitchFamily="49" charset="0"/>
              </a:rPr>
              <a:t>(View v)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updateTime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onCreate</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privatevoidupdateTime</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newDate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toString</a:t>
            </a:r>
            <a:r>
              <a:rPr lang="en-US" sz="1800" b="0" dirty="0" smtClean="0">
                <a:solidFill>
                  <a:prstClr val="black"/>
                </a:solidFill>
                <a:latin typeface="Courier New" pitchFamily="49" charset="0"/>
                <a:cs typeface="Courier New" pitchFamily="49" charset="0"/>
              </a:rPr>
              <a:t>());}}</a:t>
            </a:r>
          </a:p>
        </p:txBody>
      </p:sp>
      <p:sp>
        <p:nvSpPr>
          <p:cNvPr id="17" name="Rectangle 3"/>
          <p:cNvSpPr>
            <a:spLocks noChangeArrowheads="1"/>
          </p:cNvSpPr>
          <p:nvPr/>
        </p:nvSpPr>
        <p:spPr bwMode="gray">
          <a:xfrm>
            <a:off x="365760" y="1472891"/>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application places a button to occupy the screen. When clicked the button’s text shows current time.</a:t>
            </a:r>
          </a:p>
        </p:txBody>
      </p:sp>
      <p:sp>
        <p:nvSpPr>
          <p:cNvPr id="7" name="Rectangle 6"/>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 Example</a:t>
            </a:r>
            <a:endParaRPr lang="en-US" sz="2000"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6815666" y="2717800"/>
            <a:ext cx="2182368" cy="3273552"/>
          </a:xfrm>
          <a:prstGeom prst="rect">
            <a:avLst/>
          </a:prstGeom>
          <a:noFill/>
          <a:ln w="9525">
            <a:solidFill>
              <a:schemeClr val="bg1">
                <a:lumMod val="85000"/>
              </a:schemeClr>
            </a:solidFill>
            <a:miter lim="800000"/>
            <a:headEnd/>
            <a:tailEnd/>
          </a:ln>
          <a:effectLst/>
        </p:spPr>
      </p:pic>
      <p:sp>
        <p:nvSpPr>
          <p:cNvPr id="16" name="TextBox 15"/>
          <p:cNvSpPr txBox="1"/>
          <p:nvPr/>
        </p:nvSpPr>
        <p:spPr>
          <a:xfrm>
            <a:off x="365759" y="2438400"/>
            <a:ext cx="6352541" cy="264072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xmlversion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1.0"encoding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Buttonxmlns:android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myButton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p:txBody>
      </p:sp>
      <p:sp>
        <p:nvSpPr>
          <p:cNvPr id="17" name="Rectangle 3"/>
          <p:cNvSpPr>
            <a:spLocks noChangeArrowheads="1"/>
          </p:cNvSpPr>
          <p:nvPr/>
        </p:nvSpPr>
        <p:spPr bwMode="gray">
          <a:xfrm>
            <a:off x="365760" y="1472891"/>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This is the XML-Layout definition</a:t>
            </a:r>
          </a:p>
        </p:txBody>
      </p:sp>
      <p:sp>
        <p:nvSpPr>
          <p:cNvPr id="7" name="Rectangle 6"/>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 Example</a:t>
            </a:r>
            <a:endParaRPr lang="en-US" sz="2000"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6815666" y="2717800"/>
            <a:ext cx="2182368" cy="3273552"/>
          </a:xfrm>
          <a:prstGeom prst="rect">
            <a:avLst/>
          </a:prstGeom>
          <a:noFill/>
          <a:ln w="9525">
            <a:solidFill>
              <a:schemeClr val="bg1">
                <a:lumMod val="85000"/>
              </a:schemeClr>
            </a:solidFill>
            <a:miter lim="800000"/>
            <a:headEnd/>
            <a:tailEnd/>
          </a:ln>
          <a:effectLst/>
        </p:spPr>
      </p:pic>
      <p:sp>
        <p:nvSpPr>
          <p:cNvPr id="16" name="TextBox 15"/>
          <p:cNvSpPr txBox="1"/>
          <p:nvPr/>
        </p:nvSpPr>
        <p:spPr>
          <a:xfrm>
            <a:off x="365759" y="2438400"/>
            <a:ext cx="6352541" cy="6463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p:txBody>
      </p:sp>
      <p:sp>
        <p:nvSpPr>
          <p:cNvPr id="17" name="Rectangle 3"/>
          <p:cNvSpPr>
            <a:spLocks noChangeArrowheads="1"/>
          </p:cNvSpPr>
          <p:nvPr/>
        </p:nvSpPr>
        <p:spPr bwMode="gray">
          <a:xfrm>
            <a:off x="365760" y="1472891"/>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root element needs to declare the Android XML namespace:</a:t>
            </a:r>
          </a:p>
        </p:txBody>
      </p:sp>
      <p:grpSp>
        <p:nvGrpSpPr>
          <p:cNvPr id="7" name="Group 6"/>
          <p:cNvGrpSpPr/>
          <p:nvPr/>
        </p:nvGrpSpPr>
        <p:grpSpPr>
          <a:xfrm>
            <a:off x="365758" y="3649812"/>
            <a:ext cx="635508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All other elements will be children of the root and will inherit that namespace declaration.</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9"/>
          <p:cNvGrpSpPr/>
          <p:nvPr/>
        </p:nvGrpSpPr>
        <p:grpSpPr>
          <a:xfrm>
            <a:off x="365758" y="4818212"/>
            <a:ext cx="635508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Because we want to reference this button from our Java code, we need to give it an identifier via the </a:t>
              </a:r>
              <a:r>
                <a:rPr lang="en-US" sz="2000" b="0" dirty="0" err="1" smtClean="0">
                  <a:solidFill>
                    <a:srgbClr val="000000"/>
                  </a:solidFill>
                  <a:latin typeface="Courier New" pitchFamily="49" charset="0"/>
                  <a:cs typeface="Courier New" pitchFamily="49" charset="0"/>
                </a:rPr>
                <a:t>android:id</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attribute.</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 Example</a:t>
            </a:r>
            <a:endParaRPr lang="en-US" sz="2000"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6815666" y="2304140"/>
            <a:ext cx="2182368" cy="3273552"/>
          </a:xfrm>
          <a:prstGeom prst="rect">
            <a:avLst/>
          </a:prstGeom>
          <a:noFill/>
          <a:ln w="9525">
            <a:solidFill>
              <a:schemeClr val="bg1">
                <a:lumMod val="85000"/>
              </a:schemeClr>
            </a:solidFill>
            <a:miter lim="800000"/>
            <a:headEnd/>
            <a:tailEnd/>
          </a:ln>
          <a:effectLst/>
        </p:spPr>
      </p:pic>
      <p:sp>
        <p:nvSpPr>
          <p:cNvPr id="16" name="TextBox 15"/>
          <p:cNvSpPr txBox="1"/>
          <p:nvPr/>
        </p:nvSpPr>
        <p:spPr>
          <a:xfrm>
            <a:off x="365759" y="2454355"/>
            <a:ext cx="6352541" cy="297312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xmlversion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1.0"encoding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myButton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p:txBody>
      </p:sp>
      <p:sp>
        <p:nvSpPr>
          <p:cNvPr id="14" name="Rectangle 13"/>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 Example</a:t>
            </a:r>
            <a:endParaRPr lang="en-US" sz="2000"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1202" name="Picture 2"/>
          <p:cNvPicPr>
            <a:picLocks noChangeAspect="1" noChangeArrowheads="1"/>
          </p:cNvPicPr>
          <p:nvPr/>
        </p:nvPicPr>
        <p:blipFill>
          <a:blip r:embed="rId2"/>
          <a:srcRect/>
          <a:stretch>
            <a:fillRect/>
          </a:stretch>
        </p:blipFill>
        <p:spPr bwMode="auto">
          <a:xfrm>
            <a:off x="6815666" y="2717800"/>
            <a:ext cx="2182368" cy="3273552"/>
          </a:xfrm>
          <a:prstGeom prst="rect">
            <a:avLst/>
          </a:prstGeom>
          <a:noFill/>
          <a:ln w="9525">
            <a:solidFill>
              <a:schemeClr val="bg1">
                <a:lumMod val="85000"/>
              </a:schemeClr>
            </a:solidFill>
            <a:miter lim="800000"/>
            <a:headEnd/>
            <a:tailEnd/>
          </a:ln>
          <a:effectLst/>
        </p:spPr>
      </p:pic>
      <p:sp>
        <p:nvSpPr>
          <p:cNvPr id="17" name="Rectangle 3"/>
          <p:cNvSpPr>
            <a:spLocks noChangeArrowheads="1"/>
          </p:cNvSpPr>
          <p:nvPr/>
        </p:nvSpPr>
        <p:spPr bwMode="gray">
          <a:xfrm>
            <a:off x="353060" y="1652577"/>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remaining attributes are properties of this Button instance:</a:t>
            </a:r>
          </a:p>
        </p:txBody>
      </p:sp>
      <p:grpSp>
        <p:nvGrpSpPr>
          <p:cNvPr id="2" name="Group 6"/>
          <p:cNvGrpSpPr/>
          <p:nvPr/>
        </p:nvGrpSpPr>
        <p:grpSpPr>
          <a:xfrm>
            <a:off x="365758" y="2837028"/>
            <a:ext cx="635508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android:text</a:t>
              </a:r>
              <a:r>
                <a:rPr lang="en-US" sz="2000" b="0" dirty="0" smtClean="0">
                  <a:solidFill>
                    <a:srgbClr val="000000"/>
                  </a:solidFill>
                  <a:latin typeface="+mj-lt"/>
                  <a:cs typeface="Courier New" pitchFamily="49" charset="0"/>
                </a:rPr>
                <a:t> indicates the initial text to be displayed on the button face (in this case, an empty string)</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9"/>
          <p:cNvGrpSpPr/>
          <p:nvPr/>
        </p:nvGrpSpPr>
        <p:grpSpPr>
          <a:xfrm>
            <a:off x="365758" y="4324736"/>
            <a:ext cx="6355080" cy="155448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android:layout_width</a:t>
              </a:r>
              <a:r>
                <a:rPr lang="en-US" sz="2000" b="0" dirty="0" smtClean="0">
                  <a:solidFill>
                    <a:srgbClr val="000000"/>
                  </a:solidFill>
                  <a:latin typeface="+mj-lt"/>
                  <a:cs typeface="Courier New" pitchFamily="49" charset="0"/>
                </a:rPr>
                <a:t> and </a:t>
              </a:r>
              <a:r>
                <a:rPr lang="en-US" sz="2000" b="0" dirty="0" err="1" smtClean="0">
                  <a:solidFill>
                    <a:srgbClr val="000000"/>
                  </a:solidFill>
                  <a:latin typeface="Courier New" pitchFamily="49" charset="0"/>
                  <a:cs typeface="Courier New" pitchFamily="49" charset="0"/>
                </a:rPr>
                <a:t>android:layout_height</a:t>
              </a:r>
              <a:r>
                <a:rPr lang="en-US" sz="2000" b="0" dirty="0" smtClean="0">
                  <a:solidFill>
                    <a:srgbClr val="000000"/>
                  </a:solidFill>
                  <a:latin typeface="+mj-lt"/>
                  <a:cs typeface="Courier New" pitchFamily="49" charset="0"/>
                </a:rPr>
                <a:t> tell Android to have the button's width and height fill the "parent“ container, in this case the entire screen.</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What is An XML Layout?: Example</a:t>
            </a:r>
            <a:endParaRPr lang="en-US" sz="2000"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566160" y="885825"/>
            <a:ext cx="2011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UI Hierarchy</a:t>
            </a:r>
            <a:endParaRPr lang="en-US" sz="2000" b="0" dirty="0"/>
          </a:p>
        </p:txBody>
      </p:sp>
      <p:pic>
        <p:nvPicPr>
          <p:cNvPr id="50178" name="Picture 2"/>
          <p:cNvPicPr>
            <a:picLocks noChangeAspect="1" noChangeArrowheads="1"/>
          </p:cNvPicPr>
          <p:nvPr/>
        </p:nvPicPr>
        <p:blipFill>
          <a:blip r:embed="rId2"/>
          <a:srcRect l="48852"/>
          <a:stretch>
            <a:fillRect/>
          </a:stretch>
        </p:blipFill>
        <p:spPr bwMode="auto">
          <a:xfrm>
            <a:off x="4470400" y="1522182"/>
            <a:ext cx="4526535" cy="4725659"/>
          </a:xfrm>
          <a:prstGeom prst="rect">
            <a:avLst/>
          </a:prstGeom>
          <a:noFill/>
          <a:ln w="9525">
            <a:solidFill>
              <a:schemeClr val="bg1">
                <a:lumMod val="85000"/>
              </a:schemeClr>
            </a:solidFill>
            <a:miter lim="800000"/>
            <a:headEnd/>
            <a:tailEnd/>
          </a:ln>
          <a:effectLst/>
        </p:spPr>
      </p:pic>
      <p:graphicFrame>
        <p:nvGraphicFramePr>
          <p:cNvPr id="15" name="Diagram 14"/>
          <p:cNvGraphicFramePr/>
          <p:nvPr/>
        </p:nvGraphicFramePr>
        <p:xfrm>
          <a:off x="-682171" y="181791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566160" y="885825"/>
            <a:ext cx="2011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UI Hierarchy</a:t>
            </a:r>
            <a:endParaRPr lang="en-US" sz="2000" b="0" dirty="0"/>
          </a:p>
        </p:txBody>
      </p:sp>
      <p:grpSp>
        <p:nvGrpSpPr>
          <p:cNvPr id="6" name="Group 5"/>
          <p:cNvGrpSpPr/>
          <p:nvPr/>
        </p:nvGrpSpPr>
        <p:grpSpPr>
          <a:xfrm>
            <a:off x="457857" y="2013320"/>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t>
              </a:r>
              <a:r>
                <a:rPr lang="en-US" sz="2000" b="0" dirty="0" err="1" smtClean="0">
                  <a:solidFill>
                    <a:srgbClr val="000000"/>
                  </a:solidFill>
                  <a:latin typeface="+mj-lt"/>
                  <a:cs typeface="Courier New" pitchFamily="49" charset="0"/>
                </a:rPr>
                <a:t>HierarchyViewer</a:t>
              </a:r>
              <a:r>
                <a:rPr lang="en-US" sz="2000" b="0" dirty="0" smtClean="0">
                  <a:solidFill>
                    <a:srgbClr val="000000"/>
                  </a:solidFill>
                  <a:latin typeface="+mj-lt"/>
                  <a:cs typeface="Courier New" pitchFamily="49" charset="0"/>
                </a:rPr>
                <a:t> displays all the UI elements on the screen.</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9" name="Group 8"/>
          <p:cNvGrpSpPr/>
          <p:nvPr/>
        </p:nvGrpSpPr>
        <p:grpSpPr>
          <a:xfrm>
            <a:off x="457857" y="3476538"/>
            <a:ext cx="822960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It includes the top caption as </a:t>
              </a:r>
              <a:r>
                <a:rPr lang="en-US" sz="2000" b="0" dirty="0" err="1" smtClean="0">
                  <a:solidFill>
                    <a:srgbClr val="000000"/>
                  </a:solidFill>
                  <a:latin typeface="+mj-lt"/>
                  <a:cs typeface="Courier New" pitchFamily="49" charset="0"/>
                </a:rPr>
                <a:t>TextView</a:t>
              </a:r>
              <a:r>
                <a:rPr lang="en-US" sz="2000" b="0" dirty="0" smtClean="0">
                  <a:solidFill>
                    <a:srgbClr val="000000"/>
                  </a:solidFill>
                  <a:latin typeface="+mj-lt"/>
                  <a:cs typeface="Courier New" pitchFamily="49" charset="0"/>
                </a:rPr>
                <a:t> held in its own </a:t>
              </a:r>
              <a:r>
                <a:rPr lang="en-US" sz="2000" b="0" dirty="0" err="1" smtClean="0">
                  <a:solidFill>
                    <a:srgbClr val="000000"/>
                  </a:solidFill>
                  <a:latin typeface="+mj-lt"/>
                  <a:cs typeface="Courier New" pitchFamily="49" charset="0"/>
                </a:rPr>
                <a:t>FrameLayout</a:t>
              </a:r>
              <a:r>
                <a:rPr lang="en-US" sz="2000" b="0" dirty="0" smtClean="0">
                  <a:solidFill>
                    <a:srgbClr val="000000"/>
                  </a:solidFill>
                  <a:latin typeface="+mj-lt"/>
                  <a:cs typeface="Courier New" pitchFamily="49" charset="0"/>
                </a:rPr>
                <a:t>, as well as our Button in its </a:t>
              </a:r>
              <a:r>
                <a:rPr lang="en-US" sz="2000" b="0" dirty="0" err="1" smtClean="0">
                  <a:solidFill>
                    <a:srgbClr val="000000"/>
                  </a:solidFill>
                  <a:latin typeface="+mj-lt"/>
                  <a:cs typeface="Courier New" pitchFamily="49" charset="0"/>
                </a:rPr>
                <a:t>FrameLayou</a:t>
              </a:r>
              <a:r>
                <a:rPr lang="en-US" sz="2000" b="0" dirty="0" smtClean="0">
                  <a:solidFill>
                    <a:srgbClr val="000000"/>
                  </a:solidFill>
                  <a:latin typeface="+mj-lt"/>
                  <a:cs typeface="Courier New" pitchFamily="49" charset="0"/>
                </a:rPr>
                <a:t>.</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1"/>
          <p:cNvGrpSpPr/>
          <p:nvPr/>
        </p:nvGrpSpPr>
        <p:grpSpPr>
          <a:xfrm>
            <a:off x="457857" y="4939755"/>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Both are part of a higher </a:t>
              </a:r>
              <a:r>
                <a:rPr lang="en-US" sz="2000" b="0" dirty="0" err="1" smtClean="0">
                  <a:solidFill>
                    <a:srgbClr val="000000"/>
                  </a:solidFill>
                  <a:latin typeface="+mj-lt"/>
                  <a:cs typeface="Courier New" pitchFamily="49" charset="0"/>
                </a:rPr>
                <a:t>LinearLayoutwhich</a:t>
              </a:r>
              <a:r>
                <a:rPr lang="en-US" sz="2000" b="0" dirty="0" smtClean="0">
                  <a:solidFill>
                    <a:srgbClr val="000000"/>
                  </a:solidFill>
                  <a:latin typeface="+mj-lt"/>
                  <a:cs typeface="Courier New" pitchFamily="49" charset="0"/>
                </a:rPr>
                <a:t> renders all elements of the </a:t>
              </a:r>
              <a:r>
                <a:rPr lang="en-US" sz="2000" b="0" dirty="0" err="1" smtClean="0">
                  <a:solidFill>
                    <a:srgbClr val="000000"/>
                  </a:solidFill>
                  <a:latin typeface="+mj-lt"/>
                  <a:cs typeface="Courier New" pitchFamily="49" charset="0"/>
                </a:rPr>
                <a:t>PhoneWindowView</a:t>
              </a:r>
              <a:r>
                <a:rPr lang="en-US" sz="2000" b="0" dirty="0" smtClean="0">
                  <a:solidFill>
                    <a:srgbClr val="000000"/>
                  </a:solidFill>
                  <a:latin typeface="+mj-lt"/>
                  <a:cs typeface="Courier New" pitchFamily="49" charset="0"/>
                </a:rPr>
                <a:t>.</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Layouts</a:t>
            </a:r>
            <a:endParaRPr lang="en-US" sz="2000" b="0" dirty="0"/>
          </a:p>
        </p:txBody>
      </p:sp>
      <p:grpSp>
        <p:nvGrpSpPr>
          <p:cNvPr id="2" name="Group 5"/>
          <p:cNvGrpSpPr/>
          <p:nvPr/>
        </p:nvGrpSpPr>
        <p:grpSpPr>
          <a:xfrm>
            <a:off x="457857" y="2013320"/>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most common way to define your layout and express the view hierarchy is with an XML layout file.</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8"/>
          <p:cNvGrpSpPr/>
          <p:nvPr/>
        </p:nvGrpSpPr>
        <p:grpSpPr>
          <a:xfrm>
            <a:off x="457857" y="3476538"/>
            <a:ext cx="822960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XML offers a human-readable structure for the layout, much like HTML.</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Layouts</a:t>
            </a:r>
            <a:endParaRPr lang="en-US" sz="2000" b="0" dirty="0"/>
          </a:p>
        </p:txBody>
      </p:sp>
      <p:grpSp>
        <p:nvGrpSpPr>
          <p:cNvPr id="2" name="Group 5"/>
          <p:cNvGrpSpPr/>
          <p:nvPr/>
        </p:nvGrpSpPr>
        <p:grpSpPr>
          <a:xfrm>
            <a:off x="457857" y="2013320"/>
            <a:ext cx="822960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Each element in XML is either a </a:t>
              </a:r>
              <a:r>
                <a:rPr lang="en-US" sz="2000" b="0" dirty="0" smtClean="0">
                  <a:solidFill>
                    <a:srgbClr val="000000"/>
                  </a:solidFill>
                  <a:latin typeface="Courier New" pitchFamily="49" charset="0"/>
                  <a:cs typeface="Courier New" pitchFamily="49" charset="0"/>
                </a:rPr>
                <a:t>View</a:t>
              </a:r>
              <a:r>
                <a:rPr lang="en-US" sz="2000" b="0" dirty="0" smtClean="0">
                  <a:solidFill>
                    <a:srgbClr val="000000"/>
                  </a:solidFill>
                  <a:cs typeface="Courier New" pitchFamily="49" charset="0"/>
                </a:rPr>
                <a:t> or </a:t>
              </a:r>
              <a:r>
                <a:rPr lang="en-US" sz="2000" b="0" dirty="0" err="1" smtClean="0">
                  <a:solidFill>
                    <a:srgbClr val="000000"/>
                  </a:solidFill>
                  <a:latin typeface="Courier New" pitchFamily="49" charset="0"/>
                  <a:cs typeface="Courier New" pitchFamily="49" charset="0"/>
                </a:rPr>
                <a:t>ViewGroup</a:t>
              </a:r>
              <a:r>
                <a:rPr lang="en-US" sz="2000" b="0" dirty="0" smtClean="0">
                  <a:solidFill>
                    <a:srgbClr val="000000"/>
                  </a:solidFill>
                  <a:cs typeface="Courier New" pitchFamily="49" charset="0"/>
                </a:rPr>
                <a:t> object</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aphicFrame>
        <p:nvGraphicFramePr>
          <p:cNvPr id="15" name="Diagram 14"/>
          <p:cNvGraphicFramePr/>
          <p:nvPr/>
        </p:nvGraphicFramePr>
        <p:xfrm>
          <a:off x="1422401" y="23114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Layouts</a:t>
            </a:r>
            <a:endParaRPr lang="en-US" sz="2000" b="0" dirty="0"/>
          </a:p>
        </p:txBody>
      </p:sp>
      <p:grpSp>
        <p:nvGrpSpPr>
          <p:cNvPr id="2" name="Group 5"/>
          <p:cNvGrpSpPr/>
          <p:nvPr/>
        </p:nvGrpSpPr>
        <p:grpSpPr>
          <a:xfrm>
            <a:off x="457857" y="1563386"/>
            <a:ext cx="822960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Android UI Framework paints the screen by walking the View tree by asking each component to draw itself in a pre-order traversal way.</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0" name="Picture 9" descr="Sorted_binary_tree.svg.png"/>
          <p:cNvPicPr>
            <a:picLocks noChangeAspect="1"/>
          </p:cNvPicPr>
          <p:nvPr/>
        </p:nvPicPr>
        <p:blipFill>
          <a:blip r:embed="rId2"/>
          <a:stretch>
            <a:fillRect/>
          </a:stretch>
        </p:blipFill>
        <p:spPr>
          <a:xfrm>
            <a:off x="2636059" y="2825297"/>
            <a:ext cx="3871882" cy="3082018"/>
          </a:xfrm>
          <a:prstGeom prst="rect">
            <a:avLst/>
          </a:prstGeom>
        </p:spPr>
      </p:pic>
      <p:sp>
        <p:nvSpPr>
          <p:cNvPr id="11" name="TextBox 10"/>
          <p:cNvSpPr txBox="1"/>
          <p:nvPr/>
        </p:nvSpPr>
        <p:spPr>
          <a:xfrm>
            <a:off x="2225403" y="5952296"/>
            <a:ext cx="4937760" cy="428707"/>
          </a:xfrm>
          <a:prstGeom prst="rect">
            <a:avLst/>
          </a:prstGeom>
          <a:noFill/>
          <a:ln w="19050">
            <a:solidFill>
              <a:schemeClr val="bg1">
                <a:lumMod val="85000"/>
              </a:schemeClr>
            </a:solidFill>
          </a:ln>
        </p:spPr>
        <p:txBody>
          <a:bodyPr wrap="square" rtlCol="0">
            <a:spAutoFit/>
          </a:bodyPr>
          <a:lstStyle/>
          <a:p>
            <a:pPr marL="4763" indent="-4763">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800" dirty="0" smtClean="0">
                <a:solidFill>
                  <a:srgbClr val="000000"/>
                </a:solidFill>
                <a:latin typeface="+mj-lt"/>
                <a:cs typeface="Courier New" pitchFamily="49" charset="0"/>
              </a:rPr>
              <a:t>Displaying The Application’s 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The Views Class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grpSp>
        <p:nvGrpSpPr>
          <p:cNvPr id="9" name="Group 8"/>
          <p:cNvGrpSpPr/>
          <p:nvPr/>
        </p:nvGrpSpPr>
        <p:grpSpPr>
          <a:xfrm>
            <a:off x="457857" y="1833712"/>
            <a:ext cx="822960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View class represents the basic building block for user interface components.	</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14"/>
          <p:cNvGrpSpPr/>
          <p:nvPr/>
        </p:nvGrpSpPr>
        <p:grpSpPr>
          <a:xfrm>
            <a:off x="457857" y="2900514"/>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View occupies a rectangular area on the screen and is responsible for drawing and event handling.</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17"/>
          <p:cNvGrpSpPr/>
          <p:nvPr/>
        </p:nvGrpSpPr>
        <p:grpSpPr>
          <a:xfrm>
            <a:off x="457857" y="3967316"/>
            <a:ext cx="822960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View is the base class for widgets, which are used to create interactive UI components (buttons, text fields, etc.).</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1" name="Group 20"/>
          <p:cNvGrpSpPr/>
          <p:nvPr/>
        </p:nvGrpSpPr>
        <p:grpSpPr>
          <a:xfrm>
            <a:off x="457857" y="5034117"/>
            <a:ext cx="8229600" cy="118872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t>
              </a:r>
              <a:r>
                <a:rPr lang="en-US" sz="2000" b="0" dirty="0" err="1" smtClean="0">
                  <a:solidFill>
                    <a:srgbClr val="000000"/>
                  </a:solidFill>
                  <a:latin typeface="+mj-lt"/>
                  <a:cs typeface="Courier New" pitchFamily="49" charset="0"/>
                </a:rPr>
                <a:t>ViewGroup</a:t>
              </a:r>
              <a:r>
                <a:rPr lang="en-US" sz="2000" b="0" dirty="0" smtClean="0">
                  <a:solidFill>
                    <a:srgbClr val="000000"/>
                  </a:solidFill>
                  <a:latin typeface="+mj-lt"/>
                  <a:cs typeface="Courier New" pitchFamily="49" charset="0"/>
                </a:rPr>
                <a:t> subclass is the base class for layouts, which are invisible containers that hold other Views (or other </a:t>
              </a:r>
              <a:r>
                <a:rPr lang="en-US" sz="2000" b="0" dirty="0" err="1" smtClean="0">
                  <a:solidFill>
                    <a:srgbClr val="000000"/>
                  </a:solidFill>
                  <a:latin typeface="+mj-lt"/>
                  <a:cs typeface="Courier New" pitchFamily="49" charset="0"/>
                </a:rPr>
                <a:t>ViewGroups</a:t>
              </a:r>
              <a:r>
                <a:rPr lang="en-US" sz="2000" b="0" dirty="0" smtClean="0">
                  <a:solidFill>
                    <a:srgbClr val="000000"/>
                  </a:solidFill>
                  <a:latin typeface="+mj-lt"/>
                  <a:cs typeface="Courier New" pitchFamily="49" charset="0"/>
                </a:rPr>
                <a:t>) and define their layout properties.</a:t>
              </a:r>
            </a:p>
          </p:txBody>
        </p:sp>
        <p:sp>
          <p:nvSpPr>
            <p:cNvPr id="23" name="Isosceles Triangle 2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Layouts</a:t>
            </a:r>
            <a:endParaRPr lang="en-US" sz="2000" b="0" dirty="0"/>
          </a:p>
        </p:txBody>
      </p:sp>
      <p:grpSp>
        <p:nvGrpSpPr>
          <p:cNvPr id="2" name="Group 5"/>
          <p:cNvGrpSpPr/>
          <p:nvPr/>
        </p:nvGrpSpPr>
        <p:grpSpPr>
          <a:xfrm>
            <a:off x="457857" y="3885626"/>
            <a:ext cx="5159172"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Each component draws itself and then asks each of its children to do the same.</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9" name="Rectangle 3"/>
          <p:cNvSpPr>
            <a:spLocks noChangeArrowheads="1"/>
          </p:cNvSpPr>
          <p:nvPr/>
        </p:nvSpPr>
        <p:spPr bwMode="gray">
          <a:xfrm>
            <a:off x="2286000" y="1652577"/>
            <a:ext cx="45720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Displaying the Application’s View</a:t>
            </a:r>
          </a:p>
        </p:txBody>
      </p:sp>
      <p:pic>
        <p:nvPicPr>
          <p:cNvPr id="12" name="Picture 11" descr="Sorted_binary_tree.svg.png"/>
          <p:cNvPicPr>
            <a:picLocks noChangeAspect="1"/>
          </p:cNvPicPr>
          <p:nvPr/>
        </p:nvPicPr>
        <p:blipFill>
          <a:blip r:embed="rId2"/>
          <a:stretch>
            <a:fillRect/>
          </a:stretch>
        </p:blipFill>
        <p:spPr>
          <a:xfrm>
            <a:off x="5748705" y="3013979"/>
            <a:ext cx="3270158" cy="260304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Layouts</a:t>
            </a:r>
            <a:endParaRPr lang="en-US" sz="2000" b="0" dirty="0"/>
          </a:p>
        </p:txBody>
      </p:sp>
      <p:grpSp>
        <p:nvGrpSpPr>
          <p:cNvPr id="2" name="Group 5"/>
          <p:cNvGrpSpPr/>
          <p:nvPr/>
        </p:nvGrpSpPr>
        <p:grpSpPr>
          <a:xfrm>
            <a:off x="457857" y="2884160"/>
            <a:ext cx="5159172" cy="3108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When the whole tree has been rendered, the smaller, nested components that are the leaves of the tree –and that were, therefore, painted later –appear to be drawn on top of the components that are nearer to the root and that were painted earlier.</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9" name="Rectangle 3"/>
          <p:cNvSpPr>
            <a:spLocks noChangeArrowheads="1"/>
          </p:cNvSpPr>
          <p:nvPr/>
        </p:nvSpPr>
        <p:spPr bwMode="gray">
          <a:xfrm>
            <a:off x="2286000" y="1652577"/>
            <a:ext cx="45720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Displaying the Application’s View</a:t>
            </a:r>
          </a:p>
        </p:txBody>
      </p:sp>
      <p:pic>
        <p:nvPicPr>
          <p:cNvPr id="12" name="Picture 11" descr="Sorted_binary_tree.svg.png"/>
          <p:cNvPicPr>
            <a:picLocks noChangeAspect="1"/>
          </p:cNvPicPr>
          <p:nvPr/>
        </p:nvPicPr>
        <p:blipFill>
          <a:blip r:embed="rId2"/>
          <a:stretch>
            <a:fillRect/>
          </a:stretch>
        </p:blipFill>
        <p:spPr>
          <a:xfrm>
            <a:off x="5748705" y="3013979"/>
            <a:ext cx="3270158" cy="260304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2423160" y="885825"/>
            <a:ext cx="4297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Display UI Hierarchy</a:t>
            </a:r>
            <a:endParaRPr lang="en-US" sz="2000" b="0" dirty="0"/>
          </a:p>
        </p:txBody>
      </p:sp>
      <p:pic>
        <p:nvPicPr>
          <p:cNvPr id="51202" name="Picture 2"/>
          <p:cNvPicPr>
            <a:picLocks noChangeAspect="1" noChangeArrowheads="1"/>
          </p:cNvPicPr>
          <p:nvPr/>
        </p:nvPicPr>
        <p:blipFill>
          <a:blip r:embed="rId2"/>
          <a:srcRect/>
          <a:stretch>
            <a:fillRect/>
          </a:stretch>
        </p:blipFill>
        <p:spPr bwMode="auto">
          <a:xfrm>
            <a:off x="4483104" y="1464580"/>
            <a:ext cx="4457700" cy="485775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464466" y="1665514"/>
            <a:ext cx="3048000" cy="4572000"/>
          </a:xfrm>
          <a:prstGeom prst="rect">
            <a:avLst/>
          </a:prstGeom>
          <a:noFill/>
          <a:ln w="9525">
            <a:solidFill>
              <a:schemeClr val="bg1">
                <a:lumMod val="85000"/>
              </a:schemeClr>
            </a:solidFill>
            <a:miter lim="800000"/>
            <a:headEnd/>
            <a:tailEnd/>
          </a:ln>
          <a:effectLst/>
        </p:spPr>
      </p:pic>
      <p:sp>
        <p:nvSpPr>
          <p:cNvPr id="11" name="Line Callout 2 10"/>
          <p:cNvSpPr/>
          <p:nvPr/>
        </p:nvSpPr>
        <p:spPr>
          <a:xfrm>
            <a:off x="7501164" y="2378194"/>
            <a:ext cx="1352551" cy="502920"/>
          </a:xfrm>
          <a:prstGeom prst="borderCallout2">
            <a:avLst>
              <a:gd name="adj1" fmla="val 15864"/>
              <a:gd name="adj2" fmla="val -3504"/>
              <a:gd name="adj3" fmla="val 70698"/>
              <a:gd name="adj4" fmla="val -21496"/>
              <a:gd name="adj5" fmla="val 148047"/>
              <a:gd name="adj6" fmla="val -4832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Vertical</a:t>
            </a:r>
            <a:endParaRPr lang="en-US" sz="1400" dirty="0" smtClean="0">
              <a:latin typeface="Courier New" pitchFamily="49" charset="0"/>
              <a:cs typeface="Courier New" pitchFamily="49" charset="0"/>
            </a:endParaRPr>
          </a:p>
        </p:txBody>
      </p:sp>
      <p:sp>
        <p:nvSpPr>
          <p:cNvPr id="15" name="Line Callout 2 14"/>
          <p:cNvSpPr/>
          <p:nvPr/>
        </p:nvSpPr>
        <p:spPr>
          <a:xfrm>
            <a:off x="3683907" y="4744023"/>
            <a:ext cx="1352551" cy="502920"/>
          </a:xfrm>
          <a:prstGeom prst="borderCallout2">
            <a:avLst>
              <a:gd name="adj1" fmla="val 15864"/>
              <a:gd name="adj2" fmla="val 109172"/>
              <a:gd name="adj3" fmla="val -10110"/>
              <a:gd name="adj4" fmla="val 123373"/>
              <a:gd name="adj5" fmla="val 6633"/>
              <a:gd name="adj6" fmla="val 145912"/>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Horizontal</a:t>
            </a:r>
            <a:endParaRPr lang="en-US" sz="1400" dirty="0" smtClean="0">
              <a:latin typeface="Courier New" pitchFamily="49" charset="0"/>
              <a:cs typeface="Courier New" pitchFamily="49" charset="0"/>
            </a:endParaRPr>
          </a:p>
        </p:txBody>
      </p:sp>
      <p:sp>
        <p:nvSpPr>
          <p:cNvPr id="16" name="Line Callout 2 15"/>
          <p:cNvSpPr/>
          <p:nvPr/>
        </p:nvSpPr>
        <p:spPr>
          <a:xfrm>
            <a:off x="3625850" y="5353623"/>
            <a:ext cx="1352551" cy="502920"/>
          </a:xfrm>
          <a:prstGeom prst="borderCallout2">
            <a:avLst>
              <a:gd name="adj1" fmla="val 15864"/>
              <a:gd name="adj2" fmla="val 109172"/>
              <a:gd name="adj3" fmla="val -10110"/>
              <a:gd name="adj4" fmla="val 123373"/>
              <a:gd name="adj5" fmla="val -39543"/>
              <a:gd name="adj6" fmla="val 281123"/>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t>Horizontal</a:t>
            </a:r>
            <a:endParaRPr lang="en-US"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2423160" y="885825"/>
            <a:ext cx="4297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Display UI Hierarchy</a:t>
            </a:r>
            <a:endParaRPr lang="en-US" sz="2000" b="0" dirty="0"/>
          </a:p>
        </p:txBody>
      </p:sp>
      <p:pic>
        <p:nvPicPr>
          <p:cNvPr id="52226" name="Picture 2"/>
          <p:cNvPicPr>
            <a:picLocks noChangeAspect="1" noChangeArrowheads="1"/>
          </p:cNvPicPr>
          <p:nvPr/>
        </p:nvPicPr>
        <p:blipFill>
          <a:blip r:embed="rId2"/>
          <a:srcRect/>
          <a:stretch>
            <a:fillRect/>
          </a:stretch>
        </p:blipFill>
        <p:spPr bwMode="auto">
          <a:xfrm>
            <a:off x="6774594" y="3396343"/>
            <a:ext cx="2195233" cy="1183368"/>
          </a:xfrm>
          <a:prstGeom prst="rect">
            <a:avLst/>
          </a:prstGeom>
          <a:noFill/>
          <a:ln w="9525">
            <a:solidFill>
              <a:schemeClr val="bg1">
                <a:lumMod val="85000"/>
              </a:schemeClr>
            </a:solidFill>
            <a:miter lim="800000"/>
            <a:headEnd/>
            <a:tailEnd/>
          </a:ln>
          <a:effectLst/>
        </p:spPr>
      </p:pic>
      <p:sp>
        <p:nvSpPr>
          <p:cNvPr id="10" name="TextBox 9"/>
          <p:cNvSpPr txBox="1"/>
          <p:nvPr/>
        </p:nvSpPr>
        <p:spPr>
          <a:xfrm>
            <a:off x="365759" y="1525459"/>
            <a:ext cx="6352541"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LinearLayout01</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 </a:t>
            </a: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LinearLayout02</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txtXcoord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="X </a:t>
            </a:r>
            <a:r>
              <a:rPr lang="en-US" sz="1800" b="0" dirty="0" err="1" smtClean="0">
                <a:solidFill>
                  <a:prstClr val="black"/>
                </a:solidFill>
                <a:latin typeface="Courier New" pitchFamily="49" charset="0"/>
                <a:cs typeface="Courier New" pitchFamily="49" charset="0"/>
              </a:rPr>
              <a:t>Coord</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android:layout_weight</a:t>
            </a:r>
            <a:r>
              <a:rPr lang="en-US" sz="1800" b="0" dirty="0" smtClean="0">
                <a:solidFill>
                  <a:prstClr val="black"/>
                </a:solidFill>
                <a:latin typeface="Courier New" pitchFamily="49" charset="0"/>
                <a:cs typeface="Courier New" pitchFamily="49" charset="0"/>
              </a:rPr>
              <a:t>="1“&gt;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2423160" y="885825"/>
            <a:ext cx="4297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Display UI Hierarchy</a:t>
            </a:r>
            <a:endParaRPr lang="en-US" sz="2000" b="0" dirty="0"/>
          </a:p>
        </p:txBody>
      </p:sp>
      <p:pic>
        <p:nvPicPr>
          <p:cNvPr id="52226" name="Picture 2"/>
          <p:cNvPicPr>
            <a:picLocks noChangeAspect="1" noChangeArrowheads="1"/>
          </p:cNvPicPr>
          <p:nvPr/>
        </p:nvPicPr>
        <p:blipFill>
          <a:blip r:embed="rId2"/>
          <a:srcRect/>
          <a:stretch>
            <a:fillRect/>
          </a:stretch>
        </p:blipFill>
        <p:spPr bwMode="auto">
          <a:xfrm>
            <a:off x="6774594" y="3396343"/>
            <a:ext cx="2195233" cy="1183368"/>
          </a:xfrm>
          <a:prstGeom prst="rect">
            <a:avLst/>
          </a:prstGeom>
          <a:noFill/>
          <a:ln w="9525">
            <a:solidFill>
              <a:schemeClr val="bg1">
                <a:lumMod val="85000"/>
              </a:schemeClr>
            </a:solidFill>
            <a:miter lim="800000"/>
            <a:headEnd/>
            <a:tailEnd/>
          </a:ln>
          <a:effectLst/>
        </p:spPr>
      </p:pic>
      <p:sp>
        <p:nvSpPr>
          <p:cNvPr id="10" name="TextBox 9"/>
          <p:cNvSpPr txBox="1"/>
          <p:nvPr/>
        </p:nvSpPr>
        <p:spPr>
          <a:xfrm>
            <a:off x="365759" y="1525459"/>
            <a:ext cx="6352541" cy="47459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edtYcoord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="Y </a:t>
            </a:r>
            <a:r>
              <a:rPr lang="en-US" sz="1800" b="0" dirty="0" err="1" smtClean="0">
                <a:solidFill>
                  <a:prstClr val="black"/>
                </a:solidFill>
                <a:latin typeface="Courier New" pitchFamily="49" charset="0"/>
                <a:cs typeface="Courier New" pitchFamily="49" charset="0"/>
              </a:rPr>
              <a:t>Coord</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android:layout_weight</a:t>
            </a:r>
            <a:r>
              <a:rPr lang="en-US" sz="1800" b="0" dirty="0" smtClean="0">
                <a:solidFill>
                  <a:prstClr val="black"/>
                </a:solidFill>
                <a:latin typeface="Courier New" pitchFamily="49" charset="0"/>
                <a:cs typeface="Courier New" pitchFamily="49" charset="0"/>
              </a:rPr>
              <a:t>="1"&gt;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LinearLayout03</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btnRed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="red”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2423160" y="885825"/>
            <a:ext cx="4297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Example: Display UI Hierarchy</a:t>
            </a:r>
            <a:endParaRPr lang="en-US" sz="2000" b="0" dirty="0"/>
          </a:p>
        </p:txBody>
      </p:sp>
      <p:pic>
        <p:nvPicPr>
          <p:cNvPr id="52226" name="Picture 2"/>
          <p:cNvPicPr>
            <a:picLocks noChangeAspect="1" noChangeArrowheads="1"/>
          </p:cNvPicPr>
          <p:nvPr/>
        </p:nvPicPr>
        <p:blipFill>
          <a:blip r:embed="rId2"/>
          <a:srcRect/>
          <a:stretch>
            <a:fillRect/>
          </a:stretch>
        </p:blipFill>
        <p:spPr bwMode="auto">
          <a:xfrm>
            <a:off x="6774594" y="3396343"/>
            <a:ext cx="2195233" cy="1183368"/>
          </a:xfrm>
          <a:prstGeom prst="rect">
            <a:avLst/>
          </a:prstGeom>
          <a:noFill/>
          <a:ln w="9525">
            <a:solidFill>
              <a:schemeClr val="bg1">
                <a:lumMod val="85000"/>
              </a:schemeClr>
            </a:solidFill>
            <a:miter lim="800000"/>
            <a:headEnd/>
            <a:tailEnd/>
          </a:ln>
          <a:effectLst/>
        </p:spPr>
      </p:pic>
      <p:sp>
        <p:nvSpPr>
          <p:cNvPr id="10" name="TextBox 9"/>
          <p:cNvSpPr txBox="1"/>
          <p:nvPr/>
        </p:nvSpPr>
        <p:spPr>
          <a:xfrm>
            <a:off x="365759" y="2381785"/>
            <a:ext cx="6352541" cy="325012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android:layout_weight</a:t>
            </a:r>
            <a:r>
              <a:rPr lang="en-US" sz="1800" b="0" dirty="0" smtClean="0">
                <a:solidFill>
                  <a:prstClr val="black"/>
                </a:solidFill>
                <a:latin typeface="Courier New" pitchFamily="49" charset="0"/>
                <a:cs typeface="Courier New" pitchFamily="49" charset="0"/>
              </a:rPr>
              <a:t>="1"&gt;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btnGreen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="green"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android:layout_weight</a:t>
            </a:r>
            <a:r>
              <a:rPr lang="en-US" sz="1800" b="0" dirty="0" smtClean="0">
                <a:solidFill>
                  <a:prstClr val="black"/>
                </a:solidFill>
                <a:latin typeface="Courier New" pitchFamily="49" charset="0"/>
                <a:cs typeface="Courier New" pitchFamily="49" charset="0"/>
              </a:rPr>
              <a:t>="1"&gt;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6" name="Rectangle 5"/>
          <p:cNvSpPr>
            <a:spLocks noChangeArrowheads="1"/>
          </p:cNvSpPr>
          <p:nvPr/>
        </p:nvSpPr>
        <p:spPr bwMode="gray">
          <a:xfrm>
            <a:off x="3474720" y="2498879"/>
            <a:ext cx="21945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FrameLayout</a:t>
            </a:r>
            <a:endParaRPr lang="en-US" sz="2000" b="0" dirty="0">
              <a:solidFill>
                <a:schemeClr val="bg1"/>
              </a:solidFill>
            </a:endParaRPr>
          </a:p>
        </p:txBody>
      </p:sp>
      <p:sp>
        <p:nvSpPr>
          <p:cNvPr id="7" name="Rectangle 6"/>
          <p:cNvSpPr>
            <a:spLocks noChangeArrowheads="1"/>
          </p:cNvSpPr>
          <p:nvPr/>
        </p:nvSpPr>
        <p:spPr bwMode="gray">
          <a:xfrm>
            <a:off x="3474720" y="3299683"/>
            <a:ext cx="219456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endParaRPr lang="en-US" sz="2000" b="0" dirty="0">
              <a:solidFill>
                <a:schemeClr val="bg1"/>
              </a:solidFill>
            </a:endParaRPr>
          </a:p>
        </p:txBody>
      </p:sp>
      <p:sp>
        <p:nvSpPr>
          <p:cNvPr id="8" name="Rectangle 7"/>
          <p:cNvSpPr>
            <a:spLocks noChangeArrowheads="1"/>
          </p:cNvSpPr>
          <p:nvPr/>
        </p:nvSpPr>
        <p:spPr bwMode="gray">
          <a:xfrm>
            <a:off x="3474720" y="4100487"/>
            <a:ext cx="21945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sp>
        <p:nvSpPr>
          <p:cNvPr id="9" name="Rectangle 8"/>
          <p:cNvSpPr>
            <a:spLocks noChangeArrowheads="1"/>
          </p:cNvSpPr>
          <p:nvPr/>
        </p:nvSpPr>
        <p:spPr bwMode="gray">
          <a:xfrm>
            <a:off x="3474720" y="4901291"/>
            <a:ext cx="219456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sp>
        <p:nvSpPr>
          <p:cNvPr id="11" name="Rectangle 10"/>
          <p:cNvSpPr>
            <a:spLocks noChangeArrowheads="1"/>
          </p:cNvSpPr>
          <p:nvPr/>
        </p:nvSpPr>
        <p:spPr bwMode="gray">
          <a:xfrm>
            <a:off x="3474720" y="5702095"/>
            <a:ext cx="2194560" cy="640080"/>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AbsoluteLayout</a:t>
            </a:r>
            <a:endParaRPr lang="en-US" sz="2000" b="0" dirty="0">
              <a:solidFill>
                <a:schemeClr val="bg1"/>
              </a:solidFill>
            </a:endParaRPr>
          </a:p>
        </p:txBody>
      </p:sp>
      <p:sp>
        <p:nvSpPr>
          <p:cNvPr id="15" name="Rectangle 3"/>
          <p:cNvSpPr>
            <a:spLocks noChangeArrowheads="1"/>
          </p:cNvSpPr>
          <p:nvPr/>
        </p:nvSpPr>
        <p:spPr bwMode="gray">
          <a:xfrm>
            <a:off x="1965960" y="1521951"/>
            <a:ext cx="5212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There are five basic types of Layouts: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FrameLayout</a:t>
            </a:r>
            <a:endParaRPr lang="en-US" sz="2000" b="0" dirty="0">
              <a:solidFill>
                <a:schemeClr val="bg1"/>
              </a:solidFill>
            </a:endParaRPr>
          </a:p>
        </p:txBody>
      </p:sp>
      <p:grpSp>
        <p:nvGrpSpPr>
          <p:cNvPr id="24" name="Group 23"/>
          <p:cNvGrpSpPr/>
          <p:nvPr/>
        </p:nvGrpSpPr>
        <p:grpSpPr>
          <a:xfrm>
            <a:off x="7097486" y="3135081"/>
            <a:ext cx="1669143" cy="2235200"/>
            <a:chOff x="7097486" y="2917371"/>
            <a:chExt cx="1669143" cy="2235200"/>
          </a:xfrm>
        </p:grpSpPr>
        <p:sp>
          <p:nvSpPr>
            <p:cNvPr id="18" name="Rectangle 17"/>
            <p:cNvSpPr/>
            <p:nvPr/>
          </p:nvSpPr>
          <p:spPr>
            <a:xfrm>
              <a:off x="7097486" y="2917371"/>
              <a:ext cx="1669143" cy="2235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19" name="Left Arrow 18"/>
            <p:cNvSpPr/>
            <p:nvPr/>
          </p:nvSpPr>
          <p:spPr>
            <a:xfrm rot="1977218">
              <a:off x="7257143" y="3077028"/>
              <a:ext cx="551543" cy="33382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err="1" smtClean="0"/>
            </a:p>
          </p:txBody>
        </p:sp>
      </p:grpSp>
      <p:grpSp>
        <p:nvGrpSpPr>
          <p:cNvPr id="12" name="Group 5"/>
          <p:cNvGrpSpPr/>
          <p:nvPr/>
        </p:nvGrpSpPr>
        <p:grpSpPr>
          <a:xfrm>
            <a:off x="457857" y="2724506"/>
            <a:ext cx="6538029" cy="118872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FrameLayout</a:t>
              </a:r>
              <a:r>
                <a:rPr lang="en-US" sz="2000" b="0" dirty="0" smtClean="0">
                  <a:solidFill>
                    <a:srgbClr val="000000"/>
                  </a:solidFill>
                  <a:cs typeface="Courier New" pitchFamily="49" charset="0"/>
                </a:rPr>
                <a:t> is the simplest type of layout object. </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5"/>
          <p:cNvGrpSpPr/>
          <p:nvPr/>
        </p:nvGrpSpPr>
        <p:grpSpPr>
          <a:xfrm>
            <a:off x="457857" y="4567820"/>
            <a:ext cx="6538029" cy="118872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It's basically a blank space on your screen that you can later fill with a single object — for example, a picture that you'll swap in and out.</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FrameLayout</a:t>
            </a:r>
            <a:endParaRPr lang="en-US" sz="2000" b="0" dirty="0">
              <a:solidFill>
                <a:schemeClr val="bg1"/>
              </a:solidFill>
            </a:endParaRPr>
          </a:p>
        </p:txBody>
      </p:sp>
      <p:grpSp>
        <p:nvGrpSpPr>
          <p:cNvPr id="2" name="Group 23"/>
          <p:cNvGrpSpPr/>
          <p:nvPr/>
        </p:nvGrpSpPr>
        <p:grpSpPr>
          <a:xfrm>
            <a:off x="7097486" y="3135081"/>
            <a:ext cx="1669143" cy="2235200"/>
            <a:chOff x="7097486" y="2917371"/>
            <a:chExt cx="1669143" cy="2235200"/>
          </a:xfrm>
        </p:grpSpPr>
        <p:sp>
          <p:nvSpPr>
            <p:cNvPr id="18" name="Rectangle 17"/>
            <p:cNvSpPr/>
            <p:nvPr/>
          </p:nvSpPr>
          <p:spPr>
            <a:xfrm>
              <a:off x="7097486" y="2917371"/>
              <a:ext cx="1669143" cy="2235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19" name="Left Arrow 18"/>
            <p:cNvSpPr/>
            <p:nvPr/>
          </p:nvSpPr>
          <p:spPr>
            <a:xfrm rot="1977218">
              <a:off x="7257143" y="3077028"/>
              <a:ext cx="551543" cy="33382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err="1" smtClean="0"/>
            </a:p>
          </p:txBody>
        </p:sp>
      </p:grpSp>
      <p:grpSp>
        <p:nvGrpSpPr>
          <p:cNvPr id="4" name="Group 5"/>
          <p:cNvGrpSpPr/>
          <p:nvPr/>
        </p:nvGrpSpPr>
        <p:grpSpPr>
          <a:xfrm>
            <a:off x="457857" y="2564852"/>
            <a:ext cx="6538029" cy="1554480"/>
            <a:chOff x="1066803" y="1711186"/>
            <a:chExt cx="7038111" cy="914919"/>
          </a:xfrm>
        </p:grpSpPr>
        <p:sp>
          <p:nvSpPr>
            <p:cNvPr id="16" name="Rectangle 15"/>
            <p:cNvSpPr/>
            <p:nvPr/>
          </p:nvSpPr>
          <p:spPr>
            <a:xfrm>
              <a:off x="1066803" y="1711186"/>
              <a:ext cx="7038111" cy="9144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All child elements of the </a:t>
              </a:r>
              <a:r>
                <a:rPr lang="en-US" sz="2000" b="0" dirty="0" err="1" smtClean="0">
                  <a:solidFill>
                    <a:srgbClr val="000000"/>
                  </a:solidFill>
                  <a:latin typeface="Courier New" pitchFamily="49" charset="0"/>
                  <a:cs typeface="Courier New" pitchFamily="49" charset="0"/>
                </a:rPr>
                <a:t>FrameLayout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are pinned to the top left corner of the screen; you cannot specify a different location for a child view. </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5"/>
          <p:cNvGrpSpPr/>
          <p:nvPr/>
        </p:nvGrpSpPr>
        <p:grpSpPr>
          <a:xfrm>
            <a:off x="457857" y="4408166"/>
            <a:ext cx="6538029" cy="155448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Subsequent child views will simply be drawn over previous ones, partially or totally obscuring them (unless the newer object is transparent).</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endParaRPr lang="en-US" sz="2000" b="0" dirty="0">
              <a:solidFill>
                <a:schemeClr val="bg1"/>
              </a:solidFill>
            </a:endParaRPr>
          </a:p>
        </p:txBody>
      </p:sp>
      <p:grpSp>
        <p:nvGrpSpPr>
          <p:cNvPr id="3" name="Group 5"/>
          <p:cNvGrpSpPr/>
          <p:nvPr/>
        </p:nvGrpSpPr>
        <p:grpSpPr>
          <a:xfrm>
            <a:off x="457856" y="2231030"/>
            <a:ext cx="8412480" cy="1188720"/>
            <a:chOff x="1066803" y="1711186"/>
            <a:chExt cx="7038111" cy="914919"/>
          </a:xfrm>
        </p:grpSpPr>
        <p:sp>
          <p:nvSpPr>
            <p:cNvPr id="16" name="Rectangle 15"/>
            <p:cNvSpPr/>
            <p:nvPr/>
          </p:nvSpPr>
          <p:spPr>
            <a:xfrm>
              <a:off x="1066803" y="1711186"/>
              <a:ext cx="7038111" cy="9144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LinearLayout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aligns all children in a single direction — vertically or horizontally depending on the </a:t>
              </a:r>
              <a:r>
                <a:rPr lang="en-US" sz="2000" b="0" dirty="0" err="1" smtClean="0">
                  <a:solidFill>
                    <a:srgbClr val="000000"/>
                  </a:solidFill>
                  <a:latin typeface="Courier New" pitchFamily="49" charset="0"/>
                  <a:cs typeface="Courier New" pitchFamily="49" charset="0"/>
                </a:rPr>
                <a:t>android:orientation</a:t>
              </a:r>
              <a:r>
                <a:rPr lang="en-US" sz="2000" b="0" dirty="0" smtClean="0">
                  <a:solidFill>
                    <a:srgbClr val="000000"/>
                  </a:solidFill>
                  <a:latin typeface="+mj-lt"/>
                  <a:cs typeface="Courier New" pitchFamily="49" charset="0"/>
                </a:rPr>
                <a:t> attribute. </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3" name="Group 52"/>
          <p:cNvGrpSpPr/>
          <p:nvPr/>
        </p:nvGrpSpPr>
        <p:grpSpPr>
          <a:xfrm>
            <a:off x="1025439" y="3499384"/>
            <a:ext cx="7093122" cy="2833921"/>
            <a:chOff x="1031950" y="3499384"/>
            <a:chExt cx="7093122" cy="2833921"/>
          </a:xfrm>
        </p:grpSpPr>
        <p:grpSp>
          <p:nvGrpSpPr>
            <p:cNvPr id="51" name="Group 50"/>
            <p:cNvGrpSpPr/>
            <p:nvPr/>
          </p:nvGrpSpPr>
          <p:grpSpPr>
            <a:xfrm>
              <a:off x="1031950" y="3499384"/>
              <a:ext cx="3291840" cy="2833921"/>
              <a:chOff x="262708" y="3499384"/>
              <a:chExt cx="3291840" cy="2833921"/>
            </a:xfrm>
          </p:grpSpPr>
          <p:grpSp>
            <p:nvGrpSpPr>
              <p:cNvPr id="41" name="Group 40"/>
              <p:cNvGrpSpPr/>
              <p:nvPr/>
            </p:nvGrpSpPr>
            <p:grpSpPr>
              <a:xfrm>
                <a:off x="798285" y="4093025"/>
                <a:ext cx="2220686" cy="2240280"/>
                <a:chOff x="1596571" y="3904343"/>
                <a:chExt cx="2220686" cy="2240280"/>
              </a:xfrm>
            </p:grpSpPr>
            <p:sp>
              <p:nvSpPr>
                <p:cNvPr id="35" name="Rectangle 34"/>
                <p:cNvSpPr/>
                <p:nvPr/>
              </p:nvSpPr>
              <p:spPr>
                <a:xfrm>
                  <a:off x="1596571" y="3904343"/>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36" name="Rectangle 35"/>
                <p:cNvSpPr/>
                <p:nvPr/>
              </p:nvSpPr>
              <p:spPr>
                <a:xfrm>
                  <a:off x="1596571" y="4351927"/>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37" name="Rectangle 36"/>
                <p:cNvSpPr/>
                <p:nvPr/>
              </p:nvSpPr>
              <p:spPr>
                <a:xfrm>
                  <a:off x="1596571" y="4799511"/>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38" name="Rectangle 37"/>
                <p:cNvSpPr/>
                <p:nvPr/>
              </p:nvSpPr>
              <p:spPr>
                <a:xfrm>
                  <a:off x="1596571" y="5247095"/>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39" name="Rectangle 38"/>
                <p:cNvSpPr/>
                <p:nvPr/>
              </p:nvSpPr>
              <p:spPr>
                <a:xfrm>
                  <a:off x="1596571" y="5694681"/>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grpSp>
          <p:sp>
            <p:nvSpPr>
              <p:cNvPr id="48" name="TextBox 47"/>
              <p:cNvSpPr txBox="1"/>
              <p:nvPr/>
            </p:nvSpPr>
            <p:spPr>
              <a:xfrm>
                <a:off x="262708" y="3499384"/>
                <a:ext cx="3291840" cy="477054"/>
              </a:xfrm>
              <a:prstGeom prst="rect">
                <a:avLst/>
              </a:prstGeom>
              <a:noFill/>
              <a:ln w="19050">
                <a:solidFill>
                  <a:schemeClr val="bg1">
                    <a:lumMod val="85000"/>
                  </a:schemeClr>
                </a:solidFill>
              </a:ln>
            </p:spPr>
            <p:txBody>
              <a:bodyPr wrap="square" rtlCol="0">
                <a:spAutoFit/>
              </a:bodyPr>
              <a:lstStyle/>
              <a:p>
                <a:pPr marL="4763" indent="-4763">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800" dirty="0" smtClean="0">
                    <a:solidFill>
                      <a:srgbClr val="000000"/>
                    </a:solidFill>
                    <a:latin typeface="+mj-lt"/>
                    <a:cs typeface="Courier New" pitchFamily="49" charset="0"/>
                  </a:rPr>
                  <a:t>Vertical Orientation</a:t>
                </a:r>
              </a:p>
            </p:txBody>
          </p:sp>
        </p:grpSp>
        <p:grpSp>
          <p:nvGrpSpPr>
            <p:cNvPr id="52" name="Group 51"/>
            <p:cNvGrpSpPr/>
            <p:nvPr/>
          </p:nvGrpSpPr>
          <p:grpSpPr>
            <a:xfrm>
              <a:off x="4833232" y="3499384"/>
              <a:ext cx="3291840" cy="2833921"/>
              <a:chOff x="3556000" y="3499384"/>
              <a:chExt cx="3291840" cy="2833921"/>
            </a:xfrm>
          </p:grpSpPr>
          <p:grpSp>
            <p:nvGrpSpPr>
              <p:cNvPr id="42" name="Group 41"/>
              <p:cNvGrpSpPr/>
              <p:nvPr/>
            </p:nvGrpSpPr>
            <p:grpSpPr>
              <a:xfrm rot="5400000">
                <a:off x="4091577" y="4102822"/>
                <a:ext cx="2220686" cy="2240280"/>
                <a:chOff x="1596571" y="3904343"/>
                <a:chExt cx="2220686" cy="2240280"/>
              </a:xfrm>
            </p:grpSpPr>
            <p:sp>
              <p:nvSpPr>
                <p:cNvPr id="43" name="Rectangle 42"/>
                <p:cNvSpPr/>
                <p:nvPr/>
              </p:nvSpPr>
              <p:spPr>
                <a:xfrm>
                  <a:off x="1596571" y="3904343"/>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44" name="Rectangle 43"/>
                <p:cNvSpPr/>
                <p:nvPr/>
              </p:nvSpPr>
              <p:spPr>
                <a:xfrm>
                  <a:off x="1596571" y="4351927"/>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45" name="Rectangle 44"/>
                <p:cNvSpPr/>
                <p:nvPr/>
              </p:nvSpPr>
              <p:spPr>
                <a:xfrm>
                  <a:off x="1596571" y="4799511"/>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46" name="Rectangle 45"/>
                <p:cNvSpPr/>
                <p:nvPr/>
              </p:nvSpPr>
              <p:spPr>
                <a:xfrm>
                  <a:off x="1596571" y="5247095"/>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47" name="Rectangle 46"/>
                <p:cNvSpPr/>
                <p:nvPr/>
              </p:nvSpPr>
              <p:spPr>
                <a:xfrm>
                  <a:off x="1596571" y="5694681"/>
                  <a:ext cx="2220686" cy="449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grpSp>
          <p:sp>
            <p:nvSpPr>
              <p:cNvPr id="49" name="TextBox 48"/>
              <p:cNvSpPr txBox="1"/>
              <p:nvPr/>
            </p:nvSpPr>
            <p:spPr>
              <a:xfrm>
                <a:off x="3556000" y="3499384"/>
                <a:ext cx="3291840" cy="477054"/>
              </a:xfrm>
              <a:prstGeom prst="rect">
                <a:avLst/>
              </a:prstGeom>
              <a:noFill/>
              <a:ln w="19050">
                <a:solidFill>
                  <a:schemeClr val="bg1">
                    <a:lumMod val="85000"/>
                  </a:schemeClr>
                </a:solidFill>
              </a:ln>
            </p:spPr>
            <p:txBody>
              <a:bodyPr wrap="square" rtlCol="0">
                <a:spAutoFit/>
              </a:bodyPr>
              <a:lstStyle/>
              <a:p>
                <a:pPr marL="4763" indent="-4763">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800" dirty="0" smtClean="0">
                    <a:solidFill>
                      <a:srgbClr val="000000"/>
                    </a:solidFill>
                    <a:latin typeface="+mj-lt"/>
                    <a:cs typeface="Courier New" pitchFamily="49" charset="0"/>
                  </a:rPr>
                  <a:t>Horizontal Orientation</a:t>
                </a:r>
              </a:p>
            </p:txBody>
          </p:sp>
        </p:grpSp>
      </p:grpSp>
      <p:cxnSp>
        <p:nvCxnSpPr>
          <p:cNvPr id="55" name="Straight Arrow Connector 54"/>
          <p:cNvCxnSpPr/>
          <p:nvPr/>
        </p:nvCxnSpPr>
        <p:spPr>
          <a:xfrm rot="16200000" flipH="1">
            <a:off x="899888" y="5225140"/>
            <a:ext cx="1828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V="1">
            <a:off x="5573490" y="4339776"/>
            <a:ext cx="1828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Views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8" name="Rectangle 3"/>
          <p:cNvSpPr>
            <a:spLocks noChangeArrowheads="1"/>
          </p:cNvSpPr>
          <p:nvPr/>
        </p:nvSpPr>
        <p:spPr bwMode="gray">
          <a:xfrm>
            <a:off x="365760" y="1472891"/>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All of the views in a window are arranged in a single tree.</a:t>
            </a:r>
          </a:p>
        </p:txBody>
      </p:sp>
      <p:sp>
        <p:nvSpPr>
          <p:cNvPr id="29" name="Rectangle 3"/>
          <p:cNvSpPr>
            <a:spLocks noChangeArrowheads="1"/>
          </p:cNvSpPr>
          <p:nvPr/>
        </p:nvSpPr>
        <p:spPr bwMode="gray">
          <a:xfrm>
            <a:off x="365760" y="232005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can add views either from code or by specifying a tree of views in one or more XML layout files.</a:t>
            </a:r>
          </a:p>
        </p:txBody>
      </p:sp>
      <p:pic>
        <p:nvPicPr>
          <p:cNvPr id="30" name="Picture 29" descr="layout.png"/>
          <p:cNvPicPr>
            <a:picLocks noChangeAspect="1"/>
          </p:cNvPicPr>
          <p:nvPr/>
        </p:nvPicPr>
        <p:blipFill>
          <a:blip r:embed="rId2"/>
          <a:stretch>
            <a:fillRect/>
          </a:stretch>
        </p:blipFill>
        <p:spPr>
          <a:xfrm>
            <a:off x="1960654" y="3263021"/>
            <a:ext cx="5222693" cy="304826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endParaRPr lang="en-US" sz="2000" b="0" dirty="0">
              <a:solidFill>
                <a:schemeClr val="bg1"/>
              </a:solidFill>
            </a:endParaRPr>
          </a:p>
        </p:txBody>
      </p:sp>
      <p:sp>
        <p:nvSpPr>
          <p:cNvPr id="15" name="Rectangle 3"/>
          <p:cNvSpPr>
            <a:spLocks noChangeArrowheads="1"/>
          </p:cNvSpPr>
          <p:nvPr/>
        </p:nvSpPr>
        <p:spPr bwMode="gray">
          <a:xfrm>
            <a:off x="457856" y="2305707"/>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All children are stacked one after the other, so a:</a:t>
            </a:r>
          </a:p>
        </p:txBody>
      </p:sp>
      <p:grpSp>
        <p:nvGrpSpPr>
          <p:cNvPr id="3" name="Group 5"/>
          <p:cNvGrpSpPr/>
          <p:nvPr/>
        </p:nvGrpSpPr>
        <p:grpSpPr>
          <a:xfrm>
            <a:off x="457856" y="3130938"/>
            <a:ext cx="8412480" cy="822960"/>
            <a:chOff x="1066803" y="1711186"/>
            <a:chExt cx="7038111" cy="914919"/>
          </a:xfrm>
        </p:grpSpPr>
        <p:sp>
          <p:nvSpPr>
            <p:cNvPr id="23" name="Rectangle 22"/>
            <p:cNvSpPr/>
            <p:nvPr/>
          </p:nvSpPr>
          <p:spPr>
            <a:xfrm>
              <a:off x="1066803" y="1711186"/>
              <a:ext cx="7038111" cy="9144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Courier New" pitchFamily="49" charset="0"/>
                  <a:cs typeface="Courier New" pitchFamily="49" charset="0"/>
                </a:rPr>
                <a:t>vertical</a:t>
              </a:r>
              <a:r>
                <a:rPr lang="en-US" sz="2000" b="0" dirty="0" smtClean="0">
                  <a:solidFill>
                    <a:srgbClr val="000000"/>
                  </a:solidFill>
                  <a:latin typeface="+mj-lt"/>
                  <a:cs typeface="Courier New" pitchFamily="49" charset="0"/>
                </a:rPr>
                <a:t> list will only have one child per row, no matter how wide they are, and a</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5"/>
          <p:cNvGrpSpPr/>
          <p:nvPr/>
        </p:nvGrpSpPr>
        <p:grpSpPr>
          <a:xfrm>
            <a:off x="457856" y="4117909"/>
            <a:ext cx="8412480" cy="822960"/>
            <a:chOff x="1066803" y="1711186"/>
            <a:chExt cx="7038111" cy="914919"/>
          </a:xfrm>
        </p:grpSpPr>
        <p:sp>
          <p:nvSpPr>
            <p:cNvPr id="32" name="Rectangle 31"/>
            <p:cNvSpPr/>
            <p:nvPr/>
          </p:nvSpPr>
          <p:spPr>
            <a:xfrm>
              <a:off x="1066803" y="1711186"/>
              <a:ext cx="7038111" cy="9144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Courier New" pitchFamily="49" charset="0"/>
                  <a:cs typeface="Courier New" pitchFamily="49" charset="0"/>
                </a:rPr>
                <a:t>horizontal</a:t>
              </a:r>
              <a:r>
                <a:rPr lang="en-US" sz="2000" b="0" dirty="0" smtClean="0">
                  <a:solidFill>
                    <a:srgbClr val="000000"/>
                  </a:solidFill>
                  <a:latin typeface="+mj-lt"/>
                  <a:cs typeface="Courier New" pitchFamily="49" charset="0"/>
                </a:rPr>
                <a:t> list will only be one row high (the height of the tallest child, plus padding)</a:t>
              </a:r>
            </a:p>
          </p:txBody>
        </p:sp>
        <p:sp>
          <p:nvSpPr>
            <p:cNvPr id="33" name="Isosceles Triangle 3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Rectangle 3"/>
          <p:cNvSpPr>
            <a:spLocks noChangeArrowheads="1"/>
          </p:cNvSpPr>
          <p:nvPr/>
        </p:nvSpPr>
        <p:spPr bwMode="gray">
          <a:xfrm>
            <a:off x="457856" y="5324679"/>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a:t>
            </a:r>
            <a:r>
              <a:rPr lang="en-US" sz="2000" b="0" dirty="0" err="1" smtClean="0">
                <a:solidFill>
                  <a:srgbClr val="000000"/>
                </a:solidFill>
                <a:latin typeface="Courier New" pitchFamily="49" charset="0"/>
                <a:cs typeface="Courier New" pitchFamily="49" charset="0"/>
              </a:rPr>
              <a:t>LinearLayout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respects margins between children and the gravity(right, center, or left alignment) of each child.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endParaRPr lang="en-US" sz="2000" b="0" dirty="0">
              <a:solidFill>
                <a:schemeClr val="bg1"/>
              </a:solidFill>
            </a:endParaRPr>
          </a:p>
        </p:txBody>
      </p:sp>
      <p:pic>
        <p:nvPicPr>
          <p:cNvPr id="16" name="Picture 15" descr="weight-layout-result.png"/>
          <p:cNvPicPr>
            <a:picLocks noChangeAspect="1"/>
          </p:cNvPicPr>
          <p:nvPr/>
        </p:nvPicPr>
        <p:blipFill>
          <a:blip r:embed="rId2"/>
          <a:stretch>
            <a:fillRect/>
          </a:stretch>
        </p:blipFill>
        <p:spPr>
          <a:xfrm>
            <a:off x="2247900" y="4378060"/>
            <a:ext cx="4648200" cy="1933575"/>
          </a:xfrm>
          <a:prstGeom prst="rect">
            <a:avLst/>
          </a:prstGeom>
        </p:spPr>
      </p:pic>
      <p:grpSp>
        <p:nvGrpSpPr>
          <p:cNvPr id="17" name="Group 5"/>
          <p:cNvGrpSpPr/>
          <p:nvPr/>
        </p:nvGrpSpPr>
        <p:grpSpPr>
          <a:xfrm>
            <a:off x="457856" y="2332628"/>
            <a:ext cx="841248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You may attribute a weight to children of a </a:t>
              </a:r>
              <a:r>
                <a:rPr lang="en-US" sz="2000" b="0" dirty="0" err="1" smtClean="0">
                  <a:solidFill>
                    <a:srgbClr val="000000"/>
                  </a:solidFill>
                  <a:latin typeface="Courier New" pitchFamily="49" charset="0"/>
                  <a:cs typeface="Courier New" pitchFamily="49" charset="0"/>
                </a:rPr>
                <a:t>LinearLayout</a:t>
              </a:r>
              <a:r>
                <a:rPr lang="en-US" sz="2000" b="0" dirty="0" smtClean="0">
                  <a:solidFill>
                    <a:srgbClr val="000000"/>
                  </a:solidFill>
                  <a:latin typeface="+mj-lt"/>
                  <a:cs typeface="Courier New" pitchFamily="49" charset="0"/>
                </a:rPr>
                <a:t>.</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1" name="Group 5"/>
          <p:cNvGrpSpPr/>
          <p:nvPr/>
        </p:nvGrpSpPr>
        <p:grpSpPr>
          <a:xfrm>
            <a:off x="457856" y="3348644"/>
            <a:ext cx="8412480" cy="82296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Weight gives an "importance" value to a view, and allows it to expand to fill any remaining space in the parent view.</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2971800" y="1453871"/>
            <a:ext cx="320040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Example</a:t>
            </a:r>
            <a:endParaRPr lang="en-US" sz="2000" b="0" dirty="0">
              <a:solidFill>
                <a:schemeClr val="bg1"/>
              </a:solidFill>
            </a:endParaRPr>
          </a:p>
        </p:txBody>
      </p:sp>
      <p:pic>
        <p:nvPicPr>
          <p:cNvPr id="53250" name="Picture 2"/>
          <p:cNvPicPr>
            <a:picLocks noChangeAspect="1" noChangeArrowheads="1"/>
          </p:cNvPicPr>
          <p:nvPr/>
        </p:nvPicPr>
        <p:blipFill>
          <a:blip r:embed="rId2"/>
          <a:srcRect/>
          <a:stretch>
            <a:fillRect/>
          </a:stretch>
        </p:blipFill>
        <p:spPr bwMode="auto">
          <a:xfrm>
            <a:off x="5187707" y="3497943"/>
            <a:ext cx="3898238" cy="2777842"/>
          </a:xfrm>
          <a:prstGeom prst="rect">
            <a:avLst/>
          </a:prstGeom>
          <a:noFill/>
          <a:ln w="9525">
            <a:solidFill>
              <a:schemeClr val="bg1">
                <a:lumMod val="85000"/>
              </a:schemeClr>
            </a:solidFill>
            <a:miter lim="800000"/>
            <a:headEnd/>
            <a:tailEnd/>
          </a:ln>
          <a:effectLst/>
        </p:spPr>
      </p:pic>
      <p:grpSp>
        <p:nvGrpSpPr>
          <p:cNvPr id="15" name="Group 5"/>
          <p:cNvGrpSpPr/>
          <p:nvPr/>
        </p:nvGrpSpPr>
        <p:grpSpPr>
          <a:xfrm>
            <a:off x="457856" y="2318150"/>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following two forms represent a </a:t>
              </a:r>
              <a:r>
                <a:rPr lang="en-US" sz="2000" b="0" dirty="0" err="1" smtClean="0">
                  <a:solidFill>
                    <a:srgbClr val="000000"/>
                  </a:solidFill>
                  <a:latin typeface="Courier New" pitchFamily="49" charset="0"/>
                  <a:cs typeface="Courier New" pitchFamily="49" charset="0"/>
                </a:rPr>
                <a:t>LinearLayout</a:t>
              </a:r>
              <a:r>
                <a:rPr lang="en-US" sz="2000" b="0" dirty="0" smtClean="0">
                  <a:solidFill>
                    <a:srgbClr val="000000"/>
                  </a:solidFill>
                  <a:cs typeface="Courier New" pitchFamily="49" charset="0"/>
                </a:rPr>
                <a:t> with a set of elements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1" name="Group 5"/>
          <p:cNvGrpSpPr/>
          <p:nvPr/>
        </p:nvGrpSpPr>
        <p:grpSpPr>
          <a:xfrm>
            <a:off x="457856" y="3399469"/>
            <a:ext cx="4663440" cy="118872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They includes, a button, some labels and text boxes. </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6" name="Group 5"/>
          <p:cNvGrpSpPr/>
          <p:nvPr/>
        </p:nvGrpSpPr>
        <p:grpSpPr>
          <a:xfrm>
            <a:off x="457856" y="4771068"/>
            <a:ext cx="4663440" cy="155448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text boxes have width set to </a:t>
              </a:r>
              <a:r>
                <a:rPr lang="en-US" sz="2000" b="0" dirty="0" err="1" smtClean="0">
                  <a:solidFill>
                    <a:srgbClr val="000000"/>
                  </a:solidFill>
                  <a:latin typeface="Courier New" pitchFamily="49" charset="0"/>
                  <a:cs typeface="Courier New" pitchFamily="49" charset="0"/>
                </a:rPr>
                <a:t>fill_parent</a:t>
              </a:r>
              <a:r>
                <a:rPr lang="en-US" sz="2000" b="0" dirty="0" smtClean="0">
                  <a:solidFill>
                    <a:srgbClr val="000000"/>
                  </a:solidFill>
                  <a:cs typeface="Courier New" pitchFamily="49" charset="0"/>
                </a:rPr>
                <a:t>; other elements are set to </a:t>
              </a:r>
              <a:r>
                <a:rPr lang="en-US" sz="2000" b="0" dirty="0" err="1" smtClean="0">
                  <a:solidFill>
                    <a:srgbClr val="000000"/>
                  </a:solidFill>
                  <a:latin typeface="Courier New" pitchFamily="49" charset="0"/>
                  <a:cs typeface="Courier New" pitchFamily="49" charset="0"/>
                </a:rPr>
                <a:t>wrap_content</a:t>
              </a:r>
              <a:r>
                <a:rPr lang="en-US" sz="2000" b="0" dirty="0" smtClean="0">
                  <a:solidFill>
                    <a:srgbClr val="000000"/>
                  </a:solidFill>
                  <a:cs typeface="Courier New" pitchFamily="49" charset="0"/>
                </a:rPr>
                <a:t>. The gravity, by default, is left.</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2971800" y="1453871"/>
            <a:ext cx="320040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Example</a:t>
            </a:r>
            <a:endParaRPr lang="en-US" sz="2000" b="0" dirty="0">
              <a:solidFill>
                <a:schemeClr val="bg1"/>
              </a:solidFill>
            </a:endParaRPr>
          </a:p>
        </p:txBody>
      </p:sp>
      <p:pic>
        <p:nvPicPr>
          <p:cNvPr id="53250" name="Picture 2"/>
          <p:cNvPicPr>
            <a:picLocks noChangeAspect="1" noChangeArrowheads="1"/>
          </p:cNvPicPr>
          <p:nvPr/>
        </p:nvPicPr>
        <p:blipFill>
          <a:blip r:embed="rId2"/>
          <a:srcRect/>
          <a:stretch>
            <a:fillRect/>
          </a:stretch>
        </p:blipFill>
        <p:spPr bwMode="auto">
          <a:xfrm>
            <a:off x="5187707" y="3497943"/>
            <a:ext cx="3898238" cy="2777842"/>
          </a:xfrm>
          <a:prstGeom prst="rect">
            <a:avLst/>
          </a:prstGeom>
          <a:noFill/>
          <a:ln w="9525">
            <a:solidFill>
              <a:schemeClr val="bg1">
                <a:lumMod val="85000"/>
              </a:schemeClr>
            </a:solidFill>
            <a:miter lim="800000"/>
            <a:headEnd/>
            <a:tailEnd/>
          </a:ln>
          <a:effectLst/>
        </p:spPr>
      </p:pic>
      <p:grpSp>
        <p:nvGrpSpPr>
          <p:cNvPr id="2" name="Group 5"/>
          <p:cNvGrpSpPr/>
          <p:nvPr/>
        </p:nvGrpSpPr>
        <p:grpSpPr>
          <a:xfrm>
            <a:off x="457856" y="2318150"/>
            <a:ext cx="8412480" cy="64008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difference between the two versions of the form:</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5" name="Group 24"/>
          <p:cNvGrpSpPr/>
          <p:nvPr/>
        </p:nvGrpSpPr>
        <p:grpSpPr>
          <a:xfrm>
            <a:off x="457856" y="3537358"/>
            <a:ext cx="4607630" cy="2669163"/>
            <a:chOff x="457856" y="3464788"/>
            <a:chExt cx="4607630" cy="2669163"/>
          </a:xfrm>
        </p:grpSpPr>
        <p:grpSp>
          <p:nvGrpSpPr>
            <p:cNvPr id="15" name="Group 5"/>
            <p:cNvGrpSpPr/>
            <p:nvPr/>
          </p:nvGrpSpPr>
          <p:grpSpPr>
            <a:xfrm>
              <a:off x="457856" y="3464788"/>
              <a:ext cx="4578601" cy="118872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Left side form has weight values unset (0 by default), </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5"/>
            <p:cNvGrpSpPr/>
            <p:nvPr/>
          </p:nvGrpSpPr>
          <p:grpSpPr>
            <a:xfrm>
              <a:off x="486885" y="4945231"/>
              <a:ext cx="4578601" cy="118872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Right side form has the comments text box weight set to 1.</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2971800" y="1453871"/>
            <a:ext cx="320040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Example</a:t>
            </a:r>
            <a:endParaRPr lang="en-US" sz="2000" b="0" dirty="0">
              <a:solidFill>
                <a:schemeClr val="bg1"/>
              </a:solidFill>
            </a:endParaRPr>
          </a:p>
        </p:txBody>
      </p:sp>
      <p:pic>
        <p:nvPicPr>
          <p:cNvPr id="53250" name="Picture 2"/>
          <p:cNvPicPr>
            <a:picLocks noChangeAspect="1" noChangeArrowheads="1"/>
          </p:cNvPicPr>
          <p:nvPr/>
        </p:nvPicPr>
        <p:blipFill>
          <a:blip r:embed="rId2"/>
          <a:srcRect/>
          <a:stretch>
            <a:fillRect/>
          </a:stretch>
        </p:blipFill>
        <p:spPr bwMode="auto">
          <a:xfrm>
            <a:off x="5187707" y="3497943"/>
            <a:ext cx="3898238" cy="2777842"/>
          </a:xfrm>
          <a:prstGeom prst="rect">
            <a:avLst/>
          </a:prstGeom>
          <a:noFill/>
          <a:ln w="9525">
            <a:solidFill>
              <a:schemeClr val="bg1">
                <a:lumMod val="85000"/>
              </a:schemeClr>
            </a:solidFill>
            <a:miter lim="800000"/>
            <a:headEnd/>
            <a:tailEnd/>
          </a:ln>
          <a:effectLst/>
        </p:spPr>
      </p:pic>
      <p:grpSp>
        <p:nvGrpSpPr>
          <p:cNvPr id="2" name="Group 5"/>
          <p:cNvGrpSpPr/>
          <p:nvPr/>
        </p:nvGrpSpPr>
        <p:grpSpPr>
          <a:xfrm>
            <a:off x="457856" y="2318150"/>
            <a:ext cx="8412480" cy="64008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difference between the two versions of the form:</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5"/>
          <p:cNvGrpSpPr/>
          <p:nvPr/>
        </p:nvGrpSpPr>
        <p:grpSpPr>
          <a:xfrm>
            <a:off x="457856" y="4088890"/>
            <a:ext cx="4578601" cy="155448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If the Name textbox had also been set to 1, the Name and Comments text boxes would be the same height.</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703320" y="1453871"/>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grpSp>
        <p:nvGrpSpPr>
          <p:cNvPr id="2" name="Group 5"/>
          <p:cNvGrpSpPr/>
          <p:nvPr/>
        </p:nvGrpSpPr>
        <p:grpSpPr>
          <a:xfrm>
            <a:off x="457856" y="2318150"/>
            <a:ext cx="5913915"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TableLayout</a:t>
              </a:r>
              <a:r>
                <a:rPr lang="en-US" sz="2000" b="0" dirty="0" smtClean="0">
                  <a:solidFill>
                    <a:srgbClr val="000000"/>
                  </a:solidFill>
                  <a:cs typeface="Courier New" pitchFamily="49" charset="0"/>
                </a:rPr>
                <a:t> positions its children into rows and columns.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20" name="Picture 19" descr="tablelayout.jpg"/>
          <p:cNvPicPr>
            <a:picLocks noChangeAspect="1"/>
          </p:cNvPicPr>
          <p:nvPr/>
        </p:nvPicPr>
        <p:blipFill>
          <a:blip r:embed="rId2"/>
          <a:stretch>
            <a:fillRect/>
          </a:stretch>
        </p:blipFill>
        <p:spPr>
          <a:xfrm>
            <a:off x="6567114" y="2318150"/>
            <a:ext cx="2209943" cy="3858768"/>
          </a:xfrm>
          <a:prstGeom prst="rect">
            <a:avLst/>
          </a:prstGeom>
        </p:spPr>
      </p:pic>
      <p:grpSp>
        <p:nvGrpSpPr>
          <p:cNvPr id="23" name="Group 5"/>
          <p:cNvGrpSpPr/>
          <p:nvPr/>
        </p:nvGrpSpPr>
        <p:grpSpPr>
          <a:xfrm>
            <a:off x="457856" y="3324473"/>
            <a:ext cx="5916168" cy="822960"/>
            <a:chOff x="1066803" y="1711184"/>
            <a:chExt cx="7038111" cy="914921"/>
          </a:xfrm>
        </p:grpSpPr>
        <p:sp>
          <p:nvSpPr>
            <p:cNvPr id="24" name="Rectangle 2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TableLayout</a:t>
              </a:r>
              <a:r>
                <a:rPr lang="en-US" sz="2000" b="0" dirty="0" smtClean="0">
                  <a:solidFill>
                    <a:srgbClr val="000000"/>
                  </a:solidFill>
                  <a:cs typeface="Courier New" pitchFamily="49" charset="0"/>
                </a:rPr>
                <a:t> containers do not display border lines for rows, columns, or cells.</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6" name="Group 5"/>
          <p:cNvGrpSpPr/>
          <p:nvPr/>
        </p:nvGrpSpPr>
        <p:grpSpPr>
          <a:xfrm>
            <a:off x="457856" y="4330796"/>
            <a:ext cx="5913915" cy="82296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The table will have as many columns as the row with the most cells.</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9" name="Group 5"/>
          <p:cNvGrpSpPr/>
          <p:nvPr/>
        </p:nvGrpSpPr>
        <p:grpSpPr>
          <a:xfrm>
            <a:off x="457856" y="5337118"/>
            <a:ext cx="5913915" cy="82296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table can leave cells empty, but cells cannot span columns, as in HTML.</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703320" y="1453871"/>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grpSp>
        <p:nvGrpSpPr>
          <p:cNvPr id="2" name="Group 5"/>
          <p:cNvGrpSpPr/>
          <p:nvPr/>
        </p:nvGrpSpPr>
        <p:grpSpPr>
          <a:xfrm>
            <a:off x="457856" y="2318150"/>
            <a:ext cx="5913915"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TableRow</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objects are the child views of a </a:t>
              </a:r>
              <a:r>
                <a:rPr lang="en-US" sz="2000" b="0" dirty="0" err="1" smtClean="0">
                  <a:solidFill>
                    <a:srgbClr val="000000"/>
                  </a:solidFill>
                  <a:latin typeface="Courier New" pitchFamily="49" charset="0"/>
                  <a:cs typeface="Courier New" pitchFamily="49" charset="0"/>
                </a:rPr>
                <a:t>TableLayout</a:t>
              </a:r>
              <a:r>
                <a:rPr lang="en-US" sz="2000" b="0" dirty="0" smtClean="0">
                  <a:solidFill>
                    <a:srgbClr val="000000"/>
                  </a:solidFill>
                  <a:latin typeface="+mj-lt"/>
                  <a:cs typeface="Courier New" pitchFamily="49" charset="0"/>
                </a:rPr>
                <a:t> (each </a:t>
              </a:r>
              <a:r>
                <a:rPr lang="en-US" sz="2000" b="0" dirty="0" err="1" smtClean="0">
                  <a:solidFill>
                    <a:srgbClr val="000000"/>
                  </a:solidFill>
                  <a:latin typeface="Courier New" pitchFamily="49" charset="0"/>
                  <a:cs typeface="Courier New" pitchFamily="49" charset="0"/>
                </a:rPr>
                <a:t>TableRow</a:t>
              </a:r>
              <a:r>
                <a:rPr lang="en-US" sz="2000" b="0" dirty="0" smtClean="0">
                  <a:solidFill>
                    <a:srgbClr val="000000"/>
                  </a:solidFill>
                  <a:latin typeface="+mj-lt"/>
                  <a:cs typeface="Courier New" pitchFamily="49" charset="0"/>
                </a:rPr>
                <a:t> defines a single row in the table).</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20" name="Picture 19" descr="tablelayout.jpg"/>
          <p:cNvPicPr>
            <a:picLocks noChangeAspect="1"/>
          </p:cNvPicPr>
          <p:nvPr/>
        </p:nvPicPr>
        <p:blipFill>
          <a:blip r:embed="rId2"/>
          <a:stretch>
            <a:fillRect/>
          </a:stretch>
        </p:blipFill>
        <p:spPr>
          <a:xfrm>
            <a:off x="6567114" y="2318150"/>
            <a:ext cx="2209943" cy="3858768"/>
          </a:xfrm>
          <a:prstGeom prst="rect">
            <a:avLst/>
          </a:prstGeom>
        </p:spPr>
      </p:pic>
      <p:grpSp>
        <p:nvGrpSpPr>
          <p:cNvPr id="3" name="Group 5"/>
          <p:cNvGrpSpPr/>
          <p:nvPr/>
        </p:nvGrpSpPr>
        <p:grpSpPr>
          <a:xfrm>
            <a:off x="457856" y="3687323"/>
            <a:ext cx="5916168" cy="1188720"/>
            <a:chOff x="1066803" y="1711184"/>
            <a:chExt cx="7038111" cy="914921"/>
          </a:xfrm>
        </p:grpSpPr>
        <p:sp>
          <p:nvSpPr>
            <p:cNvPr id="24" name="Rectangle 2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Each row has zero or more cells, each of which is defined by any kind of other View. </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5"/>
          <p:cNvGrpSpPr/>
          <p:nvPr/>
        </p:nvGrpSpPr>
        <p:grpSpPr>
          <a:xfrm>
            <a:off x="457856" y="5056496"/>
            <a:ext cx="5913915" cy="118872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So, the cells of a row may be composed of a variety of View objects, like </a:t>
              </a:r>
              <a:r>
                <a:rPr lang="en-US" sz="2000" b="0" dirty="0" err="1" smtClean="0">
                  <a:solidFill>
                    <a:srgbClr val="000000"/>
                  </a:solidFill>
                  <a:latin typeface="Courier New" pitchFamily="49" charset="0"/>
                  <a:cs typeface="Courier New" pitchFamily="49" charset="0"/>
                </a:rPr>
                <a:t>ImageView</a:t>
              </a:r>
              <a:r>
                <a:rPr lang="en-US" sz="2000" b="0" dirty="0" smtClean="0">
                  <a:solidFill>
                    <a:srgbClr val="000000"/>
                  </a:solidFill>
                  <a:cs typeface="Courier New" pitchFamily="49" charset="0"/>
                </a:rPr>
                <a:t> or </a:t>
              </a:r>
              <a:r>
                <a:rPr lang="en-US" sz="2000" b="0" dirty="0" err="1" smtClean="0">
                  <a:solidFill>
                    <a:srgbClr val="000000"/>
                  </a:solidFill>
                  <a:latin typeface="Courier New" pitchFamily="49" charset="0"/>
                  <a:cs typeface="Courier New" pitchFamily="49" charset="0"/>
                </a:rPr>
                <a:t>TextView</a:t>
              </a:r>
              <a:r>
                <a:rPr lang="en-US" sz="2000" b="0" dirty="0" smtClean="0">
                  <a:solidFill>
                    <a:srgbClr val="000000"/>
                  </a:solidFill>
                  <a:cs typeface="Courier New" pitchFamily="49" charset="0"/>
                </a:rPr>
                <a:t> objects.</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703320" y="1453871"/>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pic>
        <p:nvPicPr>
          <p:cNvPr id="20" name="Picture 19" descr="tablelayout.jpg"/>
          <p:cNvPicPr>
            <a:picLocks noChangeAspect="1"/>
          </p:cNvPicPr>
          <p:nvPr/>
        </p:nvPicPr>
        <p:blipFill>
          <a:blip r:embed="rId2"/>
          <a:stretch>
            <a:fillRect/>
          </a:stretch>
        </p:blipFill>
        <p:spPr>
          <a:xfrm>
            <a:off x="6567114" y="2318150"/>
            <a:ext cx="2209943" cy="3858768"/>
          </a:xfrm>
          <a:prstGeom prst="rect">
            <a:avLst/>
          </a:prstGeom>
        </p:spPr>
      </p:pic>
      <p:grpSp>
        <p:nvGrpSpPr>
          <p:cNvPr id="4" name="Group 5"/>
          <p:cNvGrpSpPr/>
          <p:nvPr/>
        </p:nvGrpSpPr>
        <p:grpSpPr>
          <a:xfrm>
            <a:off x="457856" y="3518012"/>
            <a:ext cx="5913915" cy="118872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cell may also be a </a:t>
              </a:r>
              <a:r>
                <a:rPr lang="en-US" sz="2000" b="0" dirty="0" err="1" smtClean="0">
                  <a:solidFill>
                    <a:srgbClr val="000000"/>
                  </a:solidFill>
                  <a:latin typeface="Courier New" pitchFamily="49" charset="0"/>
                  <a:cs typeface="Courier New" pitchFamily="49" charset="0"/>
                </a:rPr>
                <a:t>ViewGroup</a:t>
              </a:r>
              <a:r>
                <a:rPr lang="en-US" sz="2000" b="0" dirty="0" smtClean="0">
                  <a:solidFill>
                    <a:srgbClr val="000000"/>
                  </a:solidFill>
                  <a:cs typeface="Courier New" pitchFamily="49" charset="0"/>
                </a:rPr>
                <a:t> object (for example, you can nest another </a:t>
              </a:r>
              <a:r>
                <a:rPr lang="en-US" sz="2000" b="0" dirty="0" err="1" smtClean="0">
                  <a:solidFill>
                    <a:srgbClr val="000000"/>
                  </a:solidFill>
                  <a:latin typeface="Courier New" pitchFamily="49" charset="0"/>
                  <a:cs typeface="Courier New" pitchFamily="49" charset="0"/>
                </a:rPr>
                <a:t>TableLayout</a:t>
              </a:r>
              <a:r>
                <a:rPr lang="en-US" sz="2000" b="0" dirty="0" smtClean="0">
                  <a:solidFill>
                    <a:srgbClr val="000000"/>
                  </a:solidFill>
                  <a:cs typeface="Courier New" pitchFamily="49" charset="0"/>
                </a:rPr>
                <a:t> as a cell).</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11960" y="2207617"/>
            <a:ext cx="3044952" cy="23083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mj-lt"/>
                <a:cs typeface="Courier New" pitchFamily="49" charset="0"/>
              </a:rPr>
              <a:t>The following sample layout has two rows and two cells in each. The accompanying screenshot shows the result, with cell borders displayed as dotted lines (added for visual effect).</a:t>
            </a:r>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703320" y="1453871"/>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sp>
        <p:nvSpPr>
          <p:cNvPr id="11" name="TextBox 10"/>
          <p:cNvSpPr txBox="1"/>
          <p:nvPr/>
        </p:nvSpPr>
        <p:spPr>
          <a:xfrm>
            <a:off x="365760" y="2207617"/>
            <a:ext cx="5483498"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TableLayout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android:stretchColumns</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TableRow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TextViewandroid:text</a:t>
            </a:r>
            <a:r>
              <a:rPr lang="en-US" sz="1800" b="0" dirty="0" smtClean="0">
                <a:solidFill>
                  <a:prstClr val="black"/>
                </a:solidFill>
                <a:latin typeface="Courier New" pitchFamily="49" charset="0"/>
                <a:cs typeface="Courier New" pitchFamily="49" charset="0"/>
              </a:rPr>
              <a:t>="Open…"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3dip</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TextViewandroid:text</a:t>
            </a:r>
            <a:r>
              <a:rPr lang="en-US" sz="1800" b="0" dirty="0" smtClean="0">
                <a:solidFill>
                  <a:prstClr val="black"/>
                </a:solidFill>
                <a:latin typeface="Courier New" pitchFamily="49" charset="0"/>
                <a:cs typeface="Courier New" pitchFamily="49" charset="0"/>
              </a:rPr>
              <a:t>="Ctrl-O"</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android:gravity</a:t>
            </a:r>
            <a:r>
              <a:rPr lang="en-US" sz="1800" b="0" dirty="0" smtClean="0">
                <a:solidFill>
                  <a:prstClr val="black"/>
                </a:solidFill>
                <a:latin typeface="Courier New" pitchFamily="49" charset="0"/>
                <a:cs typeface="Courier New" pitchFamily="49" charset="0"/>
              </a:rPr>
              <a:t>="right”</a:t>
            </a:r>
          </a:p>
        </p:txBody>
      </p:sp>
      <p:pic>
        <p:nvPicPr>
          <p:cNvPr id="54274" name="Picture 2"/>
          <p:cNvPicPr>
            <a:picLocks noChangeAspect="1" noChangeArrowheads="1"/>
          </p:cNvPicPr>
          <p:nvPr/>
        </p:nvPicPr>
        <p:blipFill>
          <a:blip r:embed="rId2"/>
          <a:srcRect/>
          <a:stretch>
            <a:fillRect/>
          </a:stretch>
        </p:blipFill>
        <p:spPr bwMode="auto">
          <a:xfrm>
            <a:off x="6008912" y="4594859"/>
            <a:ext cx="3048000" cy="181927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11960" y="2207617"/>
            <a:ext cx="3044952" cy="23083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mj-lt"/>
                <a:cs typeface="Courier New" pitchFamily="49" charset="0"/>
              </a:rPr>
              <a:t>The following sample layout has two rows and two cells in each. The accompanying screenshot shows the result, with cell borders displayed as dotted lines (added for visual effect).</a:t>
            </a:r>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703320" y="1453871"/>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sp>
        <p:nvSpPr>
          <p:cNvPr id="11" name="TextBox 10"/>
          <p:cNvSpPr txBox="1"/>
          <p:nvPr/>
        </p:nvSpPr>
        <p:spPr>
          <a:xfrm>
            <a:off x="365760" y="2207617"/>
            <a:ext cx="5483498" cy="33609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3dip</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TableRow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TableRow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TextViewandroid:text</a:t>
            </a:r>
            <a:r>
              <a:rPr lang="en-US" sz="1800" b="0" dirty="0" smtClean="0">
                <a:solidFill>
                  <a:prstClr val="black"/>
                </a:solidFill>
                <a:latin typeface="Courier New" pitchFamily="49" charset="0"/>
                <a:cs typeface="Courier New" pitchFamily="49" charset="0"/>
              </a:rPr>
              <a:t>="Save As…"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3dip</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TextViewandroid:text</a:t>
            </a:r>
            <a:r>
              <a:rPr lang="en-US" sz="1800" b="0" dirty="0" smtClean="0">
                <a:solidFill>
                  <a:prstClr val="black"/>
                </a:solidFill>
                <a:latin typeface="Courier New" pitchFamily="49" charset="0"/>
                <a:cs typeface="Courier New" pitchFamily="49" charset="0"/>
              </a:rPr>
              <a:t>="Ctrl-Shift-S"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android:gravity</a:t>
            </a:r>
            <a:r>
              <a:rPr lang="en-US" sz="1800" b="0" dirty="0" smtClean="0">
                <a:solidFill>
                  <a:prstClr val="black"/>
                </a:solidFill>
                <a:latin typeface="Courier New" pitchFamily="49" charset="0"/>
                <a:cs typeface="Courier New" pitchFamily="49" charset="0"/>
              </a:rPr>
              <a:t>="right"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3dip</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TableRow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TableLayout</a:t>
            </a:r>
            <a:r>
              <a:rPr lang="en-US" sz="1800" b="0" dirty="0" smtClean="0">
                <a:solidFill>
                  <a:prstClr val="black"/>
                </a:solidFill>
                <a:latin typeface="Courier New" pitchFamily="49" charset="0"/>
                <a:cs typeface="Courier New" pitchFamily="49" charset="0"/>
              </a:rPr>
              <a:t>&gt;</a:t>
            </a:r>
          </a:p>
        </p:txBody>
      </p:sp>
      <p:pic>
        <p:nvPicPr>
          <p:cNvPr id="54274" name="Picture 2"/>
          <p:cNvPicPr>
            <a:picLocks noChangeAspect="1" noChangeArrowheads="1"/>
          </p:cNvPicPr>
          <p:nvPr/>
        </p:nvPicPr>
        <p:blipFill>
          <a:blip r:embed="rId2"/>
          <a:srcRect/>
          <a:stretch>
            <a:fillRect/>
          </a:stretch>
        </p:blipFill>
        <p:spPr bwMode="auto">
          <a:xfrm>
            <a:off x="6008912" y="4594859"/>
            <a:ext cx="3048000" cy="181927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Views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8" name="Rectangle 3"/>
          <p:cNvSpPr>
            <a:spLocks noChangeArrowheads="1"/>
          </p:cNvSpPr>
          <p:nvPr/>
        </p:nvSpPr>
        <p:spPr bwMode="gray">
          <a:xfrm>
            <a:off x="365760" y="1472891"/>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Once you have created a tree of views, there are typically a few types of common operations you may wish to perform:</a:t>
            </a:r>
          </a:p>
        </p:txBody>
      </p:sp>
      <p:sp>
        <p:nvSpPr>
          <p:cNvPr id="7" name="Rectangle 6"/>
          <p:cNvSpPr>
            <a:spLocks noChangeArrowheads="1"/>
          </p:cNvSpPr>
          <p:nvPr/>
        </p:nvSpPr>
        <p:spPr bwMode="gray">
          <a:xfrm>
            <a:off x="365760" y="2820652"/>
            <a:ext cx="228600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Set properties</a:t>
            </a:r>
            <a:endParaRPr lang="en-US" sz="2000" b="0" dirty="0">
              <a:solidFill>
                <a:schemeClr val="bg1"/>
              </a:solidFill>
              <a:latin typeface="+mj-lt"/>
              <a:cs typeface="Courier New" pitchFamily="49" charset="0"/>
            </a:endParaRPr>
          </a:p>
        </p:txBody>
      </p:sp>
      <p:sp>
        <p:nvSpPr>
          <p:cNvPr id="8" name="Rectangle 3"/>
          <p:cNvSpPr>
            <a:spLocks noChangeArrowheads="1"/>
          </p:cNvSpPr>
          <p:nvPr/>
        </p:nvSpPr>
        <p:spPr bwMode="gray">
          <a:xfrm>
            <a:off x="365760" y="3422715"/>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For example setting the text of a </a:t>
            </a:r>
            <a:r>
              <a:rPr lang="en-US" sz="2000" b="0" dirty="0" err="1" smtClean="0">
                <a:latin typeface="Courier New" pitchFamily="49" charset="0"/>
                <a:cs typeface="Courier New" pitchFamily="49" charset="0"/>
              </a:rPr>
              <a:t>TextView</a:t>
            </a:r>
            <a:r>
              <a:rPr lang="en-US" sz="2000" b="0" dirty="0" smtClean="0"/>
              <a:t>. Properties that are known at build time can be set in the XML layout files.</a:t>
            </a:r>
          </a:p>
        </p:txBody>
      </p:sp>
      <p:sp>
        <p:nvSpPr>
          <p:cNvPr id="9" name="Rectangle 8"/>
          <p:cNvSpPr>
            <a:spLocks noChangeArrowheads="1"/>
          </p:cNvSpPr>
          <p:nvPr/>
        </p:nvSpPr>
        <p:spPr bwMode="gray">
          <a:xfrm>
            <a:off x="365760" y="4622557"/>
            <a:ext cx="228600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Set focus</a:t>
            </a:r>
            <a:endParaRPr lang="en-US" sz="2000" b="0" dirty="0">
              <a:solidFill>
                <a:schemeClr val="bg1"/>
              </a:solidFill>
              <a:latin typeface="+mj-lt"/>
              <a:cs typeface="Courier New" pitchFamily="49" charset="0"/>
            </a:endParaRPr>
          </a:p>
        </p:txBody>
      </p:sp>
      <p:sp>
        <p:nvSpPr>
          <p:cNvPr id="10" name="Rectangle 3"/>
          <p:cNvSpPr>
            <a:spLocks noChangeArrowheads="1"/>
          </p:cNvSpPr>
          <p:nvPr/>
        </p:nvSpPr>
        <p:spPr bwMode="gray">
          <a:xfrm>
            <a:off x="365760" y="5211173"/>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framework will handled moving focus in response to user input. To force focus to a specific view, call </a:t>
            </a:r>
            <a:r>
              <a:rPr lang="en-US" sz="2000" b="0" dirty="0" err="1" smtClean="0">
                <a:latin typeface="Courier New" pitchFamily="49" charset="0"/>
                <a:cs typeface="Courier New" pitchFamily="49" charset="0"/>
              </a:rPr>
              <a:t>requestFocus</a:t>
            </a:r>
            <a:r>
              <a:rPr lang="en-US" sz="2000" b="0" dirty="0" smtClean="0">
                <a:latin typeface="Courier New" pitchFamily="49" charset="0"/>
                <a:cs typeface="Courier New" pitchFamily="49" charset="0"/>
              </a:rPr>
              <a:t>()</a:t>
            </a:r>
            <a:r>
              <a:rPr lang="en-US" sz="2000" b="0"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pic>
        <p:nvPicPr>
          <p:cNvPr id="8" name="Picture 7" descr="fig3.png"/>
          <p:cNvPicPr>
            <a:picLocks noChangeAspect="1"/>
          </p:cNvPicPr>
          <p:nvPr/>
        </p:nvPicPr>
        <p:blipFill>
          <a:blip r:embed="rId2"/>
          <a:stretch>
            <a:fillRect/>
          </a:stretch>
        </p:blipFill>
        <p:spPr>
          <a:xfrm>
            <a:off x="6639142" y="2336802"/>
            <a:ext cx="2341486" cy="3858768"/>
          </a:xfrm>
          <a:prstGeom prst="rect">
            <a:avLst/>
          </a:prstGeom>
          <a:ln>
            <a:solidFill>
              <a:schemeClr val="bg1">
                <a:lumMod val="85000"/>
              </a:schemeClr>
            </a:solidFill>
          </a:ln>
        </p:spPr>
      </p:pic>
      <p:grpSp>
        <p:nvGrpSpPr>
          <p:cNvPr id="9" name="Group 5"/>
          <p:cNvGrpSpPr/>
          <p:nvPr/>
        </p:nvGrpSpPr>
        <p:grpSpPr>
          <a:xfrm>
            <a:off x="457856" y="2681000"/>
            <a:ext cx="6015515"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RelativeLayout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cs typeface="Courier New" pitchFamily="49" charset="0"/>
                </a:rPr>
                <a:t>lets child views specify their position relative to the parent view or to each other(specified by ID).</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5"/>
          <p:cNvGrpSpPr/>
          <p:nvPr/>
        </p:nvGrpSpPr>
        <p:grpSpPr>
          <a:xfrm>
            <a:off x="457856" y="4553342"/>
            <a:ext cx="6015515" cy="118872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You can align two elements by right border, or make one below another, centered in the screen, centered left, and so on.</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grpSp>
        <p:nvGrpSpPr>
          <p:cNvPr id="2" name="Group 5"/>
          <p:cNvGrpSpPr/>
          <p:nvPr/>
        </p:nvGrpSpPr>
        <p:grpSpPr>
          <a:xfrm>
            <a:off x="457855" y="2318150"/>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Elements are rendered in the order given, so if the first element is centered in the screen, other elements aligning themselves to that element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2" name="Picture 11" descr="9.png"/>
          <p:cNvPicPr>
            <a:picLocks noChangeAspect="1"/>
          </p:cNvPicPr>
          <p:nvPr/>
        </p:nvPicPr>
        <p:blipFill>
          <a:blip r:embed="rId2"/>
          <a:stretch>
            <a:fillRect/>
          </a:stretch>
        </p:blipFill>
        <p:spPr>
          <a:xfrm>
            <a:off x="2577668" y="3614057"/>
            <a:ext cx="3988665" cy="278375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grpSp>
        <p:nvGrpSpPr>
          <p:cNvPr id="2" name="Group 5"/>
          <p:cNvGrpSpPr/>
          <p:nvPr/>
        </p:nvGrpSpPr>
        <p:grpSpPr>
          <a:xfrm>
            <a:off x="457855" y="2318150"/>
            <a:ext cx="8412480" cy="155448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Because of ordering, if using XML to specify this layout, the element that you will reference (in order to position other view objects) must be listed in the XML file before you refer to it from the other views via its reference ID.</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2" name="Picture 11" descr="9.png"/>
          <p:cNvPicPr>
            <a:picLocks noChangeAspect="1"/>
          </p:cNvPicPr>
          <p:nvPr/>
        </p:nvPicPr>
        <p:blipFill>
          <a:blip r:embed="rId2"/>
          <a:stretch>
            <a:fillRect/>
          </a:stretch>
        </p:blipFill>
        <p:spPr>
          <a:xfrm>
            <a:off x="2863634" y="4013217"/>
            <a:ext cx="3416733" cy="2384595"/>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graphicFrame>
        <p:nvGraphicFramePr>
          <p:cNvPr id="11" name="Table 10"/>
          <p:cNvGraphicFramePr>
            <a:graphicFrameLocks noGrp="1"/>
          </p:cNvGraphicFramePr>
          <p:nvPr/>
        </p:nvGraphicFramePr>
        <p:xfrm>
          <a:off x="1524000" y="2253326"/>
          <a:ext cx="6096000" cy="2966720"/>
        </p:xfrm>
        <a:graphic>
          <a:graphicData uri="http://schemas.openxmlformats.org/drawingml/2006/table">
            <a:tbl>
              <a:tblPr firstRow="1" bandRow="1">
                <a:tableStyleId>{E8B1032C-EA38-4F05-BA0D-38AFFFC7BED3}</a:tableStyleId>
              </a:tblPr>
              <a:tblGrid>
                <a:gridCol w="3048000"/>
                <a:gridCol w="3048000"/>
              </a:tblGrid>
              <a:tr h="370840">
                <a:tc gridSpan="2">
                  <a:txBody>
                    <a:bodyPr/>
                    <a:lstStyle/>
                    <a:p>
                      <a:pPr algn="ctr"/>
                      <a:r>
                        <a:rPr lang="en-US" dirty="0" err="1" smtClean="0"/>
                        <a:t>RelativeLayout</a:t>
                      </a:r>
                      <a:r>
                        <a:rPr lang="en-US" dirty="0" smtClean="0"/>
                        <a:t> Parameters</a:t>
                      </a:r>
                      <a:endParaRPr lang="en-US" dirty="0"/>
                    </a:p>
                  </a:txBody>
                  <a:tcPr anchor="ctr"/>
                </a:tc>
                <a:tc hMerge="1">
                  <a:txBody>
                    <a:bodyPr/>
                    <a:lstStyle/>
                    <a:p>
                      <a:endParaRPr lang="en-US" dirty="0"/>
                    </a:p>
                  </a:txBody>
                  <a:tcPr/>
                </a:tc>
              </a:tr>
              <a:tr h="370840">
                <a:tc>
                  <a:txBody>
                    <a:bodyPr/>
                    <a:lstStyle/>
                    <a:p>
                      <a:r>
                        <a:rPr lang="en-US" dirty="0" smtClean="0"/>
                        <a:t>width</a:t>
                      </a:r>
                      <a:endParaRPr lang="en-US" dirty="0"/>
                    </a:p>
                  </a:txBody>
                  <a:tcPr/>
                </a:tc>
                <a:tc>
                  <a:txBody>
                    <a:bodyPr/>
                    <a:lstStyle/>
                    <a:p>
                      <a:r>
                        <a:rPr lang="en-US" dirty="0" smtClean="0"/>
                        <a:t>height</a:t>
                      </a:r>
                      <a:endParaRPr lang="en-US" dirty="0"/>
                    </a:p>
                  </a:txBody>
                  <a:tcPr/>
                </a:tc>
              </a:tr>
              <a:tr h="370840">
                <a:tc>
                  <a:txBody>
                    <a:bodyPr/>
                    <a:lstStyle/>
                    <a:p>
                      <a:r>
                        <a:rPr lang="en-US" dirty="0" smtClean="0"/>
                        <a:t>below</a:t>
                      </a:r>
                      <a:endParaRPr lang="en-US" dirty="0"/>
                    </a:p>
                  </a:txBody>
                  <a:tcPr/>
                </a:tc>
                <a:tc>
                  <a:txBody>
                    <a:bodyPr/>
                    <a:lstStyle/>
                    <a:p>
                      <a:r>
                        <a:rPr lang="en-US" dirty="0" smtClean="0"/>
                        <a:t>above</a:t>
                      </a:r>
                      <a:endParaRPr lang="en-US" dirty="0"/>
                    </a:p>
                  </a:txBody>
                  <a:tcPr/>
                </a:tc>
              </a:tr>
              <a:tr h="370840">
                <a:tc>
                  <a:txBody>
                    <a:bodyPr/>
                    <a:lstStyle/>
                    <a:p>
                      <a:r>
                        <a:rPr lang="en-US" dirty="0" err="1" smtClean="0"/>
                        <a:t>alignTop</a:t>
                      </a:r>
                      <a:endParaRPr lang="en-US" dirty="0"/>
                    </a:p>
                  </a:txBody>
                  <a:tcPr/>
                </a:tc>
                <a:tc>
                  <a:txBody>
                    <a:bodyPr/>
                    <a:lstStyle/>
                    <a:p>
                      <a:r>
                        <a:rPr lang="en-US" dirty="0" err="1" smtClean="0"/>
                        <a:t>alignParentTop</a:t>
                      </a:r>
                      <a:endParaRPr lang="en-US" dirty="0"/>
                    </a:p>
                  </a:txBody>
                  <a:tcPr/>
                </a:tc>
              </a:tr>
              <a:tr h="370840">
                <a:tc>
                  <a:txBody>
                    <a:bodyPr/>
                    <a:lstStyle/>
                    <a:p>
                      <a:r>
                        <a:rPr lang="en-US" dirty="0" err="1" smtClean="0"/>
                        <a:t>alignBottom</a:t>
                      </a:r>
                      <a:endParaRPr lang="en-US" dirty="0"/>
                    </a:p>
                  </a:txBody>
                  <a:tcPr/>
                </a:tc>
                <a:tc>
                  <a:txBody>
                    <a:bodyPr/>
                    <a:lstStyle/>
                    <a:p>
                      <a:r>
                        <a:rPr lang="en-US" dirty="0" err="1" smtClean="0"/>
                        <a:t>alignParentBottom</a:t>
                      </a:r>
                      <a:endParaRPr lang="en-US" dirty="0"/>
                    </a:p>
                  </a:txBody>
                  <a:tcPr/>
                </a:tc>
              </a:tr>
              <a:tr h="370840">
                <a:tc>
                  <a:txBody>
                    <a:bodyPr/>
                    <a:lstStyle/>
                    <a:p>
                      <a:r>
                        <a:rPr lang="en-US" dirty="0" err="1" smtClean="0"/>
                        <a:t>toLeftOf</a:t>
                      </a:r>
                      <a:endParaRPr lang="en-US" dirty="0"/>
                    </a:p>
                  </a:txBody>
                  <a:tcPr/>
                </a:tc>
                <a:tc>
                  <a:txBody>
                    <a:bodyPr/>
                    <a:lstStyle/>
                    <a:p>
                      <a:r>
                        <a:rPr lang="en-US" dirty="0" err="1" smtClean="0"/>
                        <a:t>toRightOf</a:t>
                      </a:r>
                      <a:endParaRPr lang="en-US" dirty="0"/>
                    </a:p>
                  </a:txBody>
                  <a:tcPr/>
                </a:tc>
              </a:tr>
              <a:tr h="370840">
                <a:tc gridSpan="2">
                  <a:txBody>
                    <a:bodyPr/>
                    <a:lstStyle/>
                    <a:p>
                      <a:r>
                        <a:rPr lang="en-US" dirty="0" smtClean="0"/>
                        <a:t>padding [Bottom</a:t>
                      </a:r>
                      <a:r>
                        <a:rPr lang="en-US" baseline="0" dirty="0" smtClean="0"/>
                        <a:t> | Left | Right | Top]</a:t>
                      </a:r>
                      <a:endParaRPr lang="en-US" dirty="0"/>
                    </a:p>
                  </a:txBody>
                  <a:tcPr/>
                </a:tc>
                <a:tc hMerge="1">
                  <a:txBody>
                    <a:bodyPr/>
                    <a:lstStyle/>
                    <a:p>
                      <a:endParaRPr lang="en-US" dirty="0"/>
                    </a:p>
                  </a:txBody>
                  <a:tcPr/>
                </a:tc>
              </a:tr>
              <a:tr h="370840">
                <a:tc gridSpan="2">
                  <a:txBody>
                    <a:bodyPr/>
                    <a:lstStyle/>
                    <a:p>
                      <a:r>
                        <a:rPr lang="en-US" dirty="0" smtClean="0"/>
                        <a:t>margin [Bottom |</a:t>
                      </a:r>
                      <a:r>
                        <a:rPr lang="en-US" baseline="0" dirty="0" smtClean="0"/>
                        <a:t> Left | Right | Top]</a:t>
                      </a:r>
                      <a:endParaRPr lang="en-US" dirty="0"/>
                    </a:p>
                  </a:txBody>
                  <a:tcPr/>
                </a:tc>
                <a:tc hMerge="1">
                  <a:txBody>
                    <a:bodyPr/>
                    <a:lstStyle/>
                    <a:p>
                      <a:endParaRPr lang="en-US" dirty="0"/>
                    </a:p>
                  </a:txBody>
                  <a:tcPr/>
                </a:tc>
              </a:tr>
            </a:tbl>
          </a:graphicData>
        </a:graphic>
      </p:graphicFrame>
      <p:sp>
        <p:nvSpPr>
          <p:cNvPr id="17" name="TextBox 16"/>
          <p:cNvSpPr txBox="1"/>
          <p:nvPr/>
        </p:nvSpPr>
        <p:spPr>
          <a:xfrm>
            <a:off x="365760" y="5357155"/>
            <a:ext cx="8412480" cy="97872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dirty="0" smtClean="0">
                <a:solidFill>
                  <a:prstClr val="black"/>
                </a:solidFill>
                <a:latin typeface="+mj-lt"/>
                <a:cs typeface="Courier New" pitchFamily="49" charset="0"/>
              </a:rPr>
              <a:t>Example:</a:t>
            </a:r>
            <a:r>
              <a:rPr lang="en-US" sz="1800" b="0" dirty="0" smtClean="0">
                <a:solidFill>
                  <a:prstClr val="black"/>
                </a:solidFill>
                <a:latin typeface="Courier New" pitchFamily="49" charset="0"/>
                <a:cs typeface="Courier New" pitchFamily="49" charset="0"/>
              </a:rPr>
              <a:t> </a:t>
            </a:r>
            <a:r>
              <a:rPr lang="en-US" sz="1800" b="0" dirty="0" smtClean="0">
                <a:solidFill>
                  <a:prstClr val="black"/>
                </a:solidFill>
                <a:latin typeface="+mj-lt"/>
                <a:cs typeface="Courier New" pitchFamily="49" charset="0"/>
              </a:rPr>
              <a:t>Assigning the parameter </a:t>
            </a:r>
            <a:r>
              <a:rPr lang="en-US" sz="1800" b="0" dirty="0" smtClean="0">
                <a:solidFill>
                  <a:prstClr val="black"/>
                </a:solidFill>
                <a:cs typeface="Courier New" pitchFamily="49" charset="0"/>
              </a:rPr>
              <a:t>to a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cs typeface="Courier New" pitchFamily="49" charset="0"/>
              </a:rPr>
              <a:t> would place the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smtClean="0">
                <a:solidFill>
                  <a:prstClr val="black"/>
                </a:solidFill>
                <a:cs typeface="Courier New" pitchFamily="49" charset="0"/>
              </a:rPr>
              <a:t>to the left of the </a:t>
            </a:r>
            <a:r>
              <a:rPr lang="en-US" sz="1800" b="0" dirty="0" smtClean="0">
                <a:solidFill>
                  <a:prstClr val="black"/>
                </a:solidFill>
                <a:latin typeface="Courier New" pitchFamily="49" charset="0"/>
                <a:cs typeface="Courier New" pitchFamily="49" charset="0"/>
              </a:rPr>
              <a:t>View</a:t>
            </a:r>
            <a:r>
              <a:rPr lang="en-US" sz="1800" b="0" dirty="0" smtClean="0">
                <a:solidFill>
                  <a:prstClr val="black"/>
                </a:solidFill>
                <a:cs typeface="Courier New" pitchFamily="49" charset="0"/>
              </a:rPr>
              <a:t> with the ID </a:t>
            </a:r>
            <a:r>
              <a:rPr lang="en-US" sz="1800" b="0" dirty="0" err="1" smtClean="0">
                <a:solidFill>
                  <a:prstClr val="black"/>
                </a:solidFill>
                <a:latin typeface="Courier New" pitchFamily="49" charset="0"/>
                <a:cs typeface="Courier New" pitchFamily="49" charset="0"/>
              </a:rPr>
              <a:t>my_button</a:t>
            </a:r>
            <a:endParaRPr lang="en-US" sz="1800" b="0" dirty="0" smtClean="0">
              <a:solidFill>
                <a:prstClr val="black"/>
              </a:solidFill>
              <a:latin typeface="Courier New" pitchFamily="49" charset="0"/>
              <a:cs typeface="Courier New" pitchFamily="49" charset="0"/>
            </a:endParaRPr>
          </a:p>
          <a:p>
            <a:pPr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android:layout_toLeftOf</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my_button</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graphicFrame>
        <p:nvGraphicFramePr>
          <p:cNvPr id="11" name="Table 10"/>
          <p:cNvGraphicFramePr>
            <a:graphicFrameLocks noGrp="1"/>
          </p:cNvGraphicFramePr>
          <p:nvPr/>
        </p:nvGraphicFramePr>
        <p:xfrm>
          <a:off x="1524000" y="2253326"/>
          <a:ext cx="6096000" cy="2966720"/>
        </p:xfrm>
        <a:graphic>
          <a:graphicData uri="http://schemas.openxmlformats.org/drawingml/2006/table">
            <a:tbl>
              <a:tblPr firstRow="1" bandRow="1">
                <a:tableStyleId>{E8B1032C-EA38-4F05-BA0D-38AFFFC7BED3}</a:tableStyleId>
              </a:tblPr>
              <a:tblGrid>
                <a:gridCol w="3048000"/>
                <a:gridCol w="3048000"/>
              </a:tblGrid>
              <a:tr h="370840">
                <a:tc gridSpan="2">
                  <a:txBody>
                    <a:bodyPr/>
                    <a:lstStyle/>
                    <a:p>
                      <a:pPr algn="ctr"/>
                      <a:r>
                        <a:rPr lang="en-US" dirty="0" err="1" smtClean="0"/>
                        <a:t>RelativeLayout</a:t>
                      </a:r>
                      <a:r>
                        <a:rPr lang="en-US" dirty="0" smtClean="0"/>
                        <a:t> Parameters</a:t>
                      </a:r>
                      <a:endParaRPr lang="en-US" dirty="0"/>
                    </a:p>
                  </a:txBody>
                  <a:tcPr anchor="ctr"/>
                </a:tc>
                <a:tc hMerge="1">
                  <a:txBody>
                    <a:bodyPr/>
                    <a:lstStyle/>
                    <a:p>
                      <a:endParaRPr lang="en-US" dirty="0"/>
                    </a:p>
                  </a:txBody>
                  <a:tcPr/>
                </a:tc>
              </a:tr>
              <a:tr h="370840">
                <a:tc>
                  <a:txBody>
                    <a:bodyPr/>
                    <a:lstStyle/>
                    <a:p>
                      <a:r>
                        <a:rPr lang="en-US" dirty="0" smtClean="0"/>
                        <a:t>width</a:t>
                      </a:r>
                      <a:endParaRPr lang="en-US" dirty="0"/>
                    </a:p>
                  </a:txBody>
                  <a:tcPr/>
                </a:tc>
                <a:tc>
                  <a:txBody>
                    <a:bodyPr/>
                    <a:lstStyle/>
                    <a:p>
                      <a:r>
                        <a:rPr lang="en-US" dirty="0" smtClean="0"/>
                        <a:t>height</a:t>
                      </a:r>
                      <a:endParaRPr lang="en-US" dirty="0"/>
                    </a:p>
                  </a:txBody>
                  <a:tcPr/>
                </a:tc>
              </a:tr>
              <a:tr h="370840">
                <a:tc>
                  <a:txBody>
                    <a:bodyPr/>
                    <a:lstStyle/>
                    <a:p>
                      <a:r>
                        <a:rPr lang="en-US" dirty="0" smtClean="0"/>
                        <a:t>below</a:t>
                      </a:r>
                      <a:endParaRPr lang="en-US" dirty="0"/>
                    </a:p>
                  </a:txBody>
                  <a:tcPr/>
                </a:tc>
                <a:tc>
                  <a:txBody>
                    <a:bodyPr/>
                    <a:lstStyle/>
                    <a:p>
                      <a:r>
                        <a:rPr lang="en-US" dirty="0" smtClean="0"/>
                        <a:t>above</a:t>
                      </a:r>
                      <a:endParaRPr lang="en-US" dirty="0"/>
                    </a:p>
                  </a:txBody>
                  <a:tcPr/>
                </a:tc>
              </a:tr>
              <a:tr h="370840">
                <a:tc>
                  <a:txBody>
                    <a:bodyPr/>
                    <a:lstStyle/>
                    <a:p>
                      <a:r>
                        <a:rPr lang="en-US" dirty="0" err="1" smtClean="0"/>
                        <a:t>alignTop</a:t>
                      </a:r>
                      <a:endParaRPr lang="en-US" dirty="0"/>
                    </a:p>
                  </a:txBody>
                  <a:tcPr/>
                </a:tc>
                <a:tc>
                  <a:txBody>
                    <a:bodyPr/>
                    <a:lstStyle/>
                    <a:p>
                      <a:r>
                        <a:rPr lang="en-US" dirty="0" err="1" smtClean="0"/>
                        <a:t>alignParentTop</a:t>
                      </a:r>
                      <a:endParaRPr lang="en-US" dirty="0"/>
                    </a:p>
                  </a:txBody>
                  <a:tcPr/>
                </a:tc>
              </a:tr>
              <a:tr h="370840">
                <a:tc>
                  <a:txBody>
                    <a:bodyPr/>
                    <a:lstStyle/>
                    <a:p>
                      <a:r>
                        <a:rPr lang="en-US" dirty="0" err="1" smtClean="0"/>
                        <a:t>alignBottom</a:t>
                      </a:r>
                      <a:endParaRPr lang="en-US" dirty="0"/>
                    </a:p>
                  </a:txBody>
                  <a:tcPr/>
                </a:tc>
                <a:tc>
                  <a:txBody>
                    <a:bodyPr/>
                    <a:lstStyle/>
                    <a:p>
                      <a:r>
                        <a:rPr lang="en-US" dirty="0" err="1" smtClean="0"/>
                        <a:t>alignParentBottom</a:t>
                      </a:r>
                      <a:endParaRPr lang="en-US" dirty="0"/>
                    </a:p>
                  </a:txBody>
                  <a:tcPr/>
                </a:tc>
              </a:tr>
              <a:tr h="370840">
                <a:tc>
                  <a:txBody>
                    <a:bodyPr/>
                    <a:lstStyle/>
                    <a:p>
                      <a:r>
                        <a:rPr lang="en-US" dirty="0" err="1" smtClean="0"/>
                        <a:t>toLeftOf</a:t>
                      </a:r>
                      <a:endParaRPr lang="en-US" dirty="0"/>
                    </a:p>
                  </a:txBody>
                  <a:tcPr/>
                </a:tc>
                <a:tc>
                  <a:txBody>
                    <a:bodyPr/>
                    <a:lstStyle/>
                    <a:p>
                      <a:r>
                        <a:rPr lang="en-US" dirty="0" err="1" smtClean="0"/>
                        <a:t>toRightOf</a:t>
                      </a:r>
                      <a:endParaRPr lang="en-US" dirty="0"/>
                    </a:p>
                  </a:txBody>
                  <a:tcPr/>
                </a:tc>
              </a:tr>
              <a:tr h="370840">
                <a:tc gridSpan="2">
                  <a:txBody>
                    <a:bodyPr/>
                    <a:lstStyle/>
                    <a:p>
                      <a:r>
                        <a:rPr lang="en-US" dirty="0" smtClean="0"/>
                        <a:t>padding [Bottom</a:t>
                      </a:r>
                      <a:r>
                        <a:rPr lang="en-US" baseline="0" dirty="0" smtClean="0"/>
                        <a:t> | Left | Right | Top]</a:t>
                      </a:r>
                      <a:endParaRPr lang="en-US" dirty="0"/>
                    </a:p>
                  </a:txBody>
                  <a:tcPr/>
                </a:tc>
                <a:tc hMerge="1">
                  <a:txBody>
                    <a:bodyPr/>
                    <a:lstStyle/>
                    <a:p>
                      <a:endParaRPr lang="en-US" dirty="0"/>
                    </a:p>
                  </a:txBody>
                  <a:tcPr/>
                </a:tc>
              </a:tr>
              <a:tr h="370840">
                <a:tc gridSpan="2">
                  <a:txBody>
                    <a:bodyPr/>
                    <a:lstStyle/>
                    <a:p>
                      <a:r>
                        <a:rPr lang="en-US" dirty="0" smtClean="0"/>
                        <a:t>margin [Bottom |</a:t>
                      </a:r>
                      <a:r>
                        <a:rPr lang="en-US" baseline="0" dirty="0" smtClean="0"/>
                        <a:t> Left | Right | Top]</a:t>
                      </a:r>
                      <a:endParaRPr lang="en-US" dirty="0"/>
                    </a:p>
                  </a:txBody>
                  <a:tcPr/>
                </a:tc>
                <a:tc hMerge="1">
                  <a:txBody>
                    <a:bodyPr/>
                    <a:lstStyle/>
                    <a:p>
                      <a:endParaRPr lang="en-US" dirty="0"/>
                    </a:p>
                  </a:txBody>
                  <a:tcPr/>
                </a:tc>
              </a:tr>
            </a:tbl>
          </a:graphicData>
        </a:graphic>
      </p:graphicFrame>
      <p:sp>
        <p:nvSpPr>
          <p:cNvPr id="17" name="TextBox 16"/>
          <p:cNvSpPr txBox="1"/>
          <p:nvPr/>
        </p:nvSpPr>
        <p:spPr>
          <a:xfrm>
            <a:off x="365760" y="5357155"/>
            <a:ext cx="8412480" cy="97872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dirty="0" smtClean="0">
                <a:solidFill>
                  <a:prstClr val="black"/>
                </a:solidFill>
                <a:latin typeface="+mj-lt"/>
                <a:cs typeface="Courier New" pitchFamily="49" charset="0"/>
              </a:rPr>
              <a:t>Example:</a:t>
            </a:r>
            <a:r>
              <a:rPr lang="en-US" sz="1800" b="0" dirty="0" smtClean="0">
                <a:solidFill>
                  <a:prstClr val="black"/>
                </a:solidFill>
                <a:latin typeface="Courier New" pitchFamily="49" charset="0"/>
                <a:cs typeface="Courier New" pitchFamily="49" charset="0"/>
              </a:rPr>
              <a:t> </a:t>
            </a:r>
            <a:r>
              <a:rPr lang="en-US" sz="1800" b="0" dirty="0" smtClean="0">
                <a:solidFill>
                  <a:prstClr val="black"/>
                </a:solidFill>
                <a:latin typeface="+mj-lt"/>
                <a:cs typeface="Courier New" pitchFamily="49" charset="0"/>
              </a:rPr>
              <a:t>Assigning the parameter </a:t>
            </a:r>
            <a:r>
              <a:rPr lang="en-US" sz="1800" b="0" dirty="0" smtClean="0">
                <a:solidFill>
                  <a:prstClr val="black"/>
                </a:solidFill>
                <a:cs typeface="Courier New" pitchFamily="49" charset="0"/>
              </a:rPr>
              <a:t>to a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cs typeface="Courier New" pitchFamily="49" charset="0"/>
              </a:rPr>
              <a:t> would place the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smtClean="0">
                <a:solidFill>
                  <a:prstClr val="black"/>
                </a:solidFill>
                <a:cs typeface="Courier New" pitchFamily="49" charset="0"/>
              </a:rPr>
              <a:t>to the left of the </a:t>
            </a:r>
            <a:r>
              <a:rPr lang="en-US" sz="1800" b="0" dirty="0" smtClean="0">
                <a:solidFill>
                  <a:prstClr val="black"/>
                </a:solidFill>
                <a:latin typeface="Courier New" pitchFamily="49" charset="0"/>
                <a:cs typeface="Courier New" pitchFamily="49" charset="0"/>
              </a:rPr>
              <a:t>View</a:t>
            </a:r>
            <a:r>
              <a:rPr lang="en-US" sz="1800" b="0" dirty="0" smtClean="0">
                <a:solidFill>
                  <a:prstClr val="black"/>
                </a:solidFill>
                <a:cs typeface="Courier New" pitchFamily="49" charset="0"/>
              </a:rPr>
              <a:t> with the ID </a:t>
            </a:r>
            <a:r>
              <a:rPr lang="en-US" sz="1800" b="0" dirty="0" err="1" smtClean="0">
                <a:solidFill>
                  <a:prstClr val="black"/>
                </a:solidFill>
                <a:latin typeface="Courier New" pitchFamily="49" charset="0"/>
                <a:cs typeface="Courier New" pitchFamily="49" charset="0"/>
              </a:rPr>
              <a:t>my_button</a:t>
            </a:r>
            <a:endParaRPr lang="en-US" sz="1800" b="0" dirty="0" smtClean="0">
              <a:solidFill>
                <a:prstClr val="black"/>
              </a:solidFill>
              <a:latin typeface="Courier New" pitchFamily="49" charset="0"/>
              <a:cs typeface="Courier New" pitchFamily="49" charset="0"/>
            </a:endParaRPr>
          </a:p>
          <a:p>
            <a:pPr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android:layout_toLeftOf</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my_button</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6007608" y="4120470"/>
            <a:ext cx="3032760" cy="1819656"/>
          </a:xfrm>
          <a:prstGeom prst="rect">
            <a:avLst/>
          </a:prstGeom>
          <a:noFill/>
          <a:ln w="9525">
            <a:solidFill>
              <a:schemeClr val="bg1">
                <a:lumMod val="85000"/>
              </a:schemeClr>
            </a:solidFill>
            <a:miter lim="800000"/>
            <a:headEnd/>
            <a:tailEnd/>
          </a:ln>
          <a:effectLst/>
        </p:spPr>
      </p:pic>
      <p:sp>
        <p:nvSpPr>
          <p:cNvPr id="12" name="TextBox 11"/>
          <p:cNvSpPr txBox="1"/>
          <p:nvPr/>
        </p:nvSpPr>
        <p:spPr>
          <a:xfrm>
            <a:off x="6011960" y="2207617"/>
            <a:ext cx="3044952" cy="17543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mj-lt"/>
                <a:cs typeface="Courier New" pitchFamily="49" charset="0"/>
              </a:rPr>
              <a:t>The attributes that refer to relative elements (e.g., </a:t>
            </a:r>
            <a:r>
              <a:rPr lang="en-US" sz="1800" b="0" dirty="0" err="1" smtClean="0">
                <a:solidFill>
                  <a:prstClr val="black"/>
                </a:solidFill>
                <a:latin typeface="+mj-lt"/>
                <a:cs typeface="Courier New" pitchFamily="49" charset="0"/>
              </a:rPr>
              <a:t>layout_toLeft</a:t>
            </a:r>
            <a:r>
              <a:rPr lang="en-US" sz="1800" b="0" dirty="0" smtClean="0">
                <a:solidFill>
                  <a:prstClr val="black"/>
                </a:solidFill>
                <a:latin typeface="+mj-lt"/>
                <a:cs typeface="Courier New" pitchFamily="49" charset="0"/>
              </a:rPr>
              <a:t>) refer to the ID using the syntax of a relative resource (@id/id).</a:t>
            </a:r>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1" name="TextBox 10"/>
          <p:cNvSpPr txBox="1"/>
          <p:nvPr/>
        </p:nvSpPr>
        <p:spPr>
          <a:xfrm>
            <a:off x="365760" y="2207617"/>
            <a:ext cx="5483498"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RelativeLayout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ff0000ff</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10px</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TextViewandroid:id</a:t>
            </a:r>
            <a:r>
              <a:rPr lang="en-US" sz="1800" b="0" dirty="0" smtClean="0">
                <a:solidFill>
                  <a:prstClr val="black"/>
                </a:solidFill>
                <a:latin typeface="Courier New" pitchFamily="49" charset="0"/>
                <a:cs typeface="Courier New" pitchFamily="49" charset="0"/>
              </a:rPr>
              <a:t>="@+id/label"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ffff0077</a:t>
            </a:r>
            <a:r>
              <a:rPr lang="en-US" sz="1800" b="0" dirty="0" smtClean="0">
                <a:solidFill>
                  <a:prstClr val="black"/>
                </a:solidFill>
                <a:latin typeface="Courier New" pitchFamily="49" charset="0"/>
                <a:cs typeface="Courier New" pitchFamily="49" charset="0"/>
              </a:rPr>
              <a:t>”</a:t>
            </a:r>
          </a:p>
        </p:txBody>
      </p:sp>
      <p:sp>
        <p:nvSpPr>
          <p:cNvPr id="9" name="Rectangle 8"/>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6007608" y="4120470"/>
            <a:ext cx="3032760" cy="1819656"/>
          </a:xfrm>
          <a:prstGeom prst="rect">
            <a:avLst/>
          </a:prstGeom>
          <a:noFill/>
          <a:ln w="9525">
            <a:solidFill>
              <a:schemeClr val="bg1">
                <a:lumMod val="85000"/>
              </a:schemeClr>
            </a:solidFill>
            <a:miter lim="800000"/>
            <a:headEnd/>
            <a:tailEnd/>
          </a:ln>
          <a:effectLst/>
        </p:spPr>
      </p:pic>
      <p:sp>
        <p:nvSpPr>
          <p:cNvPr id="12" name="TextBox 11"/>
          <p:cNvSpPr txBox="1"/>
          <p:nvPr/>
        </p:nvSpPr>
        <p:spPr>
          <a:xfrm>
            <a:off x="6011960" y="2207617"/>
            <a:ext cx="3044952" cy="17543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mj-lt"/>
                <a:cs typeface="Courier New" pitchFamily="49" charset="0"/>
              </a:rPr>
              <a:t>The attributes that refer to relative elements (e.g., </a:t>
            </a:r>
            <a:r>
              <a:rPr lang="en-US" sz="1800" b="0" dirty="0" err="1" smtClean="0">
                <a:solidFill>
                  <a:prstClr val="black"/>
                </a:solidFill>
                <a:latin typeface="+mj-lt"/>
                <a:cs typeface="Courier New" pitchFamily="49" charset="0"/>
              </a:rPr>
              <a:t>layout_toLeft</a:t>
            </a:r>
            <a:r>
              <a:rPr lang="en-US" sz="1800" b="0" dirty="0" smtClean="0">
                <a:solidFill>
                  <a:prstClr val="black"/>
                </a:solidFill>
                <a:latin typeface="+mj-lt"/>
                <a:cs typeface="Courier New" pitchFamily="49" charset="0"/>
              </a:rPr>
              <a:t>) refer to the ID using the syntax of a relative resource (@id/id).</a:t>
            </a:r>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1" name="TextBox 10"/>
          <p:cNvSpPr txBox="1"/>
          <p:nvPr/>
        </p:nvSpPr>
        <p:spPr>
          <a:xfrm>
            <a:off x="365760" y="2207617"/>
            <a:ext cx="5483498" cy="40257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="Type here:"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EditTextandroid:id</a:t>
            </a:r>
            <a:r>
              <a:rPr lang="en-US" sz="1800" b="0" dirty="0" smtClean="0">
                <a:solidFill>
                  <a:prstClr val="black"/>
                </a:solidFill>
                <a:latin typeface="Courier New" pitchFamily="49" charset="0"/>
                <a:cs typeface="Courier New" pitchFamily="49" charset="0"/>
              </a:rPr>
              <a:t>="@+id/entry"</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android:layout_below</a:t>
            </a:r>
            <a:r>
              <a:rPr lang="en-US" sz="1800" b="0" dirty="0" smtClean="0">
                <a:solidFill>
                  <a:prstClr val="black"/>
                </a:solidFill>
                <a:latin typeface="Courier New" pitchFamily="49" charset="0"/>
                <a:cs typeface="Courier New" pitchFamily="49" charset="0"/>
              </a:rPr>
              <a:t>="@id/label"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="@+id/ok"</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android:layout_below</a:t>
            </a:r>
            <a:r>
              <a:rPr lang="en-US" sz="1800" b="0" dirty="0" smtClean="0">
                <a:solidFill>
                  <a:prstClr val="black"/>
                </a:solidFill>
                <a:latin typeface="Courier New" pitchFamily="49" charset="0"/>
                <a:cs typeface="Courier New" pitchFamily="49" charset="0"/>
              </a:rPr>
              <a:t>="@id/entry"</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android:layout_alignParentRight</a:t>
            </a:r>
            <a:r>
              <a:rPr lang="en-US" sz="1800" b="0" dirty="0" smtClean="0">
                <a:solidFill>
                  <a:prstClr val="black"/>
                </a:solidFill>
                <a:latin typeface="Courier New" pitchFamily="49" charset="0"/>
                <a:cs typeface="Courier New" pitchFamily="49" charset="0"/>
              </a:rPr>
              <a:t>="true"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android:layout_marginLeft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10px</a:t>
            </a:r>
            <a:r>
              <a:rPr lang="en-US" sz="1800" b="0" dirty="0" smtClean="0">
                <a:solidFill>
                  <a:prstClr val="black"/>
                </a:solidFill>
                <a:latin typeface="Courier New" pitchFamily="49" charset="0"/>
                <a:cs typeface="Courier New" pitchFamily="49" charset="0"/>
              </a:rPr>
              <a:t>”</a:t>
            </a:r>
          </a:p>
        </p:txBody>
      </p:sp>
      <p:sp>
        <p:nvSpPr>
          <p:cNvPr id="8" name="Rectangle 7"/>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6007608" y="4120470"/>
            <a:ext cx="3032760" cy="1819656"/>
          </a:xfrm>
          <a:prstGeom prst="rect">
            <a:avLst/>
          </a:prstGeom>
          <a:noFill/>
          <a:ln w="9525">
            <a:solidFill>
              <a:schemeClr val="bg1">
                <a:lumMod val="85000"/>
              </a:schemeClr>
            </a:solidFill>
            <a:miter lim="800000"/>
            <a:headEnd/>
            <a:tailEnd/>
          </a:ln>
          <a:effectLst/>
        </p:spPr>
      </p:pic>
      <p:sp>
        <p:nvSpPr>
          <p:cNvPr id="12" name="TextBox 11"/>
          <p:cNvSpPr txBox="1"/>
          <p:nvPr/>
        </p:nvSpPr>
        <p:spPr>
          <a:xfrm>
            <a:off x="6011960" y="2207617"/>
            <a:ext cx="3044952" cy="17543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mj-lt"/>
                <a:cs typeface="Courier New" pitchFamily="49" charset="0"/>
              </a:rPr>
              <a:t>The attributes that refer to relative elements (e.g., </a:t>
            </a:r>
            <a:r>
              <a:rPr lang="en-US" sz="1800" b="0" dirty="0" err="1" smtClean="0">
                <a:solidFill>
                  <a:prstClr val="black"/>
                </a:solidFill>
                <a:latin typeface="+mj-lt"/>
                <a:cs typeface="Courier New" pitchFamily="49" charset="0"/>
              </a:rPr>
              <a:t>layout_toLeft</a:t>
            </a:r>
            <a:r>
              <a:rPr lang="en-US" sz="1800" b="0" dirty="0" smtClean="0">
                <a:solidFill>
                  <a:prstClr val="black"/>
                </a:solidFill>
                <a:latin typeface="+mj-lt"/>
                <a:cs typeface="Courier New" pitchFamily="49" charset="0"/>
              </a:rPr>
              <a:t>) refer to the ID using the syntax of a relative resource (@id/id).</a:t>
            </a:r>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1" name="TextBox 10"/>
          <p:cNvSpPr txBox="1"/>
          <p:nvPr/>
        </p:nvSpPr>
        <p:spPr>
          <a:xfrm>
            <a:off x="365760" y="2207617"/>
            <a:ext cx="5483498" cy="269612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="OK"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="Cancel"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android:layout_toLeftOf</a:t>
            </a:r>
            <a:r>
              <a:rPr lang="en-US" sz="1800" b="0" dirty="0" smtClean="0">
                <a:solidFill>
                  <a:prstClr val="black"/>
                </a:solidFill>
                <a:latin typeface="Courier New" pitchFamily="49" charset="0"/>
                <a:cs typeface="Courier New" pitchFamily="49" charset="0"/>
              </a:rPr>
              <a:t>="@id/ok"</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android:layout_alignTop</a:t>
            </a:r>
            <a:r>
              <a:rPr lang="en-US" sz="1800" b="0" dirty="0" smtClean="0">
                <a:solidFill>
                  <a:prstClr val="black"/>
                </a:solidFill>
                <a:latin typeface="Courier New" pitchFamily="49" charset="0"/>
                <a:cs typeface="Courier New" pitchFamily="49" charset="0"/>
              </a:rPr>
              <a:t>="@id/ok“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RelativeLayout</a:t>
            </a:r>
            <a:r>
              <a:rPr lang="en-US" sz="1800" b="0" dirty="0" smtClean="0">
                <a:solidFill>
                  <a:prstClr val="black"/>
                </a:solidFill>
                <a:latin typeface="Courier New" pitchFamily="49" charset="0"/>
                <a:cs typeface="Courier New" pitchFamily="49" charset="0"/>
              </a:rPr>
              <a:t>&gt;</a:t>
            </a:r>
          </a:p>
        </p:txBody>
      </p:sp>
      <p:sp>
        <p:nvSpPr>
          <p:cNvPr id="8" name="Rectangle 7"/>
          <p:cNvSpPr>
            <a:spLocks noChangeArrowheads="1"/>
          </p:cNvSpPr>
          <p:nvPr/>
        </p:nvSpPr>
        <p:spPr bwMode="gray">
          <a:xfrm>
            <a:off x="3520440" y="1453871"/>
            <a:ext cx="21031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AbsoluteLayout</a:t>
            </a:r>
            <a:endParaRPr lang="en-US" sz="2000" b="0" dirty="0">
              <a:solidFill>
                <a:schemeClr val="bg1"/>
              </a:solidFill>
            </a:endParaRPr>
          </a:p>
        </p:txBody>
      </p:sp>
      <p:pic>
        <p:nvPicPr>
          <p:cNvPr id="8" name="Picture 7" descr="absolute_position_button.png"/>
          <p:cNvPicPr>
            <a:picLocks noChangeAspect="1"/>
          </p:cNvPicPr>
          <p:nvPr/>
        </p:nvPicPr>
        <p:blipFill>
          <a:blip r:embed="rId2"/>
          <a:stretch>
            <a:fillRect/>
          </a:stretch>
        </p:blipFill>
        <p:spPr>
          <a:xfrm>
            <a:off x="1714500" y="4324767"/>
            <a:ext cx="5715000" cy="1924050"/>
          </a:xfrm>
          <a:prstGeom prst="rect">
            <a:avLst/>
          </a:prstGeom>
          <a:ln>
            <a:solidFill>
              <a:schemeClr val="bg1">
                <a:lumMod val="85000"/>
              </a:schemeClr>
            </a:solidFill>
          </a:ln>
        </p:spPr>
      </p:pic>
      <p:sp>
        <p:nvSpPr>
          <p:cNvPr id="9" name="Rectangle 3"/>
          <p:cNvSpPr>
            <a:spLocks noChangeArrowheads="1"/>
          </p:cNvSpPr>
          <p:nvPr/>
        </p:nvSpPr>
        <p:spPr bwMode="gray">
          <a:xfrm>
            <a:off x="457856" y="2305707"/>
            <a:ext cx="8412480"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layout that lets you specify exact locations (x/y coordinates) of its children. Absolute layouts are less flexible and harder to maintain than other types of layouts without absolute positioning.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AbsoluteLayout</a:t>
            </a:r>
            <a:endParaRPr lang="en-US" sz="2000" b="0" dirty="0">
              <a:solidFill>
                <a:schemeClr val="bg1"/>
              </a:solidFill>
            </a:endParaRPr>
          </a:p>
        </p:txBody>
      </p:sp>
      <p:sp>
        <p:nvSpPr>
          <p:cNvPr id="11" name="TextBox 10"/>
          <p:cNvSpPr txBox="1"/>
          <p:nvPr/>
        </p:nvSpPr>
        <p:spPr>
          <a:xfrm>
            <a:off x="365760" y="2265673"/>
            <a:ext cx="5483498"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AbsoluteLayout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myAbsoluteLayout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myButton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="Button”</a:t>
            </a:r>
          </a:p>
        </p:txBody>
      </p:sp>
      <p:pic>
        <p:nvPicPr>
          <p:cNvPr id="56322" name="Picture 2"/>
          <p:cNvPicPr>
            <a:picLocks noChangeAspect="1" noChangeArrowheads="1"/>
          </p:cNvPicPr>
          <p:nvPr/>
        </p:nvPicPr>
        <p:blipFill>
          <a:blip r:embed="rId2"/>
          <a:srcRect/>
          <a:stretch>
            <a:fillRect/>
          </a:stretch>
        </p:blipFill>
        <p:spPr bwMode="auto">
          <a:xfrm>
            <a:off x="5960608" y="3238728"/>
            <a:ext cx="3057525" cy="162877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1880" y="885825"/>
            <a:ext cx="1920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Views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8" name="Rectangle 3"/>
          <p:cNvSpPr>
            <a:spLocks noChangeArrowheads="1"/>
          </p:cNvSpPr>
          <p:nvPr/>
        </p:nvSpPr>
        <p:spPr bwMode="gray">
          <a:xfrm>
            <a:off x="365760" y="1472891"/>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Once you have created a tree of views, there are typically a few types of common operations you may wish to perform:</a:t>
            </a:r>
          </a:p>
        </p:txBody>
      </p:sp>
      <p:sp>
        <p:nvSpPr>
          <p:cNvPr id="7" name="Rectangle 6"/>
          <p:cNvSpPr>
            <a:spLocks noChangeArrowheads="1"/>
          </p:cNvSpPr>
          <p:nvPr/>
        </p:nvSpPr>
        <p:spPr bwMode="gray">
          <a:xfrm>
            <a:off x="365760" y="2632394"/>
            <a:ext cx="228600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Set up listeners</a:t>
            </a:r>
            <a:endParaRPr lang="en-US" sz="2000" b="0" dirty="0">
              <a:solidFill>
                <a:schemeClr val="bg1"/>
              </a:solidFill>
              <a:latin typeface="+mj-lt"/>
              <a:cs typeface="Courier New" pitchFamily="49" charset="0"/>
            </a:endParaRPr>
          </a:p>
        </p:txBody>
      </p:sp>
      <p:sp>
        <p:nvSpPr>
          <p:cNvPr id="8" name="Rectangle 3"/>
          <p:cNvSpPr>
            <a:spLocks noChangeArrowheads="1"/>
          </p:cNvSpPr>
          <p:nvPr/>
        </p:nvSpPr>
        <p:spPr bwMode="gray">
          <a:xfrm>
            <a:off x="365760" y="3234457"/>
            <a:ext cx="8412480"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Views allow clients to set listeners that will be notified when something interesting happens to the view. For example, a Button exposes a listener to notify clients when the button is clicked.</a:t>
            </a:r>
          </a:p>
        </p:txBody>
      </p:sp>
      <p:sp>
        <p:nvSpPr>
          <p:cNvPr id="9" name="Rectangle 8"/>
          <p:cNvSpPr>
            <a:spLocks noChangeArrowheads="1"/>
          </p:cNvSpPr>
          <p:nvPr/>
        </p:nvSpPr>
        <p:spPr bwMode="gray">
          <a:xfrm>
            <a:off x="365760" y="4958732"/>
            <a:ext cx="228600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Set visibility</a:t>
            </a:r>
            <a:endParaRPr lang="en-US" sz="2000" b="0" dirty="0">
              <a:solidFill>
                <a:schemeClr val="bg1"/>
              </a:solidFill>
              <a:latin typeface="+mj-lt"/>
              <a:cs typeface="Courier New" pitchFamily="49" charset="0"/>
            </a:endParaRPr>
          </a:p>
        </p:txBody>
      </p:sp>
      <p:sp>
        <p:nvSpPr>
          <p:cNvPr id="10" name="Rectangle 3"/>
          <p:cNvSpPr>
            <a:spLocks noChangeArrowheads="1"/>
          </p:cNvSpPr>
          <p:nvPr/>
        </p:nvSpPr>
        <p:spPr bwMode="gray">
          <a:xfrm>
            <a:off x="365760" y="5547348"/>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can hide or show views using </a:t>
            </a:r>
            <a:r>
              <a:rPr lang="en-US" sz="2000" b="0" dirty="0" err="1" smtClean="0">
                <a:latin typeface="Courier New" pitchFamily="49" charset="0"/>
                <a:cs typeface="Courier New" pitchFamily="49" charset="0"/>
              </a:rPr>
              <a:t>setVisibility</a:t>
            </a:r>
            <a:r>
              <a:rPr lang="en-US" sz="2000" b="0" dirty="0" smtClean="0">
                <a:latin typeface="Courier New" pitchFamily="49" charset="0"/>
                <a:cs typeface="Courier New" pitchFamily="49" charset="0"/>
              </a:rPr>
              <a:t>(</a:t>
            </a: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a:t>
            </a:r>
            <a:r>
              <a:rPr lang="en-US" sz="2000" b="0"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4" name="Rectangle 13"/>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Common Layouts</a:t>
            </a:r>
            <a:endParaRPr lang="en-US" sz="2000" b="0" dirty="0"/>
          </a:p>
        </p:txBody>
      </p:sp>
      <p:sp>
        <p:nvSpPr>
          <p:cNvPr id="10" name="Rectangle 9"/>
          <p:cNvSpPr>
            <a:spLocks noChangeArrowheads="1"/>
          </p:cNvSpPr>
          <p:nvPr/>
        </p:nvSpPr>
        <p:spPr bwMode="gray">
          <a:xfrm>
            <a:off x="3474720" y="1453871"/>
            <a:ext cx="219456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AbsoluteLayout</a:t>
            </a:r>
            <a:endParaRPr lang="en-US" sz="2000" b="0" dirty="0">
              <a:solidFill>
                <a:schemeClr val="bg1"/>
              </a:solidFill>
            </a:endParaRPr>
          </a:p>
        </p:txBody>
      </p:sp>
      <p:sp>
        <p:nvSpPr>
          <p:cNvPr id="11" name="TextBox 10"/>
          <p:cNvSpPr txBox="1"/>
          <p:nvPr/>
        </p:nvSpPr>
        <p:spPr>
          <a:xfrm>
            <a:off x="365760" y="3209083"/>
            <a:ext cx="5483498" cy="169892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android:layout_x</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120px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32px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AbsoluteLayout</a:t>
            </a:r>
            <a:r>
              <a:rPr lang="en-US" sz="1800" b="0" dirty="0" smtClean="0">
                <a:solidFill>
                  <a:prstClr val="black"/>
                </a:solidFill>
                <a:latin typeface="Courier New" pitchFamily="49" charset="0"/>
                <a:cs typeface="Courier New" pitchFamily="49" charset="0"/>
              </a:rPr>
              <a:t>&gt;</a:t>
            </a:r>
          </a:p>
        </p:txBody>
      </p:sp>
      <p:pic>
        <p:nvPicPr>
          <p:cNvPr id="56322" name="Picture 2"/>
          <p:cNvPicPr>
            <a:picLocks noChangeAspect="1" noChangeArrowheads="1"/>
          </p:cNvPicPr>
          <p:nvPr/>
        </p:nvPicPr>
        <p:blipFill>
          <a:blip r:embed="rId2"/>
          <a:srcRect/>
          <a:stretch>
            <a:fillRect/>
          </a:stretch>
        </p:blipFill>
        <p:spPr bwMode="auto">
          <a:xfrm>
            <a:off x="5960608" y="3238728"/>
            <a:ext cx="3057525" cy="162877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5920" y="885825"/>
            <a:ext cx="58521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Layout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pic>
        <p:nvPicPr>
          <p:cNvPr id="50178" name="Picture 2"/>
          <p:cNvPicPr>
            <a:picLocks noChangeAspect="1" noChangeArrowheads="1"/>
          </p:cNvPicPr>
          <p:nvPr/>
        </p:nvPicPr>
        <p:blipFill>
          <a:blip r:embed="rId2"/>
          <a:srcRect/>
          <a:stretch>
            <a:fillRect/>
          </a:stretch>
        </p:blipFill>
        <p:spPr bwMode="auto">
          <a:xfrm>
            <a:off x="6804212" y="2214843"/>
            <a:ext cx="2144844" cy="3056403"/>
          </a:xfrm>
          <a:prstGeom prst="rect">
            <a:avLst/>
          </a:prstGeom>
          <a:noFill/>
          <a:ln w="9525">
            <a:solidFill>
              <a:schemeClr val="bg1">
                <a:lumMod val="85000"/>
              </a:schemeClr>
            </a:solidFill>
            <a:miter lim="800000"/>
            <a:headEnd/>
            <a:tailEnd/>
          </a:ln>
          <a:effectLst/>
        </p:spPr>
      </p:pic>
      <p:grpSp>
        <p:nvGrpSpPr>
          <p:cNvPr id="19" name="Group 18"/>
          <p:cNvGrpSpPr/>
          <p:nvPr/>
        </p:nvGrpSpPr>
        <p:grpSpPr>
          <a:xfrm>
            <a:off x="365760" y="2949850"/>
            <a:ext cx="6223299" cy="1586388"/>
            <a:chOff x="365760" y="2471029"/>
            <a:chExt cx="6223299" cy="1586388"/>
          </a:xfrm>
        </p:grpSpPr>
        <p:sp>
          <p:nvSpPr>
            <p:cNvPr id="16" name="Pentagon 15"/>
            <p:cNvSpPr>
              <a:spLocks noChangeArrowheads="1"/>
            </p:cNvSpPr>
            <p:nvPr/>
          </p:nvSpPr>
          <p:spPr bwMode="gray">
            <a:xfrm>
              <a:off x="365760" y="2471029"/>
              <a:ext cx="2286000" cy="640080"/>
            </a:xfrm>
            <a:prstGeom prst="homePlate">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Linear Layout</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234457"/>
              <a:ext cx="6223299"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a:t>
              </a:r>
              <a:r>
                <a:rPr lang="en-US" sz="2000" b="0" dirty="0" err="1" smtClean="0"/>
                <a:t>LinearLayout</a:t>
              </a:r>
              <a:r>
                <a:rPr lang="en-US" sz="2000" b="0" dirty="0" smtClean="0"/>
                <a:t> is a </a:t>
              </a:r>
              <a:r>
                <a:rPr lang="en-US" sz="2000" b="0" dirty="0" err="1" smtClean="0"/>
                <a:t>GroupView</a:t>
              </a:r>
              <a:r>
                <a:rPr lang="en-US" sz="2000" b="0" dirty="0" smtClean="0"/>
                <a:t> that will lay child View elements vertically or horizontally.</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5920" y="885825"/>
            <a:ext cx="58521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Layout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grpSp>
        <p:nvGrpSpPr>
          <p:cNvPr id="9" name="Group 8"/>
          <p:cNvGrpSpPr/>
          <p:nvPr/>
        </p:nvGrpSpPr>
        <p:grpSpPr>
          <a:xfrm>
            <a:off x="365760" y="2763822"/>
            <a:ext cx="6223299" cy="1952148"/>
            <a:chOff x="365760" y="2949850"/>
            <a:chExt cx="6223299" cy="1952148"/>
          </a:xfrm>
        </p:grpSpPr>
        <p:sp>
          <p:nvSpPr>
            <p:cNvPr id="16" name="Pentagon 15"/>
            <p:cNvSpPr>
              <a:spLocks noChangeArrowheads="1"/>
            </p:cNvSpPr>
            <p:nvPr/>
          </p:nvSpPr>
          <p:spPr bwMode="gray">
            <a:xfrm>
              <a:off x="365760" y="2949850"/>
              <a:ext cx="2560320" cy="640080"/>
            </a:xfrm>
            <a:prstGeom prst="homePlate">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Relative Layout</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713278"/>
              <a:ext cx="6223299"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a:t>
              </a:r>
              <a:r>
                <a:rPr lang="en-US" sz="2000" b="0" dirty="0" err="1" smtClean="0"/>
                <a:t>RelativeLayout</a:t>
              </a:r>
              <a:r>
                <a:rPr lang="en-US" sz="2000" b="0" dirty="0" smtClean="0"/>
                <a:t> is a </a:t>
              </a:r>
              <a:r>
                <a:rPr lang="en-US" sz="2000" b="0" dirty="0" err="1" smtClean="0"/>
                <a:t>ViewGroup</a:t>
              </a:r>
              <a:r>
                <a:rPr lang="en-US" sz="2000" b="0" dirty="0" smtClean="0"/>
                <a:t> that allows you to layout child elements in positions relative to the parent or siblings elements.</a:t>
              </a:r>
            </a:p>
          </p:txBody>
        </p:sp>
      </p:grpSp>
      <p:pic>
        <p:nvPicPr>
          <p:cNvPr id="51202" name="Picture 2"/>
          <p:cNvPicPr>
            <a:picLocks noChangeAspect="1" noChangeArrowheads="1"/>
          </p:cNvPicPr>
          <p:nvPr/>
        </p:nvPicPr>
        <p:blipFill>
          <a:blip r:embed="rId2"/>
          <a:srcRect/>
          <a:stretch>
            <a:fillRect/>
          </a:stretch>
        </p:blipFill>
        <p:spPr bwMode="auto">
          <a:xfrm>
            <a:off x="6803136" y="2212848"/>
            <a:ext cx="2150772" cy="30540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5920" y="885825"/>
            <a:ext cx="58521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 Brief Sample Of UI Components: Layout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User Interfaces Using XML Layouts</a:t>
            </a:r>
            <a:endParaRPr lang="en-US" dirty="0" smtClean="0">
              <a:solidFill>
                <a:srgbClr val="3B4A1E"/>
              </a:solidFill>
              <a:ea typeface="SimSun" pitchFamily="2" charset="-122"/>
            </a:endParaRPr>
          </a:p>
        </p:txBody>
      </p:sp>
      <p:sp>
        <p:nvSpPr>
          <p:cNvPr id="16" name="Pentagon 15"/>
          <p:cNvSpPr>
            <a:spLocks noChangeArrowheads="1"/>
          </p:cNvSpPr>
          <p:nvPr/>
        </p:nvSpPr>
        <p:spPr bwMode="gray">
          <a:xfrm>
            <a:off x="365760" y="2763822"/>
            <a:ext cx="2560320" cy="640080"/>
          </a:xfrm>
          <a:prstGeom prst="homePlate">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latin typeface="+mj-lt"/>
                <a:cs typeface="Courier New" pitchFamily="49" charset="0"/>
              </a:rPr>
              <a:t>Table Layout</a:t>
            </a:r>
            <a:endParaRPr lang="en-US" sz="2000" b="0" dirty="0">
              <a:solidFill>
                <a:schemeClr val="bg1"/>
              </a:solidFill>
              <a:latin typeface="+mj-lt"/>
              <a:cs typeface="Courier New" pitchFamily="49" charset="0"/>
            </a:endParaRPr>
          </a:p>
        </p:txBody>
      </p:sp>
      <p:sp>
        <p:nvSpPr>
          <p:cNvPr id="17" name="Rectangle 3"/>
          <p:cNvSpPr>
            <a:spLocks noChangeArrowheads="1"/>
          </p:cNvSpPr>
          <p:nvPr/>
        </p:nvSpPr>
        <p:spPr bwMode="gray">
          <a:xfrm>
            <a:off x="365760" y="3527250"/>
            <a:ext cx="6223299"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a:t>
            </a:r>
            <a:r>
              <a:rPr lang="en-US" sz="2000" b="0" dirty="0" err="1" smtClean="0"/>
              <a:t>TableLayout</a:t>
            </a:r>
            <a:r>
              <a:rPr lang="en-US" sz="2000" b="0" dirty="0" smtClean="0"/>
              <a:t> is a </a:t>
            </a:r>
            <a:r>
              <a:rPr lang="en-US" sz="2000" b="0" dirty="0" err="1" smtClean="0"/>
              <a:t>ViewGroup</a:t>
            </a:r>
            <a:r>
              <a:rPr lang="en-US" sz="2000" b="0" dirty="0" smtClean="0"/>
              <a:t> that will lay child View elements into rows and columns.</a:t>
            </a:r>
          </a:p>
        </p:txBody>
      </p:sp>
      <p:pic>
        <p:nvPicPr>
          <p:cNvPr id="52226" name="Picture 2"/>
          <p:cNvPicPr>
            <a:picLocks noChangeAspect="1" noChangeArrowheads="1"/>
          </p:cNvPicPr>
          <p:nvPr/>
        </p:nvPicPr>
        <p:blipFill>
          <a:blip r:embed="rId2"/>
          <a:srcRect/>
          <a:stretch>
            <a:fillRect/>
          </a:stretch>
        </p:blipFill>
        <p:spPr bwMode="auto">
          <a:xfrm>
            <a:off x="6803136" y="2212848"/>
            <a:ext cx="2150772" cy="3054096"/>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38539</TotalTime>
  <Words>3006</Words>
  <Application>Microsoft Office PowerPoint</Application>
  <PresentationFormat>On-screen Show (4:3)</PresentationFormat>
  <Paragraphs>444</Paragraphs>
  <Slides>60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4_TS_ILT_Sl1Template1_PPT_20_12_10_V1</vt:lpstr>
      <vt:lpstr>Image</vt:lpstr>
      <vt:lpstr>Slide 1</vt:lpstr>
      <vt:lpstr>Learning Objectives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lpstr>User Interfaces Using XML Layouts</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3166</cp:revision>
  <dcterms:created xsi:type="dcterms:W3CDTF">2008-06-23T11:45:25Z</dcterms:created>
  <dcterms:modified xsi:type="dcterms:W3CDTF">2015-09-14T09:32:31Z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B8D4C074-B133-4EB5-89D2-10F1FBB00D4C</vt:lpwstr>
  </property>
  <property fmtid="{D5CDD505-2E9C-101B-9397-08002B2CF9AE}" pid="6" name="ArticulateProjectFull">
    <vt:lpwstr>D:\Projects\Advance Java ILT\Storyboard\Ver_a\SEF_JEE_1_WebApplication_Ver1.ppta</vt:lpwstr>
  </property>
</Properties>
</file>