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45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Android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Telephony API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2015-09-14T15:16:36Z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