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71"/>
  </p:notesMasterIdLst>
  <p:handoutMasterIdLst>
    <p:handoutMasterId r:id="rId72"/>
  </p:handoutMasterIdLst>
  <p:sldIdLst>
    <p:sldId id="1433" r:id="rId2"/>
    <p:sldId id="1434" r:id="rId3"/>
    <p:sldId id="1364" r:id="rId4"/>
    <p:sldId id="1365" r:id="rId5"/>
    <p:sldId id="1366" r:id="rId6"/>
    <p:sldId id="1368" r:id="rId7"/>
    <p:sldId id="1369" r:id="rId8"/>
    <p:sldId id="1370" r:id="rId9"/>
    <p:sldId id="1371" r:id="rId10"/>
    <p:sldId id="1372" r:id="rId11"/>
    <p:sldId id="1373" r:id="rId12"/>
    <p:sldId id="1374" r:id="rId13"/>
    <p:sldId id="1375" r:id="rId14"/>
    <p:sldId id="1376" r:id="rId15"/>
    <p:sldId id="1377" r:id="rId16"/>
    <p:sldId id="1378" r:id="rId17"/>
    <p:sldId id="1379" r:id="rId18"/>
    <p:sldId id="1380" r:id="rId19"/>
    <p:sldId id="1381" r:id="rId20"/>
    <p:sldId id="1382" r:id="rId21"/>
    <p:sldId id="1383" r:id="rId22"/>
    <p:sldId id="1384" r:id="rId23"/>
    <p:sldId id="1385" r:id="rId24"/>
    <p:sldId id="1386" r:id="rId25"/>
    <p:sldId id="1387" r:id="rId26"/>
    <p:sldId id="1388" r:id="rId27"/>
    <p:sldId id="1389" r:id="rId28"/>
    <p:sldId id="1390" r:id="rId29"/>
    <p:sldId id="1391" r:id="rId30"/>
    <p:sldId id="1392" r:id="rId31"/>
    <p:sldId id="1393" r:id="rId32"/>
    <p:sldId id="1394" r:id="rId33"/>
    <p:sldId id="1395" r:id="rId34"/>
    <p:sldId id="1396" r:id="rId35"/>
    <p:sldId id="1397" r:id="rId36"/>
    <p:sldId id="1398" r:id="rId37"/>
    <p:sldId id="1399" r:id="rId38"/>
    <p:sldId id="1400" r:id="rId39"/>
    <p:sldId id="1401" r:id="rId40"/>
    <p:sldId id="1402" r:id="rId41"/>
    <p:sldId id="1404" r:id="rId42"/>
    <p:sldId id="1405" r:id="rId43"/>
    <p:sldId id="1406" r:id="rId44"/>
    <p:sldId id="1407" r:id="rId45"/>
    <p:sldId id="1408" r:id="rId46"/>
    <p:sldId id="1409" r:id="rId47"/>
    <p:sldId id="1410" r:id="rId48"/>
    <p:sldId id="1411" r:id="rId49"/>
    <p:sldId id="1412" r:id="rId50"/>
    <p:sldId id="1413" r:id="rId51"/>
    <p:sldId id="1414" r:id="rId52"/>
    <p:sldId id="1415" r:id="rId53"/>
    <p:sldId id="1416" r:id="rId54"/>
    <p:sldId id="1417" r:id="rId55"/>
    <p:sldId id="1418" r:id="rId56"/>
    <p:sldId id="1419" r:id="rId57"/>
    <p:sldId id="1420" r:id="rId58"/>
    <p:sldId id="1421" r:id="rId59"/>
    <p:sldId id="1422" r:id="rId60"/>
    <p:sldId id="1423" r:id="rId61"/>
    <p:sldId id="1424" r:id="rId62"/>
    <p:sldId id="1425" r:id="rId63"/>
    <p:sldId id="1426" r:id="rId64"/>
    <p:sldId id="1427" r:id="rId65"/>
    <p:sldId id="1428" r:id="rId66"/>
    <p:sldId id="1429" r:id="rId67"/>
    <p:sldId id="1430" r:id="rId68"/>
    <p:sldId id="1431" r:id="rId69"/>
    <p:sldId id="1432" r:id="rId70"/>
  </p:sldIdLst>
  <p:sldSz cx="9144000" cy="6858000" type="screen4x3"/>
  <p:notesSz cx="7315200" cy="9601200"/>
  <p:custDataLst>
    <p:tags r:id="rId7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6116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F8F0F-4ABA-4F76-95E9-5A44FEEF55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F5248-6A16-4AE5-BA0E-49D846924C27}">
      <dgm:prSet phldrT="[Text]" custT="1"/>
      <dgm:spPr/>
      <dgm:t>
        <a:bodyPr/>
        <a:lstStyle/>
        <a:p>
          <a:r>
            <a:rPr lang="en-US" sz="800" dirty="0" err="1" smtClean="0"/>
            <a:t>PhoneWindow$DecorView</a:t>
          </a:r>
          <a:r>
            <a:rPr lang="en-US" sz="800" dirty="0" smtClean="0"/>
            <a:t> #0@43599778 </a:t>
          </a:r>
          <a:r>
            <a:rPr lang="en-US" sz="800" dirty="0" err="1" smtClean="0"/>
            <a:t>NO_ID</a:t>
          </a:r>
          <a:endParaRPr lang="en-US" sz="800" dirty="0"/>
        </a:p>
      </dgm:t>
    </dgm:pt>
    <dgm:pt modelId="{1C861FF6-712E-4D71-95FC-893E4AA4B9A7}" type="parTrans" cxnId="{FD32F503-5C0D-47BE-AFF6-696CF708560A}">
      <dgm:prSet/>
      <dgm:spPr/>
      <dgm:t>
        <a:bodyPr/>
        <a:lstStyle/>
        <a:p>
          <a:endParaRPr lang="en-US"/>
        </a:p>
      </dgm:t>
    </dgm:pt>
    <dgm:pt modelId="{ACC779F7-7ABC-4FCD-997F-C99ECB6966DE}" type="sibTrans" cxnId="{FD32F503-5C0D-47BE-AFF6-696CF708560A}">
      <dgm:prSet/>
      <dgm:spPr/>
      <dgm:t>
        <a:bodyPr/>
        <a:lstStyle/>
        <a:p>
          <a:endParaRPr lang="en-US"/>
        </a:p>
      </dgm:t>
    </dgm:pt>
    <dgm:pt modelId="{47F5B097-7AB3-4852-B489-805428346DC2}">
      <dgm:prSet phldrT="[Text]" custT="1"/>
      <dgm:spPr/>
      <dgm:t>
        <a:bodyPr/>
        <a:lstStyle/>
        <a:p>
          <a:r>
            <a:rPr lang="en-US" sz="800" dirty="0" err="1" smtClean="0"/>
            <a:t>LinearLayout</a:t>
          </a:r>
          <a:r>
            <a:rPr lang="en-US" sz="800" dirty="0" smtClean="0"/>
            <a:t> #</a:t>
          </a:r>
          <a:r>
            <a:rPr lang="en-US" sz="800" dirty="0" err="1" smtClean="0"/>
            <a:t>0@43599f38</a:t>
          </a:r>
          <a:r>
            <a:rPr lang="en-US" sz="800" dirty="0" smtClean="0"/>
            <a:t> </a:t>
          </a:r>
          <a:r>
            <a:rPr lang="en-US" sz="800" dirty="0" err="1" smtClean="0"/>
            <a:t>NO_ID</a:t>
          </a:r>
          <a:endParaRPr lang="en-US" sz="800" dirty="0"/>
        </a:p>
      </dgm:t>
    </dgm:pt>
    <dgm:pt modelId="{37FF15A2-382C-40D3-A32A-3A3AE6D665A4}" type="parTrans" cxnId="{D5C6EC2D-FC5F-4DEA-9C90-831A5458000C}">
      <dgm:prSet/>
      <dgm:spPr/>
      <dgm:t>
        <a:bodyPr/>
        <a:lstStyle/>
        <a:p>
          <a:endParaRPr lang="en-US"/>
        </a:p>
      </dgm:t>
    </dgm:pt>
    <dgm:pt modelId="{900AD4D4-E350-450F-A026-94AF0926FDD2}" type="sibTrans" cxnId="{D5C6EC2D-FC5F-4DEA-9C90-831A5458000C}">
      <dgm:prSet/>
      <dgm:spPr/>
      <dgm:t>
        <a:bodyPr/>
        <a:lstStyle/>
        <a:p>
          <a:endParaRPr lang="en-US"/>
        </a:p>
      </dgm:t>
    </dgm:pt>
    <dgm:pt modelId="{048C14F9-7CBE-405B-8F27-9A80D60A91E2}">
      <dgm:prSet phldrT="[Text]" custT="1"/>
      <dgm:spPr/>
      <dgm:t>
        <a:bodyPr/>
        <a:lstStyle/>
        <a:p>
          <a:r>
            <a:rPr lang="en-US" sz="800" dirty="0" err="1" smtClean="0"/>
            <a:t>FrameLayout</a:t>
          </a:r>
          <a:r>
            <a:rPr lang="en-US" sz="800" dirty="0" smtClean="0"/>
            <a:t> #</a:t>
          </a:r>
          <a:r>
            <a:rPr lang="en-US" sz="800" dirty="0" err="1" smtClean="0"/>
            <a:t>1@4359b8b0</a:t>
          </a:r>
          <a:r>
            <a:rPr lang="en-US" sz="800" dirty="0" smtClean="0"/>
            <a:t> id/content</a:t>
          </a:r>
          <a:endParaRPr lang="en-US" sz="800" dirty="0"/>
        </a:p>
      </dgm:t>
    </dgm:pt>
    <dgm:pt modelId="{3F5254A8-497A-4D8E-B38F-2FB0D03D71F4}" type="parTrans" cxnId="{30E46EA7-7771-417A-A484-DFDFACF87B24}">
      <dgm:prSet/>
      <dgm:spPr/>
      <dgm:t>
        <a:bodyPr/>
        <a:lstStyle/>
        <a:p>
          <a:endParaRPr lang="en-US"/>
        </a:p>
      </dgm:t>
    </dgm:pt>
    <dgm:pt modelId="{6B586C12-FF20-4F46-A6C7-43DB0004E75E}" type="sibTrans" cxnId="{30E46EA7-7771-417A-A484-DFDFACF87B24}">
      <dgm:prSet/>
      <dgm:spPr/>
      <dgm:t>
        <a:bodyPr/>
        <a:lstStyle/>
        <a:p>
          <a:endParaRPr lang="en-US"/>
        </a:p>
      </dgm:t>
    </dgm:pt>
    <dgm:pt modelId="{D62729E1-8DDC-4016-9ED9-7B50230B981A}">
      <dgm:prSet phldrT="[Text]" custT="1"/>
      <dgm:spPr/>
      <dgm:t>
        <a:bodyPr/>
        <a:lstStyle/>
        <a:p>
          <a:r>
            <a:rPr lang="en-US" sz="800" dirty="0" err="1" smtClean="0"/>
            <a:t>TableLayout</a:t>
          </a:r>
          <a:r>
            <a:rPr lang="en-US" sz="800" dirty="0" smtClean="0"/>
            <a:t> #</a:t>
          </a:r>
          <a:r>
            <a:rPr lang="en-US" sz="800" dirty="0" err="1" smtClean="0"/>
            <a:t>0@4359bf98</a:t>
          </a:r>
          <a:r>
            <a:rPr lang="en-US" sz="800" dirty="0" smtClean="0"/>
            <a:t> id/my </a:t>
          </a:r>
          <a:r>
            <a:rPr lang="en-US" sz="800" dirty="0" err="1" smtClean="0"/>
            <a:t>TableLayout</a:t>
          </a:r>
          <a:endParaRPr lang="en-US" sz="800" dirty="0"/>
        </a:p>
      </dgm:t>
    </dgm:pt>
    <dgm:pt modelId="{DB8E6BEF-B5B0-46A0-A719-EDD39309473C}" type="parTrans" cxnId="{66B8692F-6C02-4461-9B8F-35F9A93E9B61}">
      <dgm:prSet/>
      <dgm:spPr/>
      <dgm:t>
        <a:bodyPr/>
        <a:lstStyle/>
        <a:p>
          <a:endParaRPr lang="en-US"/>
        </a:p>
      </dgm:t>
    </dgm:pt>
    <dgm:pt modelId="{9124642D-2C87-4038-9195-31BB60311EDF}" type="sibTrans" cxnId="{66B8692F-6C02-4461-9B8F-35F9A93E9B61}">
      <dgm:prSet/>
      <dgm:spPr/>
      <dgm:t>
        <a:bodyPr/>
        <a:lstStyle/>
        <a:p>
          <a:endParaRPr lang="en-US"/>
        </a:p>
      </dgm:t>
    </dgm:pt>
    <dgm:pt modelId="{7431E06C-3784-4C4B-BB12-DA186A5E1B2F}">
      <dgm:prSet phldrT="[Text]" custT="1"/>
      <dgm:spPr/>
      <dgm:t>
        <a:bodyPr/>
        <a:lstStyle/>
        <a:p>
          <a:r>
            <a:rPr lang="en-US" sz="800" dirty="0" err="1" smtClean="0"/>
            <a:t>TableRow</a:t>
          </a:r>
          <a:r>
            <a:rPr lang="en-US" sz="800" dirty="0" smtClean="0"/>
            <a:t> #</a:t>
          </a:r>
          <a:r>
            <a:rPr lang="en-US" sz="800" dirty="0" err="1" smtClean="0"/>
            <a:t>0@4359c890</a:t>
          </a:r>
          <a:r>
            <a:rPr lang="en-US" sz="800" dirty="0" smtClean="0"/>
            <a:t> id/table Row 1</a:t>
          </a:r>
          <a:endParaRPr lang="en-US" sz="800" dirty="0"/>
        </a:p>
      </dgm:t>
    </dgm:pt>
    <dgm:pt modelId="{6001F735-5DC8-466B-8A09-E87B17FA8206}" type="parTrans" cxnId="{1C663515-7C0E-41ED-91ED-E8278DBEA397}">
      <dgm:prSet/>
      <dgm:spPr/>
      <dgm:t>
        <a:bodyPr/>
        <a:lstStyle/>
        <a:p>
          <a:endParaRPr lang="en-US"/>
        </a:p>
      </dgm:t>
    </dgm:pt>
    <dgm:pt modelId="{11660DCF-4B33-411C-822E-F84394195662}" type="sibTrans" cxnId="{1C663515-7C0E-41ED-91ED-E8278DBEA397}">
      <dgm:prSet/>
      <dgm:spPr/>
      <dgm:t>
        <a:bodyPr/>
        <a:lstStyle/>
        <a:p>
          <a:endParaRPr lang="en-US"/>
        </a:p>
      </dgm:t>
    </dgm:pt>
    <dgm:pt modelId="{40C08532-DFF9-48C6-93C1-9421F71CB349}">
      <dgm:prSet phldrT="[Text]" custT="1"/>
      <dgm:spPr/>
      <dgm:t>
        <a:bodyPr/>
        <a:lstStyle/>
        <a:p>
          <a:r>
            <a:rPr lang="en-US" sz="800" dirty="0" err="1" smtClean="0"/>
            <a:t>TextView</a:t>
          </a:r>
          <a:r>
            <a:rPr lang="en-US" sz="800" dirty="0" smtClean="0"/>
            <a:t> #</a:t>
          </a:r>
          <a:r>
            <a:rPr lang="en-US" sz="800" dirty="0" err="1" smtClean="0"/>
            <a:t>0@4359cc50</a:t>
          </a:r>
          <a:r>
            <a:rPr lang="en-US" sz="800" dirty="0" smtClean="0"/>
            <a:t> id/</a:t>
          </a:r>
          <a:r>
            <a:rPr lang="en-US" sz="800" dirty="0" err="1" smtClean="0"/>
            <a:t>text0</a:t>
          </a:r>
          <a:endParaRPr lang="en-US" sz="800" dirty="0"/>
        </a:p>
      </dgm:t>
    </dgm:pt>
    <dgm:pt modelId="{B6DF68FE-4A96-437C-8564-4710F9BF4BA8}" type="parTrans" cxnId="{60D6604F-A7C2-48F5-82F1-EA60BE413364}">
      <dgm:prSet/>
      <dgm:spPr/>
      <dgm:t>
        <a:bodyPr/>
        <a:lstStyle/>
        <a:p>
          <a:endParaRPr lang="en-US"/>
        </a:p>
      </dgm:t>
    </dgm:pt>
    <dgm:pt modelId="{29D53CE3-79AB-4CB0-BFAB-EAA4E785137C}" type="sibTrans" cxnId="{60D6604F-A7C2-48F5-82F1-EA60BE413364}">
      <dgm:prSet/>
      <dgm:spPr/>
      <dgm:t>
        <a:bodyPr/>
        <a:lstStyle/>
        <a:p>
          <a:endParaRPr lang="en-US"/>
        </a:p>
      </dgm:t>
    </dgm:pt>
    <dgm:pt modelId="{DFC5021E-2CE4-47F3-A4D6-5E000C33A08C}">
      <dgm:prSet phldrT="[Text]" custT="1"/>
      <dgm:spPr/>
      <dgm:t>
        <a:bodyPr/>
        <a:lstStyle/>
        <a:p>
          <a:r>
            <a:rPr lang="en-US" sz="800" dirty="0" err="1" smtClean="0"/>
            <a:t>TableRow</a:t>
          </a:r>
          <a:r>
            <a:rPr lang="en-US" sz="800" dirty="0" smtClean="0"/>
            <a:t> #</a:t>
          </a:r>
          <a:r>
            <a:rPr lang="en-US" sz="800" dirty="0" err="1" smtClean="0"/>
            <a:t>1@4359d180</a:t>
          </a:r>
          <a:r>
            <a:rPr lang="en-US" sz="800" dirty="0" smtClean="0"/>
            <a:t> id/table </a:t>
          </a:r>
          <a:r>
            <a:rPr lang="en-US" sz="800" dirty="0" err="1" smtClean="0"/>
            <a:t>Row2</a:t>
          </a:r>
          <a:endParaRPr lang="en-US" sz="800" dirty="0"/>
        </a:p>
      </dgm:t>
    </dgm:pt>
    <dgm:pt modelId="{9772D39F-97C5-4880-A56C-8734D9B7573A}" type="parTrans" cxnId="{13B8A6A4-D707-4ABF-9182-915B6973EA9E}">
      <dgm:prSet/>
      <dgm:spPr/>
      <dgm:t>
        <a:bodyPr/>
        <a:lstStyle/>
        <a:p>
          <a:endParaRPr lang="en-US"/>
        </a:p>
      </dgm:t>
    </dgm:pt>
    <dgm:pt modelId="{1DB90AEF-AC19-4E1F-8FC3-8710BB8B5B3E}" type="sibTrans" cxnId="{13B8A6A4-D707-4ABF-9182-915B6973EA9E}">
      <dgm:prSet/>
      <dgm:spPr/>
      <dgm:t>
        <a:bodyPr/>
        <a:lstStyle/>
        <a:p>
          <a:endParaRPr lang="en-US"/>
        </a:p>
      </dgm:t>
    </dgm:pt>
    <dgm:pt modelId="{AA1E3958-4179-471C-A91C-2F9C466E7518}">
      <dgm:prSet phldrT="[Text]" custT="1"/>
      <dgm:spPr/>
      <dgm:t>
        <a:bodyPr/>
        <a:lstStyle/>
        <a:p>
          <a:r>
            <a:rPr lang="en-US" sz="800" dirty="0" err="1" smtClean="0"/>
            <a:t>RelativeLayout</a:t>
          </a:r>
          <a:r>
            <a:rPr lang="en-US" sz="800" dirty="0" smtClean="0"/>
            <a:t> #</a:t>
          </a:r>
          <a:r>
            <a:rPr lang="en-US" sz="800" dirty="0" err="1" smtClean="0"/>
            <a:t>0@4359d5e8</a:t>
          </a:r>
          <a:r>
            <a:rPr lang="en-US" sz="800" dirty="0" smtClean="0"/>
            <a:t> d/my </a:t>
          </a:r>
          <a:r>
            <a:rPr lang="en-US" sz="800" dirty="0" err="1" smtClean="0"/>
            <a:t>RelativeLayout</a:t>
          </a:r>
          <a:endParaRPr lang="en-US" sz="800" dirty="0"/>
        </a:p>
      </dgm:t>
    </dgm:pt>
    <dgm:pt modelId="{D56680D3-C616-4FCD-9567-A97DA672F4E3}" type="parTrans" cxnId="{1EA5D836-C552-48C0-A1CD-49BA4D56C5D8}">
      <dgm:prSet/>
      <dgm:spPr/>
      <dgm:t>
        <a:bodyPr/>
        <a:lstStyle/>
        <a:p>
          <a:endParaRPr lang="en-US"/>
        </a:p>
      </dgm:t>
    </dgm:pt>
    <dgm:pt modelId="{CFCDFA9A-97C0-448E-9FA6-00445FF39390}" type="sibTrans" cxnId="{1EA5D836-C552-48C0-A1CD-49BA4D56C5D8}">
      <dgm:prSet/>
      <dgm:spPr/>
      <dgm:t>
        <a:bodyPr/>
        <a:lstStyle/>
        <a:p>
          <a:endParaRPr lang="en-US"/>
        </a:p>
      </dgm:t>
    </dgm:pt>
    <dgm:pt modelId="{C3D8EE63-CF8F-475B-AECB-BDB67C508D04}">
      <dgm:prSet phldrT="[Text]" custT="1"/>
      <dgm:spPr/>
      <dgm:t>
        <a:bodyPr/>
        <a:lstStyle/>
        <a:p>
          <a:r>
            <a:rPr lang="en-US" sz="800" dirty="0" err="1" smtClean="0"/>
            <a:t>TableRow</a:t>
          </a:r>
          <a:r>
            <a:rPr lang="en-US" sz="800" dirty="0" smtClean="0"/>
            <a:t> #</a:t>
          </a:r>
          <a:r>
            <a:rPr lang="en-US" sz="800" dirty="0" err="1" smtClean="0"/>
            <a:t>2@435a09a0</a:t>
          </a:r>
          <a:r>
            <a:rPr lang="en-US" sz="800" dirty="0" smtClean="0"/>
            <a:t> id/table </a:t>
          </a:r>
          <a:r>
            <a:rPr lang="en-US" sz="800" dirty="0" err="1" smtClean="0"/>
            <a:t>Row3</a:t>
          </a:r>
          <a:endParaRPr lang="en-US" sz="800" dirty="0"/>
        </a:p>
      </dgm:t>
    </dgm:pt>
    <dgm:pt modelId="{6C3CBCB9-93D6-4F3B-A0F3-0F930297F529}" type="parTrans" cxnId="{222BBB6A-0F3A-4322-AF83-011711145AD6}">
      <dgm:prSet/>
      <dgm:spPr/>
      <dgm:t>
        <a:bodyPr/>
        <a:lstStyle/>
        <a:p>
          <a:endParaRPr lang="en-US"/>
        </a:p>
      </dgm:t>
    </dgm:pt>
    <dgm:pt modelId="{A86F1B8E-EF8E-4A0C-A9D5-D3A12F3FAB74}" type="sibTrans" cxnId="{222BBB6A-0F3A-4322-AF83-011711145AD6}">
      <dgm:prSet/>
      <dgm:spPr/>
      <dgm:t>
        <a:bodyPr/>
        <a:lstStyle/>
        <a:p>
          <a:endParaRPr lang="en-US"/>
        </a:p>
      </dgm:t>
    </dgm:pt>
    <dgm:pt modelId="{0924E626-F655-4886-A35F-727E1B1706ED}">
      <dgm:prSet phldrT="[Text]" custT="1"/>
      <dgm:spPr/>
      <dgm:t>
        <a:bodyPr/>
        <a:lstStyle/>
        <a:p>
          <a:r>
            <a:rPr lang="en-US" sz="800" dirty="0" err="1" smtClean="0"/>
            <a:t>ListView</a:t>
          </a:r>
          <a:r>
            <a:rPr lang="en-US" sz="800" dirty="0" smtClean="0"/>
            <a:t> #</a:t>
          </a:r>
          <a:r>
            <a:rPr lang="en-US" sz="800" dirty="0" err="1" smtClean="0"/>
            <a:t>0@435a0e80</a:t>
          </a:r>
          <a:r>
            <a:rPr lang="en-US" sz="800" dirty="0" smtClean="0"/>
            <a:t> id/list 1</a:t>
          </a:r>
          <a:endParaRPr lang="en-US" sz="800" dirty="0"/>
        </a:p>
      </dgm:t>
    </dgm:pt>
    <dgm:pt modelId="{AAD899B8-B8E9-4E0C-8F44-8018BBC2F28F}" type="parTrans" cxnId="{539F1EE0-A0D3-4A83-AE23-AB224B7785D8}">
      <dgm:prSet/>
      <dgm:spPr/>
      <dgm:t>
        <a:bodyPr/>
        <a:lstStyle/>
        <a:p>
          <a:endParaRPr lang="en-US"/>
        </a:p>
      </dgm:t>
    </dgm:pt>
    <dgm:pt modelId="{C536E614-5017-4E08-8FE9-61ADFA0C839F}" type="sibTrans" cxnId="{539F1EE0-A0D3-4A83-AE23-AB224B7785D8}">
      <dgm:prSet/>
      <dgm:spPr/>
      <dgm:t>
        <a:bodyPr/>
        <a:lstStyle/>
        <a:p>
          <a:endParaRPr lang="en-US"/>
        </a:p>
      </dgm:t>
    </dgm:pt>
    <dgm:pt modelId="{DABC4ED3-2A6F-4D05-BDB2-DDAC2F085385}">
      <dgm:prSet phldrT="[Text]" custT="1"/>
      <dgm:spPr/>
      <dgm:t>
        <a:bodyPr/>
        <a:lstStyle/>
        <a:p>
          <a:r>
            <a:rPr lang="en-US" sz="800" dirty="0" err="1" smtClean="0"/>
            <a:t>FrameLayout#0@4359a788</a:t>
          </a:r>
          <a:endParaRPr lang="en-US" sz="800" dirty="0"/>
        </a:p>
      </dgm:t>
    </dgm:pt>
    <dgm:pt modelId="{D77D3E85-1DEE-4838-8BA0-C25716094990}" type="parTrans" cxnId="{B357B834-A4DE-44BB-94B4-ED1CE5575567}">
      <dgm:prSet/>
      <dgm:spPr/>
      <dgm:t>
        <a:bodyPr/>
        <a:lstStyle/>
        <a:p>
          <a:endParaRPr lang="en-US"/>
        </a:p>
      </dgm:t>
    </dgm:pt>
    <dgm:pt modelId="{0B30D319-0B43-45EA-ABEF-F17EEA369A00}" type="sibTrans" cxnId="{B357B834-A4DE-44BB-94B4-ED1CE5575567}">
      <dgm:prSet/>
      <dgm:spPr/>
      <dgm:t>
        <a:bodyPr/>
        <a:lstStyle/>
        <a:p>
          <a:endParaRPr lang="en-US"/>
        </a:p>
      </dgm:t>
    </dgm:pt>
    <dgm:pt modelId="{BEDDA323-48D0-4C07-8720-C0AD4FB137FF}">
      <dgm:prSet phldrT="[Text]" custT="1"/>
      <dgm:spPr/>
      <dgm:t>
        <a:bodyPr/>
        <a:lstStyle/>
        <a:p>
          <a:r>
            <a:rPr lang="en-US" sz="800" dirty="0" err="1" smtClean="0"/>
            <a:t>TextView</a:t>
          </a:r>
          <a:r>
            <a:rPr lang="en-US" sz="800" dirty="0" smtClean="0"/>
            <a:t> #</a:t>
          </a:r>
          <a:r>
            <a:rPr lang="en-US" sz="800" dirty="0" err="1" smtClean="0"/>
            <a:t>0@4359ad70</a:t>
          </a:r>
          <a:r>
            <a:rPr lang="en-US" sz="800" dirty="0" smtClean="0"/>
            <a:t> id/title</a:t>
          </a:r>
          <a:endParaRPr lang="en-US" sz="800" dirty="0"/>
        </a:p>
      </dgm:t>
    </dgm:pt>
    <dgm:pt modelId="{53A89C40-5A55-4EA1-A024-E1DDEAE3ACD5}" type="parTrans" cxnId="{C691E4FB-517E-4909-9AE0-7259F2B066BE}">
      <dgm:prSet/>
      <dgm:spPr/>
      <dgm:t>
        <a:bodyPr/>
        <a:lstStyle/>
        <a:p>
          <a:endParaRPr lang="en-US"/>
        </a:p>
      </dgm:t>
    </dgm:pt>
    <dgm:pt modelId="{2C57A939-EAFD-4174-BC35-E3520509A864}" type="sibTrans" cxnId="{C691E4FB-517E-4909-9AE0-7259F2B066BE}">
      <dgm:prSet/>
      <dgm:spPr/>
      <dgm:t>
        <a:bodyPr/>
        <a:lstStyle/>
        <a:p>
          <a:endParaRPr lang="en-US"/>
        </a:p>
      </dgm:t>
    </dgm:pt>
    <dgm:pt modelId="{D31CD3F6-A6A8-4383-A207-48BB2C7AD3A2}">
      <dgm:prSet phldrT="[Text]" custT="1"/>
      <dgm:spPr/>
      <dgm:t>
        <a:bodyPr/>
        <a:lstStyle/>
        <a:p>
          <a:r>
            <a:rPr lang="en-US" sz="800" dirty="0" err="1" smtClean="0"/>
            <a:t>EditText</a:t>
          </a:r>
          <a:r>
            <a:rPr lang="en-US" sz="800" dirty="0" smtClean="0"/>
            <a:t> #</a:t>
          </a:r>
          <a:r>
            <a:rPr lang="en-US" sz="800" dirty="0" err="1" smtClean="0"/>
            <a:t>0@4359da80</a:t>
          </a:r>
          <a:r>
            <a:rPr lang="en-US" sz="800" dirty="0" smtClean="0"/>
            <a:t> id/</a:t>
          </a:r>
          <a:r>
            <a:rPr lang="en-US" sz="800" dirty="0" err="1" smtClean="0"/>
            <a:t>text1</a:t>
          </a:r>
          <a:endParaRPr lang="en-US" sz="800" dirty="0"/>
        </a:p>
      </dgm:t>
    </dgm:pt>
    <dgm:pt modelId="{7AED968B-4F5B-46BC-807F-2C34EDD792B5}" type="parTrans" cxnId="{BE1D8FC0-6C9A-4DA7-987C-39A8234FEF54}">
      <dgm:prSet/>
      <dgm:spPr/>
      <dgm:t>
        <a:bodyPr/>
        <a:lstStyle/>
        <a:p>
          <a:endParaRPr lang="en-US"/>
        </a:p>
      </dgm:t>
    </dgm:pt>
    <dgm:pt modelId="{ECAD6D23-3307-4CE9-B706-F97A2F908E32}" type="sibTrans" cxnId="{BE1D8FC0-6C9A-4DA7-987C-39A8234FEF54}">
      <dgm:prSet/>
      <dgm:spPr/>
      <dgm:t>
        <a:bodyPr/>
        <a:lstStyle/>
        <a:p>
          <a:endParaRPr lang="en-US"/>
        </a:p>
      </dgm:t>
    </dgm:pt>
    <dgm:pt modelId="{EEA981FC-DC42-4DA8-AE5F-E42BECE58725}">
      <dgm:prSet phldrT="[Text]" custT="1"/>
      <dgm:spPr/>
      <dgm:t>
        <a:bodyPr/>
        <a:lstStyle/>
        <a:p>
          <a:r>
            <a:rPr lang="en-US" sz="800" dirty="0" err="1" smtClean="0"/>
            <a:t>RadioGroup</a:t>
          </a:r>
          <a:r>
            <a:rPr lang="en-US" sz="800" dirty="0" smtClean="0"/>
            <a:t> #</a:t>
          </a:r>
          <a:r>
            <a:rPr lang="en-US" sz="800" dirty="0" err="1" smtClean="0"/>
            <a:t>1@4359ead8</a:t>
          </a:r>
          <a:r>
            <a:rPr lang="en-US" sz="800" dirty="0" smtClean="0"/>
            <a:t> id/</a:t>
          </a:r>
          <a:r>
            <a:rPr lang="en-US" sz="800" dirty="0" err="1" smtClean="0"/>
            <a:t>myRadioGroup</a:t>
          </a:r>
          <a:endParaRPr lang="en-US" sz="800" dirty="0"/>
        </a:p>
      </dgm:t>
    </dgm:pt>
    <dgm:pt modelId="{6EF95521-1195-4534-B3DE-13F7693885F4}" type="parTrans" cxnId="{8C469A07-9B33-4038-91A4-D4A868AC90BB}">
      <dgm:prSet/>
      <dgm:spPr/>
      <dgm:t>
        <a:bodyPr/>
        <a:lstStyle/>
        <a:p>
          <a:endParaRPr lang="en-US"/>
        </a:p>
      </dgm:t>
    </dgm:pt>
    <dgm:pt modelId="{BD6EACAC-6C42-4E1F-97FE-C7B2EE5CCDE0}" type="sibTrans" cxnId="{8C469A07-9B33-4038-91A4-D4A868AC90BB}">
      <dgm:prSet/>
      <dgm:spPr/>
      <dgm:t>
        <a:bodyPr/>
        <a:lstStyle/>
        <a:p>
          <a:endParaRPr lang="en-US"/>
        </a:p>
      </dgm:t>
    </dgm:pt>
    <dgm:pt modelId="{B4017466-476A-469C-8E2C-972A81F34434}">
      <dgm:prSet phldrT="[Text]" custT="1"/>
      <dgm:spPr/>
      <dgm:t>
        <a:bodyPr/>
        <a:lstStyle/>
        <a:p>
          <a:r>
            <a:rPr lang="en-US" sz="800" dirty="0" err="1" smtClean="0"/>
            <a:t>RadioButton</a:t>
          </a:r>
          <a:r>
            <a:rPr lang="en-US" sz="800" dirty="0" smtClean="0"/>
            <a:t> #</a:t>
          </a:r>
          <a:r>
            <a:rPr lang="en-US" sz="800" dirty="0" err="1" smtClean="0"/>
            <a:t>0@4359f258</a:t>
          </a:r>
          <a:r>
            <a:rPr lang="en-US" sz="800" dirty="0" smtClean="0"/>
            <a:t> id/</a:t>
          </a:r>
          <a:r>
            <a:rPr lang="en-US" sz="800" dirty="0" err="1" smtClean="0"/>
            <a:t>radio1</a:t>
          </a:r>
          <a:endParaRPr lang="en-US" sz="800" dirty="0"/>
        </a:p>
      </dgm:t>
    </dgm:pt>
    <dgm:pt modelId="{73AFCE7D-57C0-419F-B225-EECDDCBC917D}" type="parTrans" cxnId="{9C544883-302F-409A-877D-55ED5A4E9066}">
      <dgm:prSet/>
      <dgm:spPr/>
      <dgm:t>
        <a:bodyPr/>
        <a:lstStyle/>
        <a:p>
          <a:endParaRPr lang="en-US"/>
        </a:p>
      </dgm:t>
    </dgm:pt>
    <dgm:pt modelId="{81F7729E-7228-46F2-96C9-6B187655FD80}" type="sibTrans" cxnId="{9C544883-302F-409A-877D-55ED5A4E9066}">
      <dgm:prSet/>
      <dgm:spPr/>
      <dgm:t>
        <a:bodyPr/>
        <a:lstStyle/>
        <a:p>
          <a:endParaRPr lang="en-US"/>
        </a:p>
      </dgm:t>
    </dgm:pt>
    <dgm:pt modelId="{19FE51EA-0B80-4BA8-BA68-68A991FEEC7A}">
      <dgm:prSet phldrT="[Text]" custT="1"/>
      <dgm:spPr/>
      <dgm:t>
        <a:bodyPr/>
        <a:lstStyle/>
        <a:p>
          <a:r>
            <a:rPr lang="en-US" sz="800" dirty="0" err="1" smtClean="0"/>
            <a:t>RadioButton#1@4359ff90</a:t>
          </a:r>
          <a:r>
            <a:rPr lang="en-US" sz="800" dirty="0" smtClean="0"/>
            <a:t> id/</a:t>
          </a:r>
          <a:r>
            <a:rPr lang="en-US" sz="800" dirty="0" err="1" smtClean="0"/>
            <a:t>radio2</a:t>
          </a:r>
          <a:endParaRPr lang="en-US" sz="800" dirty="0"/>
        </a:p>
      </dgm:t>
    </dgm:pt>
    <dgm:pt modelId="{3527640E-F9E8-4418-8F33-A14B397283AA}" type="parTrans" cxnId="{2D24C0E3-F160-4BF9-8DFE-691FACCA6F64}">
      <dgm:prSet/>
      <dgm:spPr/>
      <dgm:t>
        <a:bodyPr/>
        <a:lstStyle/>
        <a:p>
          <a:endParaRPr lang="en-US"/>
        </a:p>
      </dgm:t>
    </dgm:pt>
    <dgm:pt modelId="{7D1A5652-1097-4302-B142-1874AB31AD4C}" type="sibTrans" cxnId="{2D24C0E3-F160-4BF9-8DFE-691FACCA6F64}">
      <dgm:prSet/>
      <dgm:spPr/>
      <dgm:t>
        <a:bodyPr/>
        <a:lstStyle/>
        <a:p>
          <a:endParaRPr lang="en-US"/>
        </a:p>
      </dgm:t>
    </dgm:pt>
    <dgm:pt modelId="{65454399-9F2E-483E-A0FC-47F5B907BF18}">
      <dgm:prSet phldrT="[Text]" custT="1"/>
      <dgm:spPr/>
      <dgm:t>
        <a:bodyPr/>
        <a:lstStyle/>
        <a:p>
          <a:r>
            <a:rPr lang="en-US" sz="800" dirty="0" err="1" smtClean="0"/>
            <a:t>TextView#0@435b4258</a:t>
          </a:r>
          <a:r>
            <a:rPr lang="en-US" sz="800" dirty="0" smtClean="0"/>
            <a:t> id/</a:t>
          </a:r>
          <a:r>
            <a:rPr lang="en-US" sz="800" dirty="0" err="1" smtClean="0"/>
            <a:t>text3</a:t>
          </a:r>
          <a:endParaRPr lang="en-US" sz="800" dirty="0"/>
        </a:p>
      </dgm:t>
    </dgm:pt>
    <dgm:pt modelId="{86FE41FF-2CFB-49B2-BD0C-F799890BE357}" type="parTrans" cxnId="{19F4830C-F36C-49E0-9F80-8BD404FA13E0}">
      <dgm:prSet/>
      <dgm:spPr/>
      <dgm:t>
        <a:bodyPr/>
        <a:lstStyle/>
        <a:p>
          <a:endParaRPr lang="en-US"/>
        </a:p>
      </dgm:t>
    </dgm:pt>
    <dgm:pt modelId="{1E7C9151-2CFE-467A-B95B-84037A43CFF0}" type="sibTrans" cxnId="{19F4830C-F36C-49E0-9F80-8BD404FA13E0}">
      <dgm:prSet/>
      <dgm:spPr/>
      <dgm:t>
        <a:bodyPr/>
        <a:lstStyle/>
        <a:p>
          <a:endParaRPr lang="en-US"/>
        </a:p>
      </dgm:t>
    </dgm:pt>
    <dgm:pt modelId="{C1B49447-D3FC-4C0B-822E-27B505837B4A}">
      <dgm:prSet phldrT="[Text]" custT="1"/>
      <dgm:spPr/>
      <dgm:t>
        <a:bodyPr/>
        <a:lstStyle/>
        <a:p>
          <a:r>
            <a:rPr lang="en-US" sz="800" dirty="0" err="1" smtClean="0"/>
            <a:t>TextView</a:t>
          </a:r>
          <a:r>
            <a:rPr lang="en-US" sz="800" dirty="0" smtClean="0"/>
            <a:t> #</a:t>
          </a:r>
          <a:r>
            <a:rPr lang="en-US" sz="800" dirty="0" err="1" smtClean="0"/>
            <a:t>1@435b5018</a:t>
          </a:r>
          <a:r>
            <a:rPr lang="en-US" sz="800" dirty="0" smtClean="0"/>
            <a:t> id/</a:t>
          </a:r>
          <a:r>
            <a:rPr lang="en-US" sz="800" dirty="0" err="1" smtClean="0"/>
            <a:t>text3</a:t>
          </a:r>
          <a:endParaRPr lang="en-US" sz="800" dirty="0"/>
        </a:p>
      </dgm:t>
    </dgm:pt>
    <dgm:pt modelId="{9C40BF74-E186-4AC3-810A-294DF4039254}" type="parTrans" cxnId="{0561BBD6-AAF8-4109-B1F1-90200D04AF77}">
      <dgm:prSet/>
      <dgm:spPr/>
      <dgm:t>
        <a:bodyPr/>
        <a:lstStyle/>
        <a:p>
          <a:endParaRPr lang="en-US"/>
        </a:p>
      </dgm:t>
    </dgm:pt>
    <dgm:pt modelId="{31E70AE6-806C-4CA5-91DC-404CAF03A008}" type="sibTrans" cxnId="{0561BBD6-AAF8-4109-B1F1-90200D04AF77}">
      <dgm:prSet/>
      <dgm:spPr/>
      <dgm:t>
        <a:bodyPr/>
        <a:lstStyle/>
        <a:p>
          <a:endParaRPr lang="en-US"/>
        </a:p>
      </dgm:t>
    </dgm:pt>
    <dgm:pt modelId="{B1E50EEB-A93C-4E11-81FD-47CF692B2A46}" type="pres">
      <dgm:prSet presAssocID="{C1FF8F0F-4ABA-4F76-95E9-5A44FEEF55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E78DEC2-42C9-4D7A-AC26-AFCB1352156A}" type="pres">
      <dgm:prSet presAssocID="{67DF5248-6A16-4AE5-BA0E-49D846924C27}" presName="hierRoot1" presStyleCnt="0">
        <dgm:presLayoutVars>
          <dgm:hierBranch val="init"/>
        </dgm:presLayoutVars>
      </dgm:prSet>
      <dgm:spPr/>
    </dgm:pt>
    <dgm:pt modelId="{D480B4B2-23A4-404E-9E44-70331E9DD1C5}" type="pres">
      <dgm:prSet presAssocID="{67DF5248-6A16-4AE5-BA0E-49D846924C27}" presName="rootComposite1" presStyleCnt="0"/>
      <dgm:spPr/>
    </dgm:pt>
    <dgm:pt modelId="{BC79FEEF-E76F-4EDF-8B30-38ADEC75DE15}" type="pres">
      <dgm:prSet presAssocID="{67DF5248-6A16-4AE5-BA0E-49D846924C27}" presName="rootText1" presStyleLbl="node0" presStyleIdx="0" presStyleCnt="1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504555-F63C-406C-9FDA-0EC247809417}" type="pres">
      <dgm:prSet presAssocID="{67DF5248-6A16-4AE5-BA0E-49D846924C2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80899A1-7D67-4704-BB55-97DEA5C8411D}" type="pres">
      <dgm:prSet presAssocID="{67DF5248-6A16-4AE5-BA0E-49D846924C27}" presName="hierChild2" presStyleCnt="0"/>
      <dgm:spPr/>
    </dgm:pt>
    <dgm:pt modelId="{FB325358-0C86-4E9E-ACA6-8C32D47C4D97}" type="pres">
      <dgm:prSet presAssocID="{37FF15A2-382C-40D3-A32A-3A3AE6D665A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8DB96E53-5551-441B-ADDB-D968B3AE25C9}" type="pres">
      <dgm:prSet presAssocID="{47F5B097-7AB3-4852-B489-805428346DC2}" presName="hierRoot2" presStyleCnt="0">
        <dgm:presLayoutVars>
          <dgm:hierBranch val="init"/>
        </dgm:presLayoutVars>
      </dgm:prSet>
      <dgm:spPr/>
    </dgm:pt>
    <dgm:pt modelId="{AC799663-9289-476B-998D-CF3AF882D211}" type="pres">
      <dgm:prSet presAssocID="{47F5B097-7AB3-4852-B489-805428346DC2}" presName="rootComposite" presStyleCnt="0"/>
      <dgm:spPr/>
    </dgm:pt>
    <dgm:pt modelId="{E1665568-2240-4757-A383-3DB0004D2716}" type="pres">
      <dgm:prSet presAssocID="{47F5B097-7AB3-4852-B489-805428346DC2}" presName="rootText" presStyleLbl="node2" presStyleIdx="0" presStyleCnt="1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9BF8CA-73D6-46BC-A3AB-936B7B5B18B0}" type="pres">
      <dgm:prSet presAssocID="{47F5B097-7AB3-4852-B489-805428346DC2}" presName="rootConnector" presStyleLbl="node2" presStyleIdx="0" presStyleCnt="1"/>
      <dgm:spPr/>
      <dgm:t>
        <a:bodyPr/>
        <a:lstStyle/>
        <a:p>
          <a:endParaRPr lang="en-US"/>
        </a:p>
      </dgm:t>
    </dgm:pt>
    <dgm:pt modelId="{15203BA1-62E9-4770-B3FA-CA7301A4C40D}" type="pres">
      <dgm:prSet presAssocID="{47F5B097-7AB3-4852-B489-805428346DC2}" presName="hierChild4" presStyleCnt="0"/>
      <dgm:spPr/>
    </dgm:pt>
    <dgm:pt modelId="{6797780A-DE5F-45B5-B0D5-B7DCFA988B2B}" type="pres">
      <dgm:prSet presAssocID="{3F5254A8-497A-4D8E-B38F-2FB0D03D71F4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F40E8A5-FA49-4565-856E-C44D8FD0B5FD}" type="pres">
      <dgm:prSet presAssocID="{048C14F9-7CBE-405B-8F27-9A80D60A91E2}" presName="hierRoot2" presStyleCnt="0">
        <dgm:presLayoutVars>
          <dgm:hierBranch val="init"/>
        </dgm:presLayoutVars>
      </dgm:prSet>
      <dgm:spPr/>
    </dgm:pt>
    <dgm:pt modelId="{C82FF1D5-772B-4C24-80F9-79E75AB7F5F5}" type="pres">
      <dgm:prSet presAssocID="{048C14F9-7CBE-405B-8F27-9A80D60A91E2}" presName="rootComposite" presStyleCnt="0"/>
      <dgm:spPr/>
    </dgm:pt>
    <dgm:pt modelId="{4EE867B6-68A8-4AA6-8E01-05D733DA3006}" type="pres">
      <dgm:prSet presAssocID="{048C14F9-7CBE-405B-8F27-9A80D60A91E2}" presName="rootText" presStyleLbl="node3" presStyleIdx="0" presStyleCnt="2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5B5CF2-3B2D-43E0-AE62-C7B44D08F783}" type="pres">
      <dgm:prSet presAssocID="{048C14F9-7CBE-405B-8F27-9A80D60A91E2}" presName="rootConnector" presStyleLbl="node3" presStyleIdx="0" presStyleCnt="2"/>
      <dgm:spPr/>
      <dgm:t>
        <a:bodyPr/>
        <a:lstStyle/>
        <a:p>
          <a:endParaRPr lang="en-US"/>
        </a:p>
      </dgm:t>
    </dgm:pt>
    <dgm:pt modelId="{FDC8B3F5-6C18-44B6-8D52-C4E5F80ADC63}" type="pres">
      <dgm:prSet presAssocID="{048C14F9-7CBE-405B-8F27-9A80D60A91E2}" presName="hierChild4" presStyleCnt="0"/>
      <dgm:spPr/>
    </dgm:pt>
    <dgm:pt modelId="{761E8F96-4777-456F-A6D4-D0753247EC35}" type="pres">
      <dgm:prSet presAssocID="{DB8E6BEF-B5B0-46A0-A719-EDD39309473C}" presName="Name37" presStyleLbl="parChTrans1D4" presStyleIdx="0" presStyleCnt="14"/>
      <dgm:spPr/>
      <dgm:t>
        <a:bodyPr/>
        <a:lstStyle/>
        <a:p>
          <a:endParaRPr lang="en-US"/>
        </a:p>
      </dgm:t>
    </dgm:pt>
    <dgm:pt modelId="{CC3876BB-A34B-4A30-82DE-33106C7D2621}" type="pres">
      <dgm:prSet presAssocID="{D62729E1-8DDC-4016-9ED9-7B50230B981A}" presName="hierRoot2" presStyleCnt="0">
        <dgm:presLayoutVars>
          <dgm:hierBranch val="init"/>
        </dgm:presLayoutVars>
      </dgm:prSet>
      <dgm:spPr/>
    </dgm:pt>
    <dgm:pt modelId="{BBA9B6D6-2185-42E6-87C3-C374D2228C24}" type="pres">
      <dgm:prSet presAssocID="{D62729E1-8DDC-4016-9ED9-7B50230B981A}" presName="rootComposite" presStyleCnt="0"/>
      <dgm:spPr/>
    </dgm:pt>
    <dgm:pt modelId="{42780E2A-FF46-4ECF-88B8-C3B3E55F597C}" type="pres">
      <dgm:prSet presAssocID="{D62729E1-8DDC-4016-9ED9-7B50230B981A}" presName="rootText" presStyleLbl="node4" presStyleIdx="0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AF872F-A706-47CD-B0A5-9D2E25D9AF88}" type="pres">
      <dgm:prSet presAssocID="{D62729E1-8DDC-4016-9ED9-7B50230B981A}" presName="rootConnector" presStyleLbl="node4" presStyleIdx="0" presStyleCnt="14"/>
      <dgm:spPr/>
      <dgm:t>
        <a:bodyPr/>
        <a:lstStyle/>
        <a:p>
          <a:endParaRPr lang="en-US"/>
        </a:p>
      </dgm:t>
    </dgm:pt>
    <dgm:pt modelId="{B31E02B8-F0C5-4A46-AE05-6445BD4FBB04}" type="pres">
      <dgm:prSet presAssocID="{D62729E1-8DDC-4016-9ED9-7B50230B981A}" presName="hierChild4" presStyleCnt="0"/>
      <dgm:spPr/>
    </dgm:pt>
    <dgm:pt modelId="{02D98874-A841-4CA6-8B47-CA403EFB6148}" type="pres">
      <dgm:prSet presAssocID="{6001F735-5DC8-466B-8A09-E87B17FA8206}" presName="Name37" presStyleLbl="parChTrans1D4" presStyleIdx="1" presStyleCnt="14"/>
      <dgm:spPr/>
      <dgm:t>
        <a:bodyPr/>
        <a:lstStyle/>
        <a:p>
          <a:endParaRPr lang="en-US"/>
        </a:p>
      </dgm:t>
    </dgm:pt>
    <dgm:pt modelId="{871D682A-E977-497B-B24F-9682F3AF7B1F}" type="pres">
      <dgm:prSet presAssocID="{7431E06C-3784-4C4B-BB12-DA186A5E1B2F}" presName="hierRoot2" presStyleCnt="0">
        <dgm:presLayoutVars>
          <dgm:hierBranch val="init"/>
        </dgm:presLayoutVars>
      </dgm:prSet>
      <dgm:spPr/>
    </dgm:pt>
    <dgm:pt modelId="{87351C9C-746A-41A6-8647-5754AF06A5B3}" type="pres">
      <dgm:prSet presAssocID="{7431E06C-3784-4C4B-BB12-DA186A5E1B2F}" presName="rootComposite" presStyleCnt="0"/>
      <dgm:spPr/>
    </dgm:pt>
    <dgm:pt modelId="{705B85DA-7317-4CFE-ADE0-3F442BF5B8C7}" type="pres">
      <dgm:prSet presAssocID="{7431E06C-3784-4C4B-BB12-DA186A5E1B2F}" presName="rootText" presStyleLbl="node4" presStyleIdx="1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DC2A55-D087-44CF-B059-41AC2D652007}" type="pres">
      <dgm:prSet presAssocID="{7431E06C-3784-4C4B-BB12-DA186A5E1B2F}" presName="rootConnector" presStyleLbl="node4" presStyleIdx="1" presStyleCnt="14"/>
      <dgm:spPr/>
      <dgm:t>
        <a:bodyPr/>
        <a:lstStyle/>
        <a:p>
          <a:endParaRPr lang="en-US"/>
        </a:p>
      </dgm:t>
    </dgm:pt>
    <dgm:pt modelId="{9688FD07-08EB-4BC5-91A4-580BBBCEBFCE}" type="pres">
      <dgm:prSet presAssocID="{7431E06C-3784-4C4B-BB12-DA186A5E1B2F}" presName="hierChild4" presStyleCnt="0"/>
      <dgm:spPr/>
    </dgm:pt>
    <dgm:pt modelId="{2B4FFE63-AE95-405F-869D-F4828BC6D1F2}" type="pres">
      <dgm:prSet presAssocID="{B6DF68FE-4A96-437C-8564-4710F9BF4BA8}" presName="Name37" presStyleLbl="parChTrans1D4" presStyleIdx="2" presStyleCnt="14"/>
      <dgm:spPr/>
      <dgm:t>
        <a:bodyPr/>
        <a:lstStyle/>
        <a:p>
          <a:endParaRPr lang="en-US"/>
        </a:p>
      </dgm:t>
    </dgm:pt>
    <dgm:pt modelId="{8E196C9A-5FC4-4693-80C6-2F8A6A64F4D0}" type="pres">
      <dgm:prSet presAssocID="{40C08532-DFF9-48C6-93C1-9421F71CB349}" presName="hierRoot2" presStyleCnt="0">
        <dgm:presLayoutVars>
          <dgm:hierBranch val="init"/>
        </dgm:presLayoutVars>
      </dgm:prSet>
      <dgm:spPr/>
    </dgm:pt>
    <dgm:pt modelId="{6919D8AF-7370-43F6-8635-C311279D122C}" type="pres">
      <dgm:prSet presAssocID="{40C08532-DFF9-48C6-93C1-9421F71CB349}" presName="rootComposite" presStyleCnt="0"/>
      <dgm:spPr/>
    </dgm:pt>
    <dgm:pt modelId="{0936509E-CE40-4039-8184-3922535D61DD}" type="pres">
      <dgm:prSet presAssocID="{40C08532-DFF9-48C6-93C1-9421F71CB349}" presName="rootText" presStyleLbl="node4" presStyleIdx="2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88733B-B9E8-4F4E-950A-BA65A2DEC85F}" type="pres">
      <dgm:prSet presAssocID="{40C08532-DFF9-48C6-93C1-9421F71CB349}" presName="rootConnector" presStyleLbl="node4" presStyleIdx="2" presStyleCnt="14"/>
      <dgm:spPr/>
      <dgm:t>
        <a:bodyPr/>
        <a:lstStyle/>
        <a:p>
          <a:endParaRPr lang="en-US"/>
        </a:p>
      </dgm:t>
    </dgm:pt>
    <dgm:pt modelId="{9DF20566-D2A5-4A81-9A66-D0A16DB15270}" type="pres">
      <dgm:prSet presAssocID="{40C08532-DFF9-48C6-93C1-9421F71CB349}" presName="hierChild4" presStyleCnt="0"/>
      <dgm:spPr/>
    </dgm:pt>
    <dgm:pt modelId="{F35B1361-B07D-4E9B-9476-0F8F8CD4C4BC}" type="pres">
      <dgm:prSet presAssocID="{40C08532-DFF9-48C6-93C1-9421F71CB349}" presName="hierChild5" presStyleCnt="0"/>
      <dgm:spPr/>
    </dgm:pt>
    <dgm:pt modelId="{CE29AF86-5CC2-41C1-AE23-3485A233185F}" type="pres">
      <dgm:prSet presAssocID="{7431E06C-3784-4C4B-BB12-DA186A5E1B2F}" presName="hierChild5" presStyleCnt="0"/>
      <dgm:spPr/>
    </dgm:pt>
    <dgm:pt modelId="{F4642C52-3D02-4CD9-A617-C088E35A7932}" type="pres">
      <dgm:prSet presAssocID="{9772D39F-97C5-4880-A56C-8734D9B7573A}" presName="Name37" presStyleLbl="parChTrans1D4" presStyleIdx="3" presStyleCnt="14"/>
      <dgm:spPr/>
      <dgm:t>
        <a:bodyPr/>
        <a:lstStyle/>
        <a:p>
          <a:endParaRPr lang="en-US"/>
        </a:p>
      </dgm:t>
    </dgm:pt>
    <dgm:pt modelId="{C3AF755B-0046-407C-83E8-C5841B613034}" type="pres">
      <dgm:prSet presAssocID="{DFC5021E-2CE4-47F3-A4D6-5E000C33A08C}" presName="hierRoot2" presStyleCnt="0">
        <dgm:presLayoutVars>
          <dgm:hierBranch val="init"/>
        </dgm:presLayoutVars>
      </dgm:prSet>
      <dgm:spPr/>
    </dgm:pt>
    <dgm:pt modelId="{FB15A8C9-70CA-472E-9177-608F831EE1BD}" type="pres">
      <dgm:prSet presAssocID="{DFC5021E-2CE4-47F3-A4D6-5E000C33A08C}" presName="rootComposite" presStyleCnt="0"/>
      <dgm:spPr/>
    </dgm:pt>
    <dgm:pt modelId="{79BB5802-F801-4E10-A468-00CFFB75BCC4}" type="pres">
      <dgm:prSet presAssocID="{DFC5021E-2CE4-47F3-A4D6-5E000C33A08C}" presName="rootText" presStyleLbl="node4" presStyleIdx="3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E7DFE-71C8-474D-A083-9AD49FDE1864}" type="pres">
      <dgm:prSet presAssocID="{DFC5021E-2CE4-47F3-A4D6-5E000C33A08C}" presName="rootConnector" presStyleLbl="node4" presStyleIdx="3" presStyleCnt="14"/>
      <dgm:spPr/>
      <dgm:t>
        <a:bodyPr/>
        <a:lstStyle/>
        <a:p>
          <a:endParaRPr lang="en-US"/>
        </a:p>
      </dgm:t>
    </dgm:pt>
    <dgm:pt modelId="{F9AFF160-CDC9-45C1-9E7C-87AD72EA8949}" type="pres">
      <dgm:prSet presAssocID="{DFC5021E-2CE4-47F3-A4D6-5E000C33A08C}" presName="hierChild4" presStyleCnt="0"/>
      <dgm:spPr/>
    </dgm:pt>
    <dgm:pt modelId="{BB936CE4-6CFD-40DF-834D-A09F584A8172}" type="pres">
      <dgm:prSet presAssocID="{D56680D3-C616-4FCD-9567-A97DA672F4E3}" presName="Name37" presStyleLbl="parChTrans1D4" presStyleIdx="4" presStyleCnt="14"/>
      <dgm:spPr/>
      <dgm:t>
        <a:bodyPr/>
        <a:lstStyle/>
        <a:p>
          <a:endParaRPr lang="en-US"/>
        </a:p>
      </dgm:t>
    </dgm:pt>
    <dgm:pt modelId="{AB22C823-2603-4935-8857-8F99560CA343}" type="pres">
      <dgm:prSet presAssocID="{AA1E3958-4179-471C-A91C-2F9C466E7518}" presName="hierRoot2" presStyleCnt="0">
        <dgm:presLayoutVars>
          <dgm:hierBranch val="init"/>
        </dgm:presLayoutVars>
      </dgm:prSet>
      <dgm:spPr/>
    </dgm:pt>
    <dgm:pt modelId="{9E5FBD6E-39B6-4403-A4D5-959D3B91CEC3}" type="pres">
      <dgm:prSet presAssocID="{AA1E3958-4179-471C-A91C-2F9C466E7518}" presName="rootComposite" presStyleCnt="0"/>
      <dgm:spPr/>
    </dgm:pt>
    <dgm:pt modelId="{1495D3EF-4A43-45EF-AFCE-EA3B888BEC1E}" type="pres">
      <dgm:prSet presAssocID="{AA1E3958-4179-471C-A91C-2F9C466E7518}" presName="rootText" presStyleLbl="node4" presStyleIdx="4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13B31E-25CE-46EE-B498-42E9E22FB5F3}" type="pres">
      <dgm:prSet presAssocID="{AA1E3958-4179-471C-A91C-2F9C466E7518}" presName="rootConnector" presStyleLbl="node4" presStyleIdx="4" presStyleCnt="14"/>
      <dgm:spPr/>
      <dgm:t>
        <a:bodyPr/>
        <a:lstStyle/>
        <a:p>
          <a:endParaRPr lang="en-US"/>
        </a:p>
      </dgm:t>
    </dgm:pt>
    <dgm:pt modelId="{39D12156-9361-4541-B0C7-623E19F1565A}" type="pres">
      <dgm:prSet presAssocID="{AA1E3958-4179-471C-A91C-2F9C466E7518}" presName="hierChild4" presStyleCnt="0"/>
      <dgm:spPr/>
    </dgm:pt>
    <dgm:pt modelId="{56CFAE78-7DB8-446A-8D4D-39FC0C971B06}" type="pres">
      <dgm:prSet presAssocID="{7AED968B-4F5B-46BC-807F-2C34EDD792B5}" presName="Name37" presStyleLbl="parChTrans1D4" presStyleIdx="5" presStyleCnt="14"/>
      <dgm:spPr/>
      <dgm:t>
        <a:bodyPr/>
        <a:lstStyle/>
        <a:p>
          <a:endParaRPr lang="en-US"/>
        </a:p>
      </dgm:t>
    </dgm:pt>
    <dgm:pt modelId="{A242C1E6-E5A6-4CA4-8B4E-C2A8009C9083}" type="pres">
      <dgm:prSet presAssocID="{D31CD3F6-A6A8-4383-A207-48BB2C7AD3A2}" presName="hierRoot2" presStyleCnt="0">
        <dgm:presLayoutVars>
          <dgm:hierBranch val="init"/>
        </dgm:presLayoutVars>
      </dgm:prSet>
      <dgm:spPr/>
    </dgm:pt>
    <dgm:pt modelId="{573A2337-2966-4213-80F0-00AD7B493B69}" type="pres">
      <dgm:prSet presAssocID="{D31CD3F6-A6A8-4383-A207-48BB2C7AD3A2}" presName="rootComposite" presStyleCnt="0"/>
      <dgm:spPr/>
    </dgm:pt>
    <dgm:pt modelId="{D4F693C2-6313-40A4-87D0-CF5178344B84}" type="pres">
      <dgm:prSet presAssocID="{D31CD3F6-A6A8-4383-A207-48BB2C7AD3A2}" presName="rootText" presStyleLbl="node4" presStyleIdx="5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0BDE45-8726-464F-8250-5907C19F3ABC}" type="pres">
      <dgm:prSet presAssocID="{D31CD3F6-A6A8-4383-A207-48BB2C7AD3A2}" presName="rootConnector" presStyleLbl="node4" presStyleIdx="5" presStyleCnt="14"/>
      <dgm:spPr/>
      <dgm:t>
        <a:bodyPr/>
        <a:lstStyle/>
        <a:p>
          <a:endParaRPr lang="en-US"/>
        </a:p>
      </dgm:t>
    </dgm:pt>
    <dgm:pt modelId="{DF096771-C76D-4FC1-9567-6D9727E947A6}" type="pres">
      <dgm:prSet presAssocID="{D31CD3F6-A6A8-4383-A207-48BB2C7AD3A2}" presName="hierChild4" presStyleCnt="0"/>
      <dgm:spPr/>
    </dgm:pt>
    <dgm:pt modelId="{63C4AE40-8284-4434-8AF9-0B50520F0B41}" type="pres">
      <dgm:prSet presAssocID="{D31CD3F6-A6A8-4383-A207-48BB2C7AD3A2}" presName="hierChild5" presStyleCnt="0"/>
      <dgm:spPr/>
    </dgm:pt>
    <dgm:pt modelId="{8CA38A7F-8662-4FE7-9AFC-0EFBDCFC8E1B}" type="pres">
      <dgm:prSet presAssocID="{6EF95521-1195-4534-B3DE-13F7693885F4}" presName="Name37" presStyleLbl="parChTrans1D4" presStyleIdx="6" presStyleCnt="14"/>
      <dgm:spPr/>
      <dgm:t>
        <a:bodyPr/>
        <a:lstStyle/>
        <a:p>
          <a:endParaRPr lang="en-US"/>
        </a:p>
      </dgm:t>
    </dgm:pt>
    <dgm:pt modelId="{141DBB44-E1A9-47D8-9574-7A9762F8A784}" type="pres">
      <dgm:prSet presAssocID="{EEA981FC-DC42-4DA8-AE5F-E42BECE58725}" presName="hierRoot2" presStyleCnt="0">
        <dgm:presLayoutVars>
          <dgm:hierBranch val="init"/>
        </dgm:presLayoutVars>
      </dgm:prSet>
      <dgm:spPr/>
    </dgm:pt>
    <dgm:pt modelId="{8DEF05C2-645D-4CD4-A76F-8A65FE58691A}" type="pres">
      <dgm:prSet presAssocID="{EEA981FC-DC42-4DA8-AE5F-E42BECE58725}" presName="rootComposite" presStyleCnt="0"/>
      <dgm:spPr/>
    </dgm:pt>
    <dgm:pt modelId="{25421336-1249-4C78-B9D4-793453DAD1DA}" type="pres">
      <dgm:prSet presAssocID="{EEA981FC-DC42-4DA8-AE5F-E42BECE58725}" presName="rootText" presStyleLbl="node4" presStyleIdx="6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F88548-D1A7-4391-88E2-0744180E7370}" type="pres">
      <dgm:prSet presAssocID="{EEA981FC-DC42-4DA8-AE5F-E42BECE58725}" presName="rootConnector" presStyleLbl="node4" presStyleIdx="6" presStyleCnt="14"/>
      <dgm:spPr/>
      <dgm:t>
        <a:bodyPr/>
        <a:lstStyle/>
        <a:p>
          <a:endParaRPr lang="en-US"/>
        </a:p>
      </dgm:t>
    </dgm:pt>
    <dgm:pt modelId="{9D24DFF0-1269-4B3E-90DB-4009DD31A56A}" type="pres">
      <dgm:prSet presAssocID="{EEA981FC-DC42-4DA8-AE5F-E42BECE58725}" presName="hierChild4" presStyleCnt="0"/>
      <dgm:spPr/>
    </dgm:pt>
    <dgm:pt modelId="{79660FC9-921F-4740-91C1-65E52F8E93B8}" type="pres">
      <dgm:prSet presAssocID="{73AFCE7D-57C0-419F-B225-EECDDCBC917D}" presName="Name37" presStyleLbl="parChTrans1D4" presStyleIdx="7" presStyleCnt="14"/>
      <dgm:spPr/>
      <dgm:t>
        <a:bodyPr/>
        <a:lstStyle/>
        <a:p>
          <a:endParaRPr lang="en-US"/>
        </a:p>
      </dgm:t>
    </dgm:pt>
    <dgm:pt modelId="{F01C5974-11FF-49B3-B344-F6BF07897404}" type="pres">
      <dgm:prSet presAssocID="{B4017466-476A-469C-8E2C-972A81F34434}" presName="hierRoot2" presStyleCnt="0">
        <dgm:presLayoutVars>
          <dgm:hierBranch val="init"/>
        </dgm:presLayoutVars>
      </dgm:prSet>
      <dgm:spPr/>
    </dgm:pt>
    <dgm:pt modelId="{B801014E-1B0C-4F50-AB6B-4B1045A635FC}" type="pres">
      <dgm:prSet presAssocID="{B4017466-476A-469C-8E2C-972A81F34434}" presName="rootComposite" presStyleCnt="0"/>
      <dgm:spPr/>
    </dgm:pt>
    <dgm:pt modelId="{2E881383-E05E-40E6-9BF3-66A95AE0142E}" type="pres">
      <dgm:prSet presAssocID="{B4017466-476A-469C-8E2C-972A81F34434}" presName="rootText" presStyleLbl="node4" presStyleIdx="7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300BC-B423-44E3-BBCB-345BDAB04757}" type="pres">
      <dgm:prSet presAssocID="{B4017466-476A-469C-8E2C-972A81F34434}" presName="rootConnector" presStyleLbl="node4" presStyleIdx="7" presStyleCnt="14"/>
      <dgm:spPr/>
      <dgm:t>
        <a:bodyPr/>
        <a:lstStyle/>
        <a:p>
          <a:endParaRPr lang="en-US"/>
        </a:p>
      </dgm:t>
    </dgm:pt>
    <dgm:pt modelId="{676544F6-50E2-47A6-8B62-B127EFAAA785}" type="pres">
      <dgm:prSet presAssocID="{B4017466-476A-469C-8E2C-972A81F34434}" presName="hierChild4" presStyleCnt="0"/>
      <dgm:spPr/>
    </dgm:pt>
    <dgm:pt modelId="{CEB65A6D-E41D-481A-8E63-75FC3D3444AE}" type="pres">
      <dgm:prSet presAssocID="{B4017466-476A-469C-8E2C-972A81F34434}" presName="hierChild5" presStyleCnt="0"/>
      <dgm:spPr/>
    </dgm:pt>
    <dgm:pt modelId="{16521CCB-56EA-4A95-AB29-380EC873327B}" type="pres">
      <dgm:prSet presAssocID="{3527640E-F9E8-4418-8F33-A14B397283AA}" presName="Name37" presStyleLbl="parChTrans1D4" presStyleIdx="8" presStyleCnt="14"/>
      <dgm:spPr/>
      <dgm:t>
        <a:bodyPr/>
        <a:lstStyle/>
        <a:p>
          <a:endParaRPr lang="en-US"/>
        </a:p>
      </dgm:t>
    </dgm:pt>
    <dgm:pt modelId="{D1F2237F-30A5-4824-B3A0-2676438C1525}" type="pres">
      <dgm:prSet presAssocID="{19FE51EA-0B80-4BA8-BA68-68A991FEEC7A}" presName="hierRoot2" presStyleCnt="0">
        <dgm:presLayoutVars>
          <dgm:hierBranch val="init"/>
        </dgm:presLayoutVars>
      </dgm:prSet>
      <dgm:spPr/>
    </dgm:pt>
    <dgm:pt modelId="{6C6A002A-788E-4F12-ACC2-55D8A489602B}" type="pres">
      <dgm:prSet presAssocID="{19FE51EA-0B80-4BA8-BA68-68A991FEEC7A}" presName="rootComposite" presStyleCnt="0"/>
      <dgm:spPr/>
    </dgm:pt>
    <dgm:pt modelId="{6D56B382-8400-4334-B168-8BA98252BE0B}" type="pres">
      <dgm:prSet presAssocID="{19FE51EA-0B80-4BA8-BA68-68A991FEEC7A}" presName="rootText" presStyleLbl="node4" presStyleIdx="8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01186-F195-47EF-96A2-F83AE0B340AC}" type="pres">
      <dgm:prSet presAssocID="{19FE51EA-0B80-4BA8-BA68-68A991FEEC7A}" presName="rootConnector" presStyleLbl="node4" presStyleIdx="8" presStyleCnt="14"/>
      <dgm:spPr/>
      <dgm:t>
        <a:bodyPr/>
        <a:lstStyle/>
        <a:p>
          <a:endParaRPr lang="en-US"/>
        </a:p>
      </dgm:t>
    </dgm:pt>
    <dgm:pt modelId="{76CC30FF-9E39-4E1B-B3C0-8D7271B9E85B}" type="pres">
      <dgm:prSet presAssocID="{19FE51EA-0B80-4BA8-BA68-68A991FEEC7A}" presName="hierChild4" presStyleCnt="0"/>
      <dgm:spPr/>
    </dgm:pt>
    <dgm:pt modelId="{48A68DE2-688E-457A-9509-971A56DCBDFF}" type="pres">
      <dgm:prSet presAssocID="{19FE51EA-0B80-4BA8-BA68-68A991FEEC7A}" presName="hierChild5" presStyleCnt="0"/>
      <dgm:spPr/>
    </dgm:pt>
    <dgm:pt modelId="{7636AE44-8435-43D9-BB9A-E4FE0459E130}" type="pres">
      <dgm:prSet presAssocID="{EEA981FC-DC42-4DA8-AE5F-E42BECE58725}" presName="hierChild5" presStyleCnt="0"/>
      <dgm:spPr/>
    </dgm:pt>
    <dgm:pt modelId="{E8611A51-ADD8-4B2E-8544-412573451671}" type="pres">
      <dgm:prSet presAssocID="{AA1E3958-4179-471C-A91C-2F9C466E7518}" presName="hierChild5" presStyleCnt="0"/>
      <dgm:spPr/>
    </dgm:pt>
    <dgm:pt modelId="{CC742E44-BB42-4D87-B11A-76AAD1BBDAA5}" type="pres">
      <dgm:prSet presAssocID="{DFC5021E-2CE4-47F3-A4D6-5E000C33A08C}" presName="hierChild5" presStyleCnt="0"/>
      <dgm:spPr/>
    </dgm:pt>
    <dgm:pt modelId="{08E0CFEA-FF29-4355-B416-4D533BDB7A35}" type="pres">
      <dgm:prSet presAssocID="{6C3CBCB9-93D6-4F3B-A0F3-0F930297F529}" presName="Name37" presStyleLbl="parChTrans1D4" presStyleIdx="9" presStyleCnt="14"/>
      <dgm:spPr/>
      <dgm:t>
        <a:bodyPr/>
        <a:lstStyle/>
        <a:p>
          <a:endParaRPr lang="en-US"/>
        </a:p>
      </dgm:t>
    </dgm:pt>
    <dgm:pt modelId="{B48FC1E8-70F9-4172-861B-0C835B3637CA}" type="pres">
      <dgm:prSet presAssocID="{C3D8EE63-CF8F-475B-AECB-BDB67C508D04}" presName="hierRoot2" presStyleCnt="0">
        <dgm:presLayoutVars>
          <dgm:hierBranch val="init"/>
        </dgm:presLayoutVars>
      </dgm:prSet>
      <dgm:spPr/>
    </dgm:pt>
    <dgm:pt modelId="{D6D84710-BE0A-4BB1-9869-D5E8AD446065}" type="pres">
      <dgm:prSet presAssocID="{C3D8EE63-CF8F-475B-AECB-BDB67C508D04}" presName="rootComposite" presStyleCnt="0"/>
      <dgm:spPr/>
    </dgm:pt>
    <dgm:pt modelId="{F99E8D35-7AA3-4E3E-BA60-CB28E15F46FF}" type="pres">
      <dgm:prSet presAssocID="{C3D8EE63-CF8F-475B-AECB-BDB67C508D04}" presName="rootText" presStyleLbl="node4" presStyleIdx="9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FF0E87-3BB9-44D1-B8B7-502A1539C44A}" type="pres">
      <dgm:prSet presAssocID="{C3D8EE63-CF8F-475B-AECB-BDB67C508D04}" presName="rootConnector" presStyleLbl="node4" presStyleIdx="9" presStyleCnt="14"/>
      <dgm:spPr/>
      <dgm:t>
        <a:bodyPr/>
        <a:lstStyle/>
        <a:p>
          <a:endParaRPr lang="en-US"/>
        </a:p>
      </dgm:t>
    </dgm:pt>
    <dgm:pt modelId="{4F4F4584-2D74-4344-83FF-C0E1FD85FFEA}" type="pres">
      <dgm:prSet presAssocID="{C3D8EE63-CF8F-475B-AECB-BDB67C508D04}" presName="hierChild4" presStyleCnt="0"/>
      <dgm:spPr/>
    </dgm:pt>
    <dgm:pt modelId="{3B837922-7B68-474C-A753-1C9ABD6CD8A6}" type="pres">
      <dgm:prSet presAssocID="{AAD899B8-B8E9-4E0C-8F44-8018BBC2F28F}" presName="Name37" presStyleLbl="parChTrans1D4" presStyleIdx="10" presStyleCnt="14"/>
      <dgm:spPr/>
      <dgm:t>
        <a:bodyPr/>
        <a:lstStyle/>
        <a:p>
          <a:endParaRPr lang="en-US"/>
        </a:p>
      </dgm:t>
    </dgm:pt>
    <dgm:pt modelId="{DC1065DD-B2CF-440C-9F38-E0C0DE758C48}" type="pres">
      <dgm:prSet presAssocID="{0924E626-F655-4886-A35F-727E1B1706ED}" presName="hierRoot2" presStyleCnt="0">
        <dgm:presLayoutVars>
          <dgm:hierBranch val="init"/>
        </dgm:presLayoutVars>
      </dgm:prSet>
      <dgm:spPr/>
    </dgm:pt>
    <dgm:pt modelId="{66885178-5B73-4522-8FBC-47FA69D3A97E}" type="pres">
      <dgm:prSet presAssocID="{0924E626-F655-4886-A35F-727E1B1706ED}" presName="rootComposite" presStyleCnt="0"/>
      <dgm:spPr/>
    </dgm:pt>
    <dgm:pt modelId="{6C2AF97F-BA63-4EE9-87B0-E0770FDED7CD}" type="pres">
      <dgm:prSet presAssocID="{0924E626-F655-4886-A35F-727E1B1706ED}" presName="rootText" presStyleLbl="node4" presStyleIdx="10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69D27-905E-4A69-855F-3024D184FC6F}" type="pres">
      <dgm:prSet presAssocID="{0924E626-F655-4886-A35F-727E1B1706ED}" presName="rootConnector" presStyleLbl="node4" presStyleIdx="10" presStyleCnt="14"/>
      <dgm:spPr/>
      <dgm:t>
        <a:bodyPr/>
        <a:lstStyle/>
        <a:p>
          <a:endParaRPr lang="en-US"/>
        </a:p>
      </dgm:t>
    </dgm:pt>
    <dgm:pt modelId="{868AB573-A4E6-43C5-AE13-7CE486B280C7}" type="pres">
      <dgm:prSet presAssocID="{0924E626-F655-4886-A35F-727E1B1706ED}" presName="hierChild4" presStyleCnt="0"/>
      <dgm:spPr/>
    </dgm:pt>
    <dgm:pt modelId="{2458DEFD-5C81-490D-95A0-033F8074562C}" type="pres">
      <dgm:prSet presAssocID="{86FE41FF-2CFB-49B2-BD0C-F799890BE357}" presName="Name37" presStyleLbl="parChTrans1D4" presStyleIdx="11" presStyleCnt="14"/>
      <dgm:spPr/>
      <dgm:t>
        <a:bodyPr/>
        <a:lstStyle/>
        <a:p>
          <a:endParaRPr lang="en-US"/>
        </a:p>
      </dgm:t>
    </dgm:pt>
    <dgm:pt modelId="{01D6F127-04FE-4D15-B253-05CD00C30C12}" type="pres">
      <dgm:prSet presAssocID="{65454399-9F2E-483E-A0FC-47F5B907BF18}" presName="hierRoot2" presStyleCnt="0">
        <dgm:presLayoutVars>
          <dgm:hierBranch val="init"/>
        </dgm:presLayoutVars>
      </dgm:prSet>
      <dgm:spPr/>
    </dgm:pt>
    <dgm:pt modelId="{D28FE7FF-F623-4C56-8585-BB35772E0D1A}" type="pres">
      <dgm:prSet presAssocID="{65454399-9F2E-483E-A0FC-47F5B907BF18}" presName="rootComposite" presStyleCnt="0"/>
      <dgm:spPr/>
    </dgm:pt>
    <dgm:pt modelId="{80EB5C7F-7760-492B-8EFF-90A7721B135C}" type="pres">
      <dgm:prSet presAssocID="{65454399-9F2E-483E-A0FC-47F5B907BF18}" presName="rootText" presStyleLbl="node4" presStyleIdx="11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C34B62-94E4-4251-9C73-6DE2155DCB7C}" type="pres">
      <dgm:prSet presAssocID="{65454399-9F2E-483E-A0FC-47F5B907BF18}" presName="rootConnector" presStyleLbl="node4" presStyleIdx="11" presStyleCnt="14"/>
      <dgm:spPr/>
      <dgm:t>
        <a:bodyPr/>
        <a:lstStyle/>
        <a:p>
          <a:endParaRPr lang="en-US"/>
        </a:p>
      </dgm:t>
    </dgm:pt>
    <dgm:pt modelId="{11F4D27A-174B-4130-955F-CB5B4B5360DB}" type="pres">
      <dgm:prSet presAssocID="{65454399-9F2E-483E-A0FC-47F5B907BF18}" presName="hierChild4" presStyleCnt="0"/>
      <dgm:spPr/>
    </dgm:pt>
    <dgm:pt modelId="{68E76500-1CE5-47FD-8B48-29360C346EC1}" type="pres">
      <dgm:prSet presAssocID="{65454399-9F2E-483E-A0FC-47F5B907BF18}" presName="hierChild5" presStyleCnt="0"/>
      <dgm:spPr/>
    </dgm:pt>
    <dgm:pt modelId="{AD580353-C44D-49D4-AB8A-8EF22E099BA9}" type="pres">
      <dgm:prSet presAssocID="{9C40BF74-E186-4AC3-810A-294DF4039254}" presName="Name37" presStyleLbl="parChTrans1D4" presStyleIdx="12" presStyleCnt="14"/>
      <dgm:spPr/>
      <dgm:t>
        <a:bodyPr/>
        <a:lstStyle/>
        <a:p>
          <a:endParaRPr lang="en-US"/>
        </a:p>
      </dgm:t>
    </dgm:pt>
    <dgm:pt modelId="{ADD5C87F-A6D1-4BAC-919F-6E6373DB66EA}" type="pres">
      <dgm:prSet presAssocID="{C1B49447-D3FC-4C0B-822E-27B505837B4A}" presName="hierRoot2" presStyleCnt="0">
        <dgm:presLayoutVars>
          <dgm:hierBranch val="init"/>
        </dgm:presLayoutVars>
      </dgm:prSet>
      <dgm:spPr/>
    </dgm:pt>
    <dgm:pt modelId="{1E2D2B7D-DC86-46E1-B6A0-B91C823DA2FC}" type="pres">
      <dgm:prSet presAssocID="{C1B49447-D3FC-4C0B-822E-27B505837B4A}" presName="rootComposite" presStyleCnt="0"/>
      <dgm:spPr/>
    </dgm:pt>
    <dgm:pt modelId="{CD189371-03FB-4554-969A-874D4B330073}" type="pres">
      <dgm:prSet presAssocID="{C1B49447-D3FC-4C0B-822E-27B505837B4A}" presName="rootText" presStyleLbl="node4" presStyleIdx="12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B03AB3-880D-4281-8758-6722BD71CF8B}" type="pres">
      <dgm:prSet presAssocID="{C1B49447-D3FC-4C0B-822E-27B505837B4A}" presName="rootConnector" presStyleLbl="node4" presStyleIdx="12" presStyleCnt="14"/>
      <dgm:spPr/>
      <dgm:t>
        <a:bodyPr/>
        <a:lstStyle/>
        <a:p>
          <a:endParaRPr lang="en-US"/>
        </a:p>
      </dgm:t>
    </dgm:pt>
    <dgm:pt modelId="{4D3092C2-EFA1-403A-BDAD-DC26266A3E7A}" type="pres">
      <dgm:prSet presAssocID="{C1B49447-D3FC-4C0B-822E-27B505837B4A}" presName="hierChild4" presStyleCnt="0"/>
      <dgm:spPr/>
    </dgm:pt>
    <dgm:pt modelId="{D4A8D132-58AD-49F4-BEE0-4844F5F14574}" type="pres">
      <dgm:prSet presAssocID="{C1B49447-D3FC-4C0B-822E-27B505837B4A}" presName="hierChild5" presStyleCnt="0"/>
      <dgm:spPr/>
    </dgm:pt>
    <dgm:pt modelId="{6031DC88-C409-40FC-8A30-517D2A428605}" type="pres">
      <dgm:prSet presAssocID="{0924E626-F655-4886-A35F-727E1B1706ED}" presName="hierChild5" presStyleCnt="0"/>
      <dgm:spPr/>
    </dgm:pt>
    <dgm:pt modelId="{091F71E5-0540-4949-B0CA-7FBE32DD09E1}" type="pres">
      <dgm:prSet presAssocID="{C3D8EE63-CF8F-475B-AECB-BDB67C508D04}" presName="hierChild5" presStyleCnt="0"/>
      <dgm:spPr/>
    </dgm:pt>
    <dgm:pt modelId="{89C14168-1BD9-4F57-99DD-D227FC2569BC}" type="pres">
      <dgm:prSet presAssocID="{D62729E1-8DDC-4016-9ED9-7B50230B981A}" presName="hierChild5" presStyleCnt="0"/>
      <dgm:spPr/>
    </dgm:pt>
    <dgm:pt modelId="{3A9C9D89-CBF3-42AF-AE22-D771B71A136E}" type="pres">
      <dgm:prSet presAssocID="{048C14F9-7CBE-405B-8F27-9A80D60A91E2}" presName="hierChild5" presStyleCnt="0"/>
      <dgm:spPr/>
    </dgm:pt>
    <dgm:pt modelId="{D35E171C-CE9D-498C-8183-E8E393C4E89A}" type="pres">
      <dgm:prSet presAssocID="{D77D3E85-1DEE-4838-8BA0-C25716094990}" presName="Name37" presStyleLbl="parChTrans1D3" presStyleIdx="1" presStyleCnt="2"/>
      <dgm:spPr/>
      <dgm:t>
        <a:bodyPr/>
        <a:lstStyle/>
        <a:p>
          <a:endParaRPr lang="en-US"/>
        </a:p>
      </dgm:t>
    </dgm:pt>
    <dgm:pt modelId="{A26F690A-5A85-408F-B8A7-EB50762776C1}" type="pres">
      <dgm:prSet presAssocID="{DABC4ED3-2A6F-4D05-BDB2-DDAC2F085385}" presName="hierRoot2" presStyleCnt="0">
        <dgm:presLayoutVars>
          <dgm:hierBranch val="init"/>
        </dgm:presLayoutVars>
      </dgm:prSet>
      <dgm:spPr/>
    </dgm:pt>
    <dgm:pt modelId="{FD7C097F-C55E-473B-85FE-DC3F8C5A3F1D}" type="pres">
      <dgm:prSet presAssocID="{DABC4ED3-2A6F-4D05-BDB2-DDAC2F085385}" presName="rootComposite" presStyleCnt="0"/>
      <dgm:spPr/>
    </dgm:pt>
    <dgm:pt modelId="{D09CD60E-CD34-484C-B3AF-88B679EE904E}" type="pres">
      <dgm:prSet presAssocID="{DABC4ED3-2A6F-4D05-BDB2-DDAC2F085385}" presName="rootText" presStyleLbl="node3" presStyleIdx="1" presStyleCnt="2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78A205-4EAB-414F-AFE6-0E2EF5324B72}" type="pres">
      <dgm:prSet presAssocID="{DABC4ED3-2A6F-4D05-BDB2-DDAC2F085385}" presName="rootConnector" presStyleLbl="node3" presStyleIdx="1" presStyleCnt="2"/>
      <dgm:spPr/>
      <dgm:t>
        <a:bodyPr/>
        <a:lstStyle/>
        <a:p>
          <a:endParaRPr lang="en-US"/>
        </a:p>
      </dgm:t>
    </dgm:pt>
    <dgm:pt modelId="{14A6720E-4899-4234-B525-4FEB14BA250D}" type="pres">
      <dgm:prSet presAssocID="{DABC4ED3-2A6F-4D05-BDB2-DDAC2F085385}" presName="hierChild4" presStyleCnt="0"/>
      <dgm:spPr/>
    </dgm:pt>
    <dgm:pt modelId="{941F7F47-79A7-4CA2-A324-B7242767F074}" type="pres">
      <dgm:prSet presAssocID="{53A89C40-5A55-4EA1-A024-E1DDEAE3ACD5}" presName="Name37" presStyleLbl="parChTrans1D4" presStyleIdx="13" presStyleCnt="14"/>
      <dgm:spPr/>
      <dgm:t>
        <a:bodyPr/>
        <a:lstStyle/>
        <a:p>
          <a:endParaRPr lang="en-US"/>
        </a:p>
      </dgm:t>
    </dgm:pt>
    <dgm:pt modelId="{D669A15E-EC47-41D6-9223-9ED337D7F48B}" type="pres">
      <dgm:prSet presAssocID="{BEDDA323-48D0-4C07-8720-C0AD4FB137FF}" presName="hierRoot2" presStyleCnt="0">
        <dgm:presLayoutVars>
          <dgm:hierBranch val="init"/>
        </dgm:presLayoutVars>
      </dgm:prSet>
      <dgm:spPr/>
    </dgm:pt>
    <dgm:pt modelId="{0B9FB21F-95B4-4FD1-8073-6C9F402BEA80}" type="pres">
      <dgm:prSet presAssocID="{BEDDA323-48D0-4C07-8720-C0AD4FB137FF}" presName="rootComposite" presStyleCnt="0"/>
      <dgm:spPr/>
    </dgm:pt>
    <dgm:pt modelId="{6701B169-0EE5-4AE4-A798-BB7C5F2036C2}" type="pres">
      <dgm:prSet presAssocID="{BEDDA323-48D0-4C07-8720-C0AD4FB137FF}" presName="rootText" presStyleLbl="node4" presStyleIdx="13" presStyleCnt="14" custScaleX="2532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A1F7C3-AB46-41A1-A6E7-F680F1B6128E}" type="pres">
      <dgm:prSet presAssocID="{BEDDA323-48D0-4C07-8720-C0AD4FB137FF}" presName="rootConnector" presStyleLbl="node4" presStyleIdx="13" presStyleCnt="14"/>
      <dgm:spPr/>
      <dgm:t>
        <a:bodyPr/>
        <a:lstStyle/>
        <a:p>
          <a:endParaRPr lang="en-US"/>
        </a:p>
      </dgm:t>
    </dgm:pt>
    <dgm:pt modelId="{54B0D386-73A0-4B7E-88B1-F6DB68D424EA}" type="pres">
      <dgm:prSet presAssocID="{BEDDA323-48D0-4C07-8720-C0AD4FB137FF}" presName="hierChild4" presStyleCnt="0"/>
      <dgm:spPr/>
    </dgm:pt>
    <dgm:pt modelId="{E823B0D3-412B-41A7-AFCD-131DE074BA72}" type="pres">
      <dgm:prSet presAssocID="{BEDDA323-48D0-4C07-8720-C0AD4FB137FF}" presName="hierChild5" presStyleCnt="0"/>
      <dgm:spPr/>
    </dgm:pt>
    <dgm:pt modelId="{4B970F3A-8396-436D-B34A-E0E6FD3A3BBA}" type="pres">
      <dgm:prSet presAssocID="{DABC4ED3-2A6F-4D05-BDB2-DDAC2F085385}" presName="hierChild5" presStyleCnt="0"/>
      <dgm:spPr/>
    </dgm:pt>
    <dgm:pt modelId="{6602AF83-C7EC-43F1-ABD0-C7F580159373}" type="pres">
      <dgm:prSet presAssocID="{47F5B097-7AB3-4852-B489-805428346DC2}" presName="hierChild5" presStyleCnt="0"/>
      <dgm:spPr/>
    </dgm:pt>
    <dgm:pt modelId="{EE5E93EB-DC5F-4DF7-9F09-12921C14618D}" type="pres">
      <dgm:prSet presAssocID="{67DF5248-6A16-4AE5-BA0E-49D846924C27}" presName="hierChild3" presStyleCnt="0"/>
      <dgm:spPr/>
    </dgm:pt>
  </dgm:ptLst>
  <dgm:cxnLst>
    <dgm:cxn modelId="{1EA5D836-C552-48C0-A1CD-49BA4D56C5D8}" srcId="{DFC5021E-2CE4-47F3-A4D6-5E000C33A08C}" destId="{AA1E3958-4179-471C-A91C-2F9C466E7518}" srcOrd="0" destOrd="0" parTransId="{D56680D3-C616-4FCD-9567-A97DA672F4E3}" sibTransId="{CFCDFA9A-97C0-448E-9FA6-00445FF39390}"/>
    <dgm:cxn modelId="{2A37F612-AC51-4609-B548-2C4DA552A01E}" type="presOf" srcId="{D31CD3F6-A6A8-4383-A207-48BB2C7AD3A2}" destId="{A10BDE45-8726-464F-8250-5907C19F3ABC}" srcOrd="1" destOrd="0" presId="urn:microsoft.com/office/officeart/2005/8/layout/orgChart1"/>
    <dgm:cxn modelId="{075D5F19-41B9-4A06-A272-B99B8DD3E47A}" type="presOf" srcId="{B4017466-476A-469C-8E2C-972A81F34434}" destId="{9A0300BC-B423-44E3-BBCB-345BDAB04757}" srcOrd="1" destOrd="0" presId="urn:microsoft.com/office/officeart/2005/8/layout/orgChart1"/>
    <dgm:cxn modelId="{C691E4FB-517E-4909-9AE0-7259F2B066BE}" srcId="{DABC4ED3-2A6F-4D05-BDB2-DDAC2F085385}" destId="{BEDDA323-48D0-4C07-8720-C0AD4FB137FF}" srcOrd="0" destOrd="0" parTransId="{53A89C40-5A55-4EA1-A024-E1DDEAE3ACD5}" sibTransId="{2C57A939-EAFD-4174-BC35-E3520509A864}"/>
    <dgm:cxn modelId="{28DEB9F6-1756-46C9-8D42-A54607FEA02F}" type="presOf" srcId="{47F5B097-7AB3-4852-B489-805428346DC2}" destId="{639BF8CA-73D6-46BC-A3AB-936B7B5B18B0}" srcOrd="1" destOrd="0" presId="urn:microsoft.com/office/officeart/2005/8/layout/orgChart1"/>
    <dgm:cxn modelId="{FBD5606F-1A6D-4891-949F-857766EFCEE0}" type="presOf" srcId="{7431E06C-3784-4C4B-BB12-DA186A5E1B2F}" destId="{705B85DA-7317-4CFE-ADE0-3F442BF5B8C7}" srcOrd="0" destOrd="0" presId="urn:microsoft.com/office/officeart/2005/8/layout/orgChart1"/>
    <dgm:cxn modelId="{78BA51EA-8418-4D88-BD31-1315B4E970DA}" type="presOf" srcId="{73AFCE7D-57C0-419F-B225-EECDDCBC917D}" destId="{79660FC9-921F-4740-91C1-65E52F8E93B8}" srcOrd="0" destOrd="0" presId="urn:microsoft.com/office/officeart/2005/8/layout/orgChart1"/>
    <dgm:cxn modelId="{72B7F454-1C3E-4093-A85E-7C583F82163D}" type="presOf" srcId="{DB8E6BEF-B5B0-46A0-A719-EDD39309473C}" destId="{761E8F96-4777-456F-A6D4-D0753247EC35}" srcOrd="0" destOrd="0" presId="urn:microsoft.com/office/officeart/2005/8/layout/orgChart1"/>
    <dgm:cxn modelId="{A850FCEE-EE31-4F78-BC93-2ADCAA622A1D}" type="presOf" srcId="{AA1E3958-4179-471C-A91C-2F9C466E7518}" destId="{7F13B31E-25CE-46EE-B498-42E9E22FB5F3}" srcOrd="1" destOrd="0" presId="urn:microsoft.com/office/officeart/2005/8/layout/orgChart1"/>
    <dgm:cxn modelId="{F3079FF4-B886-4B2E-A918-2EAAC22B83F2}" type="presOf" srcId="{D62729E1-8DDC-4016-9ED9-7B50230B981A}" destId="{42780E2A-FF46-4ECF-88B8-C3B3E55F597C}" srcOrd="0" destOrd="0" presId="urn:microsoft.com/office/officeart/2005/8/layout/orgChart1"/>
    <dgm:cxn modelId="{21441B02-6452-49A8-A56B-84F8C5FFC4AB}" type="presOf" srcId="{BEDDA323-48D0-4C07-8720-C0AD4FB137FF}" destId="{6701B169-0EE5-4AE4-A798-BB7C5F2036C2}" srcOrd="0" destOrd="0" presId="urn:microsoft.com/office/officeart/2005/8/layout/orgChart1"/>
    <dgm:cxn modelId="{9C544883-302F-409A-877D-55ED5A4E9066}" srcId="{EEA981FC-DC42-4DA8-AE5F-E42BECE58725}" destId="{B4017466-476A-469C-8E2C-972A81F34434}" srcOrd="0" destOrd="0" parTransId="{73AFCE7D-57C0-419F-B225-EECDDCBC917D}" sibTransId="{81F7729E-7228-46F2-96C9-6B187655FD80}"/>
    <dgm:cxn modelId="{0561BBD6-AAF8-4109-B1F1-90200D04AF77}" srcId="{0924E626-F655-4886-A35F-727E1B1706ED}" destId="{C1B49447-D3FC-4C0B-822E-27B505837B4A}" srcOrd="1" destOrd="0" parTransId="{9C40BF74-E186-4AC3-810A-294DF4039254}" sibTransId="{31E70AE6-806C-4CA5-91DC-404CAF03A008}"/>
    <dgm:cxn modelId="{F7C35D73-12D2-4B2A-A957-0634C7D63054}" type="presOf" srcId="{3F5254A8-497A-4D8E-B38F-2FB0D03D71F4}" destId="{6797780A-DE5F-45B5-B0D5-B7DCFA988B2B}" srcOrd="0" destOrd="0" presId="urn:microsoft.com/office/officeart/2005/8/layout/orgChart1"/>
    <dgm:cxn modelId="{C157899E-3066-44A8-B47D-B7558060D651}" type="presOf" srcId="{0924E626-F655-4886-A35F-727E1B1706ED}" destId="{F1769D27-905E-4A69-855F-3024D184FC6F}" srcOrd="1" destOrd="0" presId="urn:microsoft.com/office/officeart/2005/8/layout/orgChart1"/>
    <dgm:cxn modelId="{F9645044-C219-4A53-88ED-E1FB57B5B3BC}" type="presOf" srcId="{D56680D3-C616-4FCD-9567-A97DA672F4E3}" destId="{BB936CE4-6CFD-40DF-834D-A09F584A8172}" srcOrd="0" destOrd="0" presId="urn:microsoft.com/office/officeart/2005/8/layout/orgChart1"/>
    <dgm:cxn modelId="{61849856-5984-4772-854F-47144E22B1F8}" type="presOf" srcId="{40C08532-DFF9-48C6-93C1-9421F71CB349}" destId="{0936509E-CE40-4039-8184-3922535D61DD}" srcOrd="0" destOrd="0" presId="urn:microsoft.com/office/officeart/2005/8/layout/orgChart1"/>
    <dgm:cxn modelId="{8E303D9E-8DA5-4DB5-8C70-39E7D01A401F}" type="presOf" srcId="{40C08532-DFF9-48C6-93C1-9421F71CB349}" destId="{8688733B-B9E8-4F4E-950A-BA65A2DEC85F}" srcOrd="1" destOrd="0" presId="urn:microsoft.com/office/officeart/2005/8/layout/orgChart1"/>
    <dgm:cxn modelId="{F2C2F794-1C80-4736-B00C-D2E75B16C119}" type="presOf" srcId="{C3D8EE63-CF8F-475B-AECB-BDB67C508D04}" destId="{F99E8D35-7AA3-4E3E-BA60-CB28E15F46FF}" srcOrd="0" destOrd="0" presId="urn:microsoft.com/office/officeart/2005/8/layout/orgChart1"/>
    <dgm:cxn modelId="{30E46EA7-7771-417A-A484-DFDFACF87B24}" srcId="{47F5B097-7AB3-4852-B489-805428346DC2}" destId="{048C14F9-7CBE-405B-8F27-9A80D60A91E2}" srcOrd="0" destOrd="0" parTransId="{3F5254A8-497A-4D8E-B38F-2FB0D03D71F4}" sibTransId="{6B586C12-FF20-4F46-A6C7-43DB0004E75E}"/>
    <dgm:cxn modelId="{43DA90C9-99F4-40F7-AB56-2CB3EC7F5DD7}" type="presOf" srcId="{C1FF8F0F-4ABA-4F76-95E9-5A44FEEF5529}" destId="{B1E50EEB-A93C-4E11-81FD-47CF692B2A46}" srcOrd="0" destOrd="0" presId="urn:microsoft.com/office/officeart/2005/8/layout/orgChart1"/>
    <dgm:cxn modelId="{457D85EF-62C2-4CBC-A12E-61502245E6A3}" type="presOf" srcId="{C1B49447-D3FC-4C0B-822E-27B505837B4A}" destId="{C7B03AB3-880D-4281-8758-6722BD71CF8B}" srcOrd="1" destOrd="0" presId="urn:microsoft.com/office/officeart/2005/8/layout/orgChart1"/>
    <dgm:cxn modelId="{EF1A68FF-8D47-4BD0-8AE4-C2BD77EE6B87}" type="presOf" srcId="{EEA981FC-DC42-4DA8-AE5F-E42BECE58725}" destId="{C9F88548-D1A7-4391-88E2-0744180E7370}" srcOrd="1" destOrd="0" presId="urn:microsoft.com/office/officeart/2005/8/layout/orgChart1"/>
    <dgm:cxn modelId="{60D6604F-A7C2-48F5-82F1-EA60BE413364}" srcId="{7431E06C-3784-4C4B-BB12-DA186A5E1B2F}" destId="{40C08532-DFF9-48C6-93C1-9421F71CB349}" srcOrd="0" destOrd="0" parTransId="{B6DF68FE-4A96-437C-8564-4710F9BF4BA8}" sibTransId="{29D53CE3-79AB-4CB0-BFAB-EAA4E785137C}"/>
    <dgm:cxn modelId="{C319A604-83BF-4247-9935-E9425BD53EFD}" type="presOf" srcId="{3527640E-F9E8-4418-8F33-A14B397283AA}" destId="{16521CCB-56EA-4A95-AB29-380EC873327B}" srcOrd="0" destOrd="0" presId="urn:microsoft.com/office/officeart/2005/8/layout/orgChart1"/>
    <dgm:cxn modelId="{BE1D8FC0-6C9A-4DA7-987C-39A8234FEF54}" srcId="{AA1E3958-4179-471C-A91C-2F9C466E7518}" destId="{D31CD3F6-A6A8-4383-A207-48BB2C7AD3A2}" srcOrd="0" destOrd="0" parTransId="{7AED968B-4F5B-46BC-807F-2C34EDD792B5}" sibTransId="{ECAD6D23-3307-4CE9-B706-F97A2F908E32}"/>
    <dgm:cxn modelId="{66B8692F-6C02-4461-9B8F-35F9A93E9B61}" srcId="{048C14F9-7CBE-405B-8F27-9A80D60A91E2}" destId="{D62729E1-8DDC-4016-9ED9-7B50230B981A}" srcOrd="0" destOrd="0" parTransId="{DB8E6BEF-B5B0-46A0-A719-EDD39309473C}" sibTransId="{9124642D-2C87-4038-9195-31BB60311EDF}"/>
    <dgm:cxn modelId="{F28A2C86-01B6-4652-A53D-379D4A8D6EEB}" type="presOf" srcId="{DFC5021E-2CE4-47F3-A4D6-5E000C33A08C}" destId="{79BB5802-F801-4E10-A468-00CFFB75BCC4}" srcOrd="0" destOrd="0" presId="urn:microsoft.com/office/officeart/2005/8/layout/orgChart1"/>
    <dgm:cxn modelId="{C34A7A2F-8DC0-4600-9057-3285923F7775}" type="presOf" srcId="{7AED968B-4F5B-46BC-807F-2C34EDD792B5}" destId="{56CFAE78-7DB8-446A-8D4D-39FC0C971B06}" srcOrd="0" destOrd="0" presId="urn:microsoft.com/office/officeart/2005/8/layout/orgChart1"/>
    <dgm:cxn modelId="{7BAA9001-A045-4F64-B0CE-71F05E354C48}" type="presOf" srcId="{D31CD3F6-A6A8-4383-A207-48BB2C7AD3A2}" destId="{D4F693C2-6313-40A4-87D0-CF5178344B84}" srcOrd="0" destOrd="0" presId="urn:microsoft.com/office/officeart/2005/8/layout/orgChart1"/>
    <dgm:cxn modelId="{E8B5DA80-1AD4-4F4D-90AF-5BC8C8285233}" type="presOf" srcId="{7431E06C-3784-4C4B-BB12-DA186A5E1B2F}" destId="{55DC2A55-D087-44CF-B059-41AC2D652007}" srcOrd="1" destOrd="0" presId="urn:microsoft.com/office/officeart/2005/8/layout/orgChart1"/>
    <dgm:cxn modelId="{19F4830C-F36C-49E0-9F80-8BD404FA13E0}" srcId="{0924E626-F655-4886-A35F-727E1B1706ED}" destId="{65454399-9F2E-483E-A0FC-47F5B907BF18}" srcOrd="0" destOrd="0" parTransId="{86FE41FF-2CFB-49B2-BD0C-F799890BE357}" sibTransId="{1E7C9151-2CFE-467A-B95B-84037A43CFF0}"/>
    <dgm:cxn modelId="{0EC896BC-BBED-4103-B9CB-FA7B44A685C3}" type="presOf" srcId="{65454399-9F2E-483E-A0FC-47F5B907BF18}" destId="{80EB5C7F-7760-492B-8EFF-90A7721B135C}" srcOrd="0" destOrd="0" presId="urn:microsoft.com/office/officeart/2005/8/layout/orgChart1"/>
    <dgm:cxn modelId="{D5C6EC2D-FC5F-4DEA-9C90-831A5458000C}" srcId="{67DF5248-6A16-4AE5-BA0E-49D846924C27}" destId="{47F5B097-7AB3-4852-B489-805428346DC2}" srcOrd="0" destOrd="0" parTransId="{37FF15A2-382C-40D3-A32A-3A3AE6D665A4}" sibTransId="{900AD4D4-E350-450F-A026-94AF0926FDD2}"/>
    <dgm:cxn modelId="{B357B834-A4DE-44BB-94B4-ED1CE5575567}" srcId="{47F5B097-7AB3-4852-B489-805428346DC2}" destId="{DABC4ED3-2A6F-4D05-BDB2-DDAC2F085385}" srcOrd="1" destOrd="0" parTransId="{D77D3E85-1DEE-4838-8BA0-C25716094990}" sibTransId="{0B30D319-0B43-45EA-ABEF-F17EEA369A00}"/>
    <dgm:cxn modelId="{9854B2B8-B00B-4223-8F00-5967C3CBF3CB}" type="presOf" srcId="{B4017466-476A-469C-8E2C-972A81F34434}" destId="{2E881383-E05E-40E6-9BF3-66A95AE0142E}" srcOrd="0" destOrd="0" presId="urn:microsoft.com/office/officeart/2005/8/layout/orgChart1"/>
    <dgm:cxn modelId="{BDB25D80-AE47-4EEC-BC6A-880EA095DD82}" type="presOf" srcId="{6C3CBCB9-93D6-4F3B-A0F3-0F930297F529}" destId="{08E0CFEA-FF29-4355-B416-4D533BDB7A35}" srcOrd="0" destOrd="0" presId="urn:microsoft.com/office/officeart/2005/8/layout/orgChart1"/>
    <dgm:cxn modelId="{829C359D-B165-48FD-86DA-23CB916374C0}" type="presOf" srcId="{048C14F9-7CBE-405B-8F27-9A80D60A91E2}" destId="{CD5B5CF2-3B2D-43E0-AE62-C7B44D08F783}" srcOrd="1" destOrd="0" presId="urn:microsoft.com/office/officeart/2005/8/layout/orgChart1"/>
    <dgm:cxn modelId="{F47B1F9D-4DA9-4054-9958-EB11E02BD00F}" type="presOf" srcId="{C1B49447-D3FC-4C0B-822E-27B505837B4A}" destId="{CD189371-03FB-4554-969A-874D4B330073}" srcOrd="0" destOrd="0" presId="urn:microsoft.com/office/officeart/2005/8/layout/orgChart1"/>
    <dgm:cxn modelId="{857A62B7-B8BA-4B6B-90BF-CFD648F4B7BD}" type="presOf" srcId="{D62729E1-8DDC-4016-9ED9-7B50230B981A}" destId="{3BAF872F-A706-47CD-B0A5-9D2E25D9AF88}" srcOrd="1" destOrd="0" presId="urn:microsoft.com/office/officeart/2005/8/layout/orgChart1"/>
    <dgm:cxn modelId="{97F8695D-0144-4F3F-B2C6-A88EF041DD9C}" type="presOf" srcId="{6EF95521-1195-4534-B3DE-13F7693885F4}" destId="{8CA38A7F-8662-4FE7-9AFC-0EFBDCFC8E1B}" srcOrd="0" destOrd="0" presId="urn:microsoft.com/office/officeart/2005/8/layout/orgChart1"/>
    <dgm:cxn modelId="{DBFB8552-F221-47F7-B5CF-9B0E4001D0FB}" type="presOf" srcId="{048C14F9-7CBE-405B-8F27-9A80D60A91E2}" destId="{4EE867B6-68A8-4AA6-8E01-05D733DA3006}" srcOrd="0" destOrd="0" presId="urn:microsoft.com/office/officeart/2005/8/layout/orgChart1"/>
    <dgm:cxn modelId="{13B8A6A4-D707-4ABF-9182-915B6973EA9E}" srcId="{D62729E1-8DDC-4016-9ED9-7B50230B981A}" destId="{DFC5021E-2CE4-47F3-A4D6-5E000C33A08C}" srcOrd="1" destOrd="0" parTransId="{9772D39F-97C5-4880-A56C-8734D9B7573A}" sibTransId="{1DB90AEF-AC19-4E1F-8FC3-8710BB8B5B3E}"/>
    <dgm:cxn modelId="{148AF49F-82AB-45B8-80D9-C504748E4057}" type="presOf" srcId="{AA1E3958-4179-471C-A91C-2F9C466E7518}" destId="{1495D3EF-4A43-45EF-AFCE-EA3B888BEC1E}" srcOrd="0" destOrd="0" presId="urn:microsoft.com/office/officeart/2005/8/layout/orgChart1"/>
    <dgm:cxn modelId="{1FA45647-50D2-423F-B75D-8C1A5C1B700F}" type="presOf" srcId="{67DF5248-6A16-4AE5-BA0E-49D846924C27}" destId="{8B504555-F63C-406C-9FDA-0EC247809417}" srcOrd="1" destOrd="0" presId="urn:microsoft.com/office/officeart/2005/8/layout/orgChart1"/>
    <dgm:cxn modelId="{068494D9-287D-4EE6-9916-C4BDBBD4BD15}" type="presOf" srcId="{DFC5021E-2CE4-47F3-A4D6-5E000C33A08C}" destId="{FA3E7DFE-71C8-474D-A083-9AD49FDE1864}" srcOrd="1" destOrd="0" presId="urn:microsoft.com/office/officeart/2005/8/layout/orgChart1"/>
    <dgm:cxn modelId="{222BBB6A-0F3A-4322-AF83-011711145AD6}" srcId="{D62729E1-8DDC-4016-9ED9-7B50230B981A}" destId="{C3D8EE63-CF8F-475B-AECB-BDB67C508D04}" srcOrd="2" destOrd="0" parTransId="{6C3CBCB9-93D6-4F3B-A0F3-0F930297F529}" sibTransId="{A86F1B8E-EF8E-4A0C-A9D5-D3A12F3FAB74}"/>
    <dgm:cxn modelId="{757CA13F-85D2-477C-B9CE-3E7657E39BE6}" type="presOf" srcId="{AAD899B8-B8E9-4E0C-8F44-8018BBC2F28F}" destId="{3B837922-7B68-474C-A753-1C9ABD6CD8A6}" srcOrd="0" destOrd="0" presId="urn:microsoft.com/office/officeart/2005/8/layout/orgChart1"/>
    <dgm:cxn modelId="{CECB8075-0D25-47D6-B27E-7714BD3808E1}" type="presOf" srcId="{37FF15A2-382C-40D3-A32A-3A3AE6D665A4}" destId="{FB325358-0C86-4E9E-ACA6-8C32D47C4D97}" srcOrd="0" destOrd="0" presId="urn:microsoft.com/office/officeart/2005/8/layout/orgChart1"/>
    <dgm:cxn modelId="{1C663515-7C0E-41ED-91ED-E8278DBEA397}" srcId="{D62729E1-8DDC-4016-9ED9-7B50230B981A}" destId="{7431E06C-3784-4C4B-BB12-DA186A5E1B2F}" srcOrd="0" destOrd="0" parTransId="{6001F735-5DC8-466B-8A09-E87B17FA8206}" sibTransId="{11660DCF-4B33-411C-822E-F84394195662}"/>
    <dgm:cxn modelId="{CCE389E4-9D4C-4E1A-8A55-0C4D38C680E0}" type="presOf" srcId="{47F5B097-7AB3-4852-B489-805428346DC2}" destId="{E1665568-2240-4757-A383-3DB0004D2716}" srcOrd="0" destOrd="0" presId="urn:microsoft.com/office/officeart/2005/8/layout/orgChart1"/>
    <dgm:cxn modelId="{FD32F503-5C0D-47BE-AFF6-696CF708560A}" srcId="{C1FF8F0F-4ABA-4F76-95E9-5A44FEEF5529}" destId="{67DF5248-6A16-4AE5-BA0E-49D846924C27}" srcOrd="0" destOrd="0" parTransId="{1C861FF6-712E-4D71-95FC-893E4AA4B9A7}" sibTransId="{ACC779F7-7ABC-4FCD-997F-C99ECB6966DE}"/>
    <dgm:cxn modelId="{87C710A5-74CF-418D-B806-70BDE0E27865}" type="presOf" srcId="{6001F735-5DC8-466B-8A09-E87B17FA8206}" destId="{02D98874-A841-4CA6-8B47-CA403EFB6148}" srcOrd="0" destOrd="0" presId="urn:microsoft.com/office/officeart/2005/8/layout/orgChart1"/>
    <dgm:cxn modelId="{2D24C0E3-F160-4BF9-8DFE-691FACCA6F64}" srcId="{EEA981FC-DC42-4DA8-AE5F-E42BECE58725}" destId="{19FE51EA-0B80-4BA8-BA68-68A991FEEC7A}" srcOrd="1" destOrd="0" parTransId="{3527640E-F9E8-4418-8F33-A14B397283AA}" sibTransId="{7D1A5652-1097-4302-B142-1874AB31AD4C}"/>
    <dgm:cxn modelId="{8C469A07-9B33-4038-91A4-D4A868AC90BB}" srcId="{AA1E3958-4179-471C-A91C-2F9C466E7518}" destId="{EEA981FC-DC42-4DA8-AE5F-E42BECE58725}" srcOrd="1" destOrd="0" parTransId="{6EF95521-1195-4534-B3DE-13F7693885F4}" sibTransId="{BD6EACAC-6C42-4E1F-97FE-C7B2EE5CCDE0}"/>
    <dgm:cxn modelId="{59B52526-A8D7-4BE0-A15A-62416B4651F7}" type="presOf" srcId="{D77D3E85-1DEE-4838-8BA0-C25716094990}" destId="{D35E171C-CE9D-498C-8183-E8E393C4E89A}" srcOrd="0" destOrd="0" presId="urn:microsoft.com/office/officeart/2005/8/layout/orgChart1"/>
    <dgm:cxn modelId="{0F4AD36D-37AB-4E19-93A4-4E5DF21A6857}" type="presOf" srcId="{0924E626-F655-4886-A35F-727E1B1706ED}" destId="{6C2AF97F-BA63-4EE9-87B0-E0770FDED7CD}" srcOrd="0" destOrd="0" presId="urn:microsoft.com/office/officeart/2005/8/layout/orgChart1"/>
    <dgm:cxn modelId="{539F1EE0-A0D3-4A83-AE23-AB224B7785D8}" srcId="{C3D8EE63-CF8F-475B-AECB-BDB67C508D04}" destId="{0924E626-F655-4886-A35F-727E1B1706ED}" srcOrd="0" destOrd="0" parTransId="{AAD899B8-B8E9-4E0C-8F44-8018BBC2F28F}" sibTransId="{C536E614-5017-4E08-8FE9-61ADFA0C839F}"/>
    <dgm:cxn modelId="{952FE6A2-9901-4946-9B51-1C8A0F58682C}" type="presOf" srcId="{65454399-9F2E-483E-A0FC-47F5B907BF18}" destId="{7FC34B62-94E4-4251-9C73-6DE2155DCB7C}" srcOrd="1" destOrd="0" presId="urn:microsoft.com/office/officeart/2005/8/layout/orgChart1"/>
    <dgm:cxn modelId="{D5837D2B-8576-4521-9225-70A9C40366EE}" type="presOf" srcId="{DABC4ED3-2A6F-4D05-BDB2-DDAC2F085385}" destId="{8A78A205-4EAB-414F-AFE6-0E2EF5324B72}" srcOrd="1" destOrd="0" presId="urn:microsoft.com/office/officeart/2005/8/layout/orgChart1"/>
    <dgm:cxn modelId="{50B9FF2E-414E-4F3F-84BA-4FA7B9CD3661}" type="presOf" srcId="{B6DF68FE-4A96-437C-8564-4710F9BF4BA8}" destId="{2B4FFE63-AE95-405F-869D-F4828BC6D1F2}" srcOrd="0" destOrd="0" presId="urn:microsoft.com/office/officeart/2005/8/layout/orgChart1"/>
    <dgm:cxn modelId="{E6420C40-6A57-401A-ACFF-DF1C98305B7B}" type="presOf" srcId="{53A89C40-5A55-4EA1-A024-E1DDEAE3ACD5}" destId="{941F7F47-79A7-4CA2-A324-B7242767F074}" srcOrd="0" destOrd="0" presId="urn:microsoft.com/office/officeart/2005/8/layout/orgChart1"/>
    <dgm:cxn modelId="{7DFAED05-2E25-4A18-A9D7-B2384ECAC883}" type="presOf" srcId="{67DF5248-6A16-4AE5-BA0E-49D846924C27}" destId="{BC79FEEF-E76F-4EDF-8B30-38ADEC75DE15}" srcOrd="0" destOrd="0" presId="urn:microsoft.com/office/officeart/2005/8/layout/orgChart1"/>
    <dgm:cxn modelId="{0F07346E-C9C9-4E50-A0E7-D248F4BAE083}" type="presOf" srcId="{9772D39F-97C5-4880-A56C-8734D9B7573A}" destId="{F4642C52-3D02-4CD9-A617-C088E35A7932}" srcOrd="0" destOrd="0" presId="urn:microsoft.com/office/officeart/2005/8/layout/orgChart1"/>
    <dgm:cxn modelId="{45858FA6-76EF-4564-8C18-7591288EA2B7}" type="presOf" srcId="{86FE41FF-2CFB-49B2-BD0C-F799890BE357}" destId="{2458DEFD-5C81-490D-95A0-033F8074562C}" srcOrd="0" destOrd="0" presId="urn:microsoft.com/office/officeart/2005/8/layout/orgChart1"/>
    <dgm:cxn modelId="{446C9615-2C63-4C97-B717-2B9C671726F7}" type="presOf" srcId="{19FE51EA-0B80-4BA8-BA68-68A991FEEC7A}" destId="{03E01186-F195-47EF-96A2-F83AE0B340AC}" srcOrd="1" destOrd="0" presId="urn:microsoft.com/office/officeart/2005/8/layout/orgChart1"/>
    <dgm:cxn modelId="{760619E4-0719-4B5E-A7C0-F329E29818D3}" type="presOf" srcId="{C3D8EE63-CF8F-475B-AECB-BDB67C508D04}" destId="{B6FF0E87-3BB9-44D1-B8B7-502A1539C44A}" srcOrd="1" destOrd="0" presId="urn:microsoft.com/office/officeart/2005/8/layout/orgChart1"/>
    <dgm:cxn modelId="{28CE91F2-9D41-4F30-B650-C181C8EF0F07}" type="presOf" srcId="{BEDDA323-48D0-4C07-8720-C0AD4FB137FF}" destId="{C0A1F7C3-AB46-41A1-A6E7-F680F1B6128E}" srcOrd="1" destOrd="0" presId="urn:microsoft.com/office/officeart/2005/8/layout/orgChart1"/>
    <dgm:cxn modelId="{C558685F-CC0F-476E-B930-B07084EF9442}" type="presOf" srcId="{19FE51EA-0B80-4BA8-BA68-68A991FEEC7A}" destId="{6D56B382-8400-4334-B168-8BA98252BE0B}" srcOrd="0" destOrd="0" presId="urn:microsoft.com/office/officeart/2005/8/layout/orgChart1"/>
    <dgm:cxn modelId="{0AC9B4B1-6157-402F-889B-31A8E2126D21}" type="presOf" srcId="{EEA981FC-DC42-4DA8-AE5F-E42BECE58725}" destId="{25421336-1249-4C78-B9D4-793453DAD1DA}" srcOrd="0" destOrd="0" presId="urn:microsoft.com/office/officeart/2005/8/layout/orgChart1"/>
    <dgm:cxn modelId="{A43C2FED-3EF5-4974-B583-9FA461AFA8A9}" type="presOf" srcId="{DABC4ED3-2A6F-4D05-BDB2-DDAC2F085385}" destId="{D09CD60E-CD34-484C-B3AF-88B679EE904E}" srcOrd="0" destOrd="0" presId="urn:microsoft.com/office/officeart/2005/8/layout/orgChart1"/>
    <dgm:cxn modelId="{0D017025-FDCE-4FF4-AD90-13AB0B29855A}" type="presOf" srcId="{9C40BF74-E186-4AC3-810A-294DF4039254}" destId="{AD580353-C44D-49D4-AB8A-8EF22E099BA9}" srcOrd="0" destOrd="0" presId="urn:microsoft.com/office/officeart/2005/8/layout/orgChart1"/>
    <dgm:cxn modelId="{D01882EB-AC7B-4736-BFCE-0EC52F6A91F3}" type="presParOf" srcId="{B1E50EEB-A93C-4E11-81FD-47CF692B2A46}" destId="{CE78DEC2-42C9-4D7A-AC26-AFCB1352156A}" srcOrd="0" destOrd="0" presId="urn:microsoft.com/office/officeart/2005/8/layout/orgChart1"/>
    <dgm:cxn modelId="{32582734-234A-4CD1-BEBB-65F3767340F5}" type="presParOf" srcId="{CE78DEC2-42C9-4D7A-AC26-AFCB1352156A}" destId="{D480B4B2-23A4-404E-9E44-70331E9DD1C5}" srcOrd="0" destOrd="0" presId="urn:microsoft.com/office/officeart/2005/8/layout/orgChart1"/>
    <dgm:cxn modelId="{F658A47A-3FF3-4E15-B35B-5266E09F4A96}" type="presParOf" srcId="{D480B4B2-23A4-404E-9E44-70331E9DD1C5}" destId="{BC79FEEF-E76F-4EDF-8B30-38ADEC75DE15}" srcOrd="0" destOrd="0" presId="urn:microsoft.com/office/officeart/2005/8/layout/orgChart1"/>
    <dgm:cxn modelId="{592164BA-B892-497D-9307-B683C018E478}" type="presParOf" srcId="{D480B4B2-23A4-404E-9E44-70331E9DD1C5}" destId="{8B504555-F63C-406C-9FDA-0EC247809417}" srcOrd="1" destOrd="0" presId="urn:microsoft.com/office/officeart/2005/8/layout/orgChart1"/>
    <dgm:cxn modelId="{ED465D22-1F21-4E7C-8E9C-2898D026D89F}" type="presParOf" srcId="{CE78DEC2-42C9-4D7A-AC26-AFCB1352156A}" destId="{880899A1-7D67-4704-BB55-97DEA5C8411D}" srcOrd="1" destOrd="0" presId="urn:microsoft.com/office/officeart/2005/8/layout/orgChart1"/>
    <dgm:cxn modelId="{FFDC2741-2D7B-4EE4-91A4-C99C87170CD7}" type="presParOf" srcId="{880899A1-7D67-4704-BB55-97DEA5C8411D}" destId="{FB325358-0C86-4E9E-ACA6-8C32D47C4D97}" srcOrd="0" destOrd="0" presId="urn:microsoft.com/office/officeart/2005/8/layout/orgChart1"/>
    <dgm:cxn modelId="{266AC294-CF90-41F0-9BAC-A8CE325F84C7}" type="presParOf" srcId="{880899A1-7D67-4704-BB55-97DEA5C8411D}" destId="{8DB96E53-5551-441B-ADDB-D968B3AE25C9}" srcOrd="1" destOrd="0" presId="urn:microsoft.com/office/officeart/2005/8/layout/orgChart1"/>
    <dgm:cxn modelId="{B5707A23-8621-41D2-A286-10C1FAEC3DD5}" type="presParOf" srcId="{8DB96E53-5551-441B-ADDB-D968B3AE25C9}" destId="{AC799663-9289-476B-998D-CF3AF882D211}" srcOrd="0" destOrd="0" presId="urn:microsoft.com/office/officeart/2005/8/layout/orgChart1"/>
    <dgm:cxn modelId="{246922BD-92C6-45E1-8C47-E24649E02B97}" type="presParOf" srcId="{AC799663-9289-476B-998D-CF3AF882D211}" destId="{E1665568-2240-4757-A383-3DB0004D2716}" srcOrd="0" destOrd="0" presId="urn:microsoft.com/office/officeart/2005/8/layout/orgChart1"/>
    <dgm:cxn modelId="{4A0298CD-1264-47F0-8F8E-8FE824CE33CA}" type="presParOf" srcId="{AC799663-9289-476B-998D-CF3AF882D211}" destId="{639BF8CA-73D6-46BC-A3AB-936B7B5B18B0}" srcOrd="1" destOrd="0" presId="urn:microsoft.com/office/officeart/2005/8/layout/orgChart1"/>
    <dgm:cxn modelId="{034DE861-2795-4F19-8E6E-5CFF1B407AC8}" type="presParOf" srcId="{8DB96E53-5551-441B-ADDB-D968B3AE25C9}" destId="{15203BA1-62E9-4770-B3FA-CA7301A4C40D}" srcOrd="1" destOrd="0" presId="urn:microsoft.com/office/officeart/2005/8/layout/orgChart1"/>
    <dgm:cxn modelId="{3F7528C0-8E8C-41CF-82E3-E3017CEE993C}" type="presParOf" srcId="{15203BA1-62E9-4770-B3FA-CA7301A4C40D}" destId="{6797780A-DE5F-45B5-B0D5-B7DCFA988B2B}" srcOrd="0" destOrd="0" presId="urn:microsoft.com/office/officeart/2005/8/layout/orgChart1"/>
    <dgm:cxn modelId="{35B4B401-5A26-44E4-85E0-5FBAD63CF1B2}" type="presParOf" srcId="{15203BA1-62E9-4770-B3FA-CA7301A4C40D}" destId="{8F40E8A5-FA49-4565-856E-C44D8FD0B5FD}" srcOrd="1" destOrd="0" presId="urn:microsoft.com/office/officeart/2005/8/layout/orgChart1"/>
    <dgm:cxn modelId="{3445F1E3-AC28-4808-8476-759E5CE698C6}" type="presParOf" srcId="{8F40E8A5-FA49-4565-856E-C44D8FD0B5FD}" destId="{C82FF1D5-772B-4C24-80F9-79E75AB7F5F5}" srcOrd="0" destOrd="0" presId="urn:microsoft.com/office/officeart/2005/8/layout/orgChart1"/>
    <dgm:cxn modelId="{6FE0767A-9249-4971-8640-2E9A51CC3E7B}" type="presParOf" srcId="{C82FF1D5-772B-4C24-80F9-79E75AB7F5F5}" destId="{4EE867B6-68A8-4AA6-8E01-05D733DA3006}" srcOrd="0" destOrd="0" presId="urn:microsoft.com/office/officeart/2005/8/layout/orgChart1"/>
    <dgm:cxn modelId="{9002BEE8-B121-4F4B-8834-D12351F4B261}" type="presParOf" srcId="{C82FF1D5-772B-4C24-80F9-79E75AB7F5F5}" destId="{CD5B5CF2-3B2D-43E0-AE62-C7B44D08F783}" srcOrd="1" destOrd="0" presId="urn:microsoft.com/office/officeart/2005/8/layout/orgChart1"/>
    <dgm:cxn modelId="{180594C8-2543-4732-B544-367ACA9D15FB}" type="presParOf" srcId="{8F40E8A5-FA49-4565-856E-C44D8FD0B5FD}" destId="{FDC8B3F5-6C18-44B6-8D52-C4E5F80ADC63}" srcOrd="1" destOrd="0" presId="urn:microsoft.com/office/officeart/2005/8/layout/orgChart1"/>
    <dgm:cxn modelId="{66367447-B1EE-4640-ACD7-ADF37C69252F}" type="presParOf" srcId="{FDC8B3F5-6C18-44B6-8D52-C4E5F80ADC63}" destId="{761E8F96-4777-456F-A6D4-D0753247EC35}" srcOrd="0" destOrd="0" presId="urn:microsoft.com/office/officeart/2005/8/layout/orgChart1"/>
    <dgm:cxn modelId="{8B8128D2-9E0D-4158-853E-900CC0BEF04B}" type="presParOf" srcId="{FDC8B3F5-6C18-44B6-8D52-C4E5F80ADC63}" destId="{CC3876BB-A34B-4A30-82DE-33106C7D2621}" srcOrd="1" destOrd="0" presId="urn:microsoft.com/office/officeart/2005/8/layout/orgChart1"/>
    <dgm:cxn modelId="{76790AE9-151A-46D9-BD54-A178653A5D25}" type="presParOf" srcId="{CC3876BB-A34B-4A30-82DE-33106C7D2621}" destId="{BBA9B6D6-2185-42E6-87C3-C374D2228C24}" srcOrd="0" destOrd="0" presId="urn:microsoft.com/office/officeart/2005/8/layout/orgChart1"/>
    <dgm:cxn modelId="{F626F081-555B-4CC6-925C-D254225A5B07}" type="presParOf" srcId="{BBA9B6D6-2185-42E6-87C3-C374D2228C24}" destId="{42780E2A-FF46-4ECF-88B8-C3B3E55F597C}" srcOrd="0" destOrd="0" presId="urn:microsoft.com/office/officeart/2005/8/layout/orgChart1"/>
    <dgm:cxn modelId="{173B087B-F038-4F75-8529-94F1C79ECA53}" type="presParOf" srcId="{BBA9B6D6-2185-42E6-87C3-C374D2228C24}" destId="{3BAF872F-A706-47CD-B0A5-9D2E25D9AF88}" srcOrd="1" destOrd="0" presId="urn:microsoft.com/office/officeart/2005/8/layout/orgChart1"/>
    <dgm:cxn modelId="{84422CF8-679A-4413-9031-D78D70AE1E69}" type="presParOf" srcId="{CC3876BB-A34B-4A30-82DE-33106C7D2621}" destId="{B31E02B8-F0C5-4A46-AE05-6445BD4FBB04}" srcOrd="1" destOrd="0" presId="urn:microsoft.com/office/officeart/2005/8/layout/orgChart1"/>
    <dgm:cxn modelId="{5E456A96-CE95-44D6-941C-5A9B428E51AD}" type="presParOf" srcId="{B31E02B8-F0C5-4A46-AE05-6445BD4FBB04}" destId="{02D98874-A841-4CA6-8B47-CA403EFB6148}" srcOrd="0" destOrd="0" presId="urn:microsoft.com/office/officeart/2005/8/layout/orgChart1"/>
    <dgm:cxn modelId="{42958EEC-48DC-4778-81E9-AEF214BFB316}" type="presParOf" srcId="{B31E02B8-F0C5-4A46-AE05-6445BD4FBB04}" destId="{871D682A-E977-497B-B24F-9682F3AF7B1F}" srcOrd="1" destOrd="0" presId="urn:microsoft.com/office/officeart/2005/8/layout/orgChart1"/>
    <dgm:cxn modelId="{771B6EF5-8B25-497C-821F-9FA4A7702483}" type="presParOf" srcId="{871D682A-E977-497B-B24F-9682F3AF7B1F}" destId="{87351C9C-746A-41A6-8647-5754AF06A5B3}" srcOrd="0" destOrd="0" presId="urn:microsoft.com/office/officeart/2005/8/layout/orgChart1"/>
    <dgm:cxn modelId="{00B27378-C612-4362-A86A-D452C55168A0}" type="presParOf" srcId="{87351C9C-746A-41A6-8647-5754AF06A5B3}" destId="{705B85DA-7317-4CFE-ADE0-3F442BF5B8C7}" srcOrd="0" destOrd="0" presId="urn:microsoft.com/office/officeart/2005/8/layout/orgChart1"/>
    <dgm:cxn modelId="{45EBE25D-71C2-444B-B842-A86AFFA284FB}" type="presParOf" srcId="{87351C9C-746A-41A6-8647-5754AF06A5B3}" destId="{55DC2A55-D087-44CF-B059-41AC2D652007}" srcOrd="1" destOrd="0" presId="urn:microsoft.com/office/officeart/2005/8/layout/orgChart1"/>
    <dgm:cxn modelId="{ED0F31F4-0007-4AAC-9C96-8B42A6779B15}" type="presParOf" srcId="{871D682A-E977-497B-B24F-9682F3AF7B1F}" destId="{9688FD07-08EB-4BC5-91A4-580BBBCEBFCE}" srcOrd="1" destOrd="0" presId="urn:microsoft.com/office/officeart/2005/8/layout/orgChart1"/>
    <dgm:cxn modelId="{22CD4BB0-CCCD-4187-BE85-685DFCB3B84A}" type="presParOf" srcId="{9688FD07-08EB-4BC5-91A4-580BBBCEBFCE}" destId="{2B4FFE63-AE95-405F-869D-F4828BC6D1F2}" srcOrd="0" destOrd="0" presId="urn:microsoft.com/office/officeart/2005/8/layout/orgChart1"/>
    <dgm:cxn modelId="{F43E2583-D601-4B92-A757-DB68CD30EF64}" type="presParOf" srcId="{9688FD07-08EB-4BC5-91A4-580BBBCEBFCE}" destId="{8E196C9A-5FC4-4693-80C6-2F8A6A64F4D0}" srcOrd="1" destOrd="0" presId="urn:microsoft.com/office/officeart/2005/8/layout/orgChart1"/>
    <dgm:cxn modelId="{4E88162F-47BE-4F3F-9266-2D0E14B49D43}" type="presParOf" srcId="{8E196C9A-5FC4-4693-80C6-2F8A6A64F4D0}" destId="{6919D8AF-7370-43F6-8635-C311279D122C}" srcOrd="0" destOrd="0" presId="urn:microsoft.com/office/officeart/2005/8/layout/orgChart1"/>
    <dgm:cxn modelId="{30FB747E-75DA-483C-8617-1A518B66CF1D}" type="presParOf" srcId="{6919D8AF-7370-43F6-8635-C311279D122C}" destId="{0936509E-CE40-4039-8184-3922535D61DD}" srcOrd="0" destOrd="0" presId="urn:microsoft.com/office/officeart/2005/8/layout/orgChart1"/>
    <dgm:cxn modelId="{C39BBADD-5F07-4887-8A73-B993F92C25DC}" type="presParOf" srcId="{6919D8AF-7370-43F6-8635-C311279D122C}" destId="{8688733B-B9E8-4F4E-950A-BA65A2DEC85F}" srcOrd="1" destOrd="0" presId="urn:microsoft.com/office/officeart/2005/8/layout/orgChart1"/>
    <dgm:cxn modelId="{6A8BDE13-3E91-4EAA-B7D2-D77C258B091D}" type="presParOf" srcId="{8E196C9A-5FC4-4693-80C6-2F8A6A64F4D0}" destId="{9DF20566-D2A5-4A81-9A66-D0A16DB15270}" srcOrd="1" destOrd="0" presId="urn:microsoft.com/office/officeart/2005/8/layout/orgChart1"/>
    <dgm:cxn modelId="{59B86527-EF26-468A-8AA3-D28B23E9FEDF}" type="presParOf" srcId="{8E196C9A-5FC4-4693-80C6-2F8A6A64F4D0}" destId="{F35B1361-B07D-4E9B-9476-0F8F8CD4C4BC}" srcOrd="2" destOrd="0" presId="urn:microsoft.com/office/officeart/2005/8/layout/orgChart1"/>
    <dgm:cxn modelId="{7ADEBC13-79E4-4B9D-B00C-769B08AC29EC}" type="presParOf" srcId="{871D682A-E977-497B-B24F-9682F3AF7B1F}" destId="{CE29AF86-5CC2-41C1-AE23-3485A233185F}" srcOrd="2" destOrd="0" presId="urn:microsoft.com/office/officeart/2005/8/layout/orgChart1"/>
    <dgm:cxn modelId="{B11EDB75-CF73-4C4D-BDF2-5F8454E1A0C8}" type="presParOf" srcId="{B31E02B8-F0C5-4A46-AE05-6445BD4FBB04}" destId="{F4642C52-3D02-4CD9-A617-C088E35A7932}" srcOrd="2" destOrd="0" presId="urn:microsoft.com/office/officeart/2005/8/layout/orgChart1"/>
    <dgm:cxn modelId="{CF815118-7601-4570-BC29-B585AA142881}" type="presParOf" srcId="{B31E02B8-F0C5-4A46-AE05-6445BD4FBB04}" destId="{C3AF755B-0046-407C-83E8-C5841B613034}" srcOrd="3" destOrd="0" presId="urn:microsoft.com/office/officeart/2005/8/layout/orgChart1"/>
    <dgm:cxn modelId="{A9994EA7-A6C2-4F8F-A425-20CF713F18D6}" type="presParOf" srcId="{C3AF755B-0046-407C-83E8-C5841B613034}" destId="{FB15A8C9-70CA-472E-9177-608F831EE1BD}" srcOrd="0" destOrd="0" presId="urn:microsoft.com/office/officeart/2005/8/layout/orgChart1"/>
    <dgm:cxn modelId="{F9070408-C735-4B2F-A5E9-154B98BD3D8C}" type="presParOf" srcId="{FB15A8C9-70CA-472E-9177-608F831EE1BD}" destId="{79BB5802-F801-4E10-A468-00CFFB75BCC4}" srcOrd="0" destOrd="0" presId="urn:microsoft.com/office/officeart/2005/8/layout/orgChart1"/>
    <dgm:cxn modelId="{F4D15501-11D1-40F9-94F4-D20760F8534A}" type="presParOf" srcId="{FB15A8C9-70CA-472E-9177-608F831EE1BD}" destId="{FA3E7DFE-71C8-474D-A083-9AD49FDE1864}" srcOrd="1" destOrd="0" presId="urn:microsoft.com/office/officeart/2005/8/layout/orgChart1"/>
    <dgm:cxn modelId="{16C7536D-11C4-4A45-94DD-6B681D6DAE54}" type="presParOf" srcId="{C3AF755B-0046-407C-83E8-C5841B613034}" destId="{F9AFF160-CDC9-45C1-9E7C-87AD72EA8949}" srcOrd="1" destOrd="0" presId="urn:microsoft.com/office/officeart/2005/8/layout/orgChart1"/>
    <dgm:cxn modelId="{FE9A7FAB-6776-44FD-807F-0B3CB35F723E}" type="presParOf" srcId="{F9AFF160-CDC9-45C1-9E7C-87AD72EA8949}" destId="{BB936CE4-6CFD-40DF-834D-A09F584A8172}" srcOrd="0" destOrd="0" presId="urn:microsoft.com/office/officeart/2005/8/layout/orgChart1"/>
    <dgm:cxn modelId="{B2CC2F5D-372B-4359-BA70-656C2775EEAA}" type="presParOf" srcId="{F9AFF160-CDC9-45C1-9E7C-87AD72EA8949}" destId="{AB22C823-2603-4935-8857-8F99560CA343}" srcOrd="1" destOrd="0" presId="urn:microsoft.com/office/officeart/2005/8/layout/orgChart1"/>
    <dgm:cxn modelId="{BBE6138B-2A25-499A-AAA2-03EB016ED12C}" type="presParOf" srcId="{AB22C823-2603-4935-8857-8F99560CA343}" destId="{9E5FBD6E-39B6-4403-A4D5-959D3B91CEC3}" srcOrd="0" destOrd="0" presId="urn:microsoft.com/office/officeart/2005/8/layout/orgChart1"/>
    <dgm:cxn modelId="{BB6B1055-B83B-4DAC-A9F3-23797B80F66C}" type="presParOf" srcId="{9E5FBD6E-39B6-4403-A4D5-959D3B91CEC3}" destId="{1495D3EF-4A43-45EF-AFCE-EA3B888BEC1E}" srcOrd="0" destOrd="0" presId="urn:microsoft.com/office/officeart/2005/8/layout/orgChart1"/>
    <dgm:cxn modelId="{C3BB1EDC-9934-4183-B5C4-619FCF721227}" type="presParOf" srcId="{9E5FBD6E-39B6-4403-A4D5-959D3B91CEC3}" destId="{7F13B31E-25CE-46EE-B498-42E9E22FB5F3}" srcOrd="1" destOrd="0" presId="urn:microsoft.com/office/officeart/2005/8/layout/orgChart1"/>
    <dgm:cxn modelId="{468311F3-CE4C-4579-B531-63F017E8A957}" type="presParOf" srcId="{AB22C823-2603-4935-8857-8F99560CA343}" destId="{39D12156-9361-4541-B0C7-623E19F1565A}" srcOrd="1" destOrd="0" presId="urn:microsoft.com/office/officeart/2005/8/layout/orgChart1"/>
    <dgm:cxn modelId="{8B86188B-3DF8-48ED-AEDF-F8FE3166CB72}" type="presParOf" srcId="{39D12156-9361-4541-B0C7-623E19F1565A}" destId="{56CFAE78-7DB8-446A-8D4D-39FC0C971B06}" srcOrd="0" destOrd="0" presId="urn:microsoft.com/office/officeart/2005/8/layout/orgChart1"/>
    <dgm:cxn modelId="{C1C91CBA-2238-4CA9-A837-36A59AD3B73A}" type="presParOf" srcId="{39D12156-9361-4541-B0C7-623E19F1565A}" destId="{A242C1E6-E5A6-4CA4-8B4E-C2A8009C9083}" srcOrd="1" destOrd="0" presId="urn:microsoft.com/office/officeart/2005/8/layout/orgChart1"/>
    <dgm:cxn modelId="{36DF33CF-F203-4BE7-B977-70978C03AFAD}" type="presParOf" srcId="{A242C1E6-E5A6-4CA4-8B4E-C2A8009C9083}" destId="{573A2337-2966-4213-80F0-00AD7B493B69}" srcOrd="0" destOrd="0" presId="urn:microsoft.com/office/officeart/2005/8/layout/orgChart1"/>
    <dgm:cxn modelId="{C7297268-6A8C-4D2A-B747-B56D63508FA4}" type="presParOf" srcId="{573A2337-2966-4213-80F0-00AD7B493B69}" destId="{D4F693C2-6313-40A4-87D0-CF5178344B84}" srcOrd="0" destOrd="0" presId="urn:microsoft.com/office/officeart/2005/8/layout/orgChart1"/>
    <dgm:cxn modelId="{DB003EB8-D5A4-4D17-938B-7A67550CE786}" type="presParOf" srcId="{573A2337-2966-4213-80F0-00AD7B493B69}" destId="{A10BDE45-8726-464F-8250-5907C19F3ABC}" srcOrd="1" destOrd="0" presId="urn:microsoft.com/office/officeart/2005/8/layout/orgChart1"/>
    <dgm:cxn modelId="{C60C3473-0EC8-4B17-9395-0A6809411C7A}" type="presParOf" srcId="{A242C1E6-E5A6-4CA4-8B4E-C2A8009C9083}" destId="{DF096771-C76D-4FC1-9567-6D9727E947A6}" srcOrd="1" destOrd="0" presId="urn:microsoft.com/office/officeart/2005/8/layout/orgChart1"/>
    <dgm:cxn modelId="{DF951223-4914-4602-91BA-A8894ABFA7A3}" type="presParOf" srcId="{A242C1E6-E5A6-4CA4-8B4E-C2A8009C9083}" destId="{63C4AE40-8284-4434-8AF9-0B50520F0B41}" srcOrd="2" destOrd="0" presId="urn:microsoft.com/office/officeart/2005/8/layout/orgChart1"/>
    <dgm:cxn modelId="{16B17C55-9EB8-428C-9736-228CCC78DEE1}" type="presParOf" srcId="{39D12156-9361-4541-B0C7-623E19F1565A}" destId="{8CA38A7F-8662-4FE7-9AFC-0EFBDCFC8E1B}" srcOrd="2" destOrd="0" presId="urn:microsoft.com/office/officeart/2005/8/layout/orgChart1"/>
    <dgm:cxn modelId="{414C6779-A00C-47F3-A00C-B92D357381A0}" type="presParOf" srcId="{39D12156-9361-4541-B0C7-623E19F1565A}" destId="{141DBB44-E1A9-47D8-9574-7A9762F8A784}" srcOrd="3" destOrd="0" presId="urn:microsoft.com/office/officeart/2005/8/layout/orgChart1"/>
    <dgm:cxn modelId="{67D39C03-2E51-484D-86FC-D527B46342A7}" type="presParOf" srcId="{141DBB44-E1A9-47D8-9574-7A9762F8A784}" destId="{8DEF05C2-645D-4CD4-A76F-8A65FE58691A}" srcOrd="0" destOrd="0" presId="urn:microsoft.com/office/officeart/2005/8/layout/orgChart1"/>
    <dgm:cxn modelId="{E219406E-3AFE-47FA-94F8-F5DAF5164555}" type="presParOf" srcId="{8DEF05C2-645D-4CD4-A76F-8A65FE58691A}" destId="{25421336-1249-4C78-B9D4-793453DAD1DA}" srcOrd="0" destOrd="0" presId="urn:microsoft.com/office/officeart/2005/8/layout/orgChart1"/>
    <dgm:cxn modelId="{921A5E0A-D7F8-4F3F-A046-870A07192C28}" type="presParOf" srcId="{8DEF05C2-645D-4CD4-A76F-8A65FE58691A}" destId="{C9F88548-D1A7-4391-88E2-0744180E7370}" srcOrd="1" destOrd="0" presId="urn:microsoft.com/office/officeart/2005/8/layout/orgChart1"/>
    <dgm:cxn modelId="{AD26572F-6F53-4E64-814E-C02DA436C12B}" type="presParOf" srcId="{141DBB44-E1A9-47D8-9574-7A9762F8A784}" destId="{9D24DFF0-1269-4B3E-90DB-4009DD31A56A}" srcOrd="1" destOrd="0" presId="urn:microsoft.com/office/officeart/2005/8/layout/orgChart1"/>
    <dgm:cxn modelId="{03A07F4B-0767-4FDB-B8CA-1DF7D0377075}" type="presParOf" srcId="{9D24DFF0-1269-4B3E-90DB-4009DD31A56A}" destId="{79660FC9-921F-4740-91C1-65E52F8E93B8}" srcOrd="0" destOrd="0" presId="urn:microsoft.com/office/officeart/2005/8/layout/orgChart1"/>
    <dgm:cxn modelId="{2F8B2FB5-CD52-4B93-8B0B-3201FDA3798B}" type="presParOf" srcId="{9D24DFF0-1269-4B3E-90DB-4009DD31A56A}" destId="{F01C5974-11FF-49B3-B344-F6BF07897404}" srcOrd="1" destOrd="0" presId="urn:microsoft.com/office/officeart/2005/8/layout/orgChart1"/>
    <dgm:cxn modelId="{601F8CDF-6C87-491E-A278-B2A83F39B0E9}" type="presParOf" srcId="{F01C5974-11FF-49B3-B344-F6BF07897404}" destId="{B801014E-1B0C-4F50-AB6B-4B1045A635FC}" srcOrd="0" destOrd="0" presId="urn:microsoft.com/office/officeart/2005/8/layout/orgChart1"/>
    <dgm:cxn modelId="{6289AAF7-9C39-441E-9767-518F9FB3D98C}" type="presParOf" srcId="{B801014E-1B0C-4F50-AB6B-4B1045A635FC}" destId="{2E881383-E05E-40E6-9BF3-66A95AE0142E}" srcOrd="0" destOrd="0" presId="urn:microsoft.com/office/officeart/2005/8/layout/orgChart1"/>
    <dgm:cxn modelId="{94CDA3B1-B53D-4B85-A217-52C904E3E995}" type="presParOf" srcId="{B801014E-1B0C-4F50-AB6B-4B1045A635FC}" destId="{9A0300BC-B423-44E3-BBCB-345BDAB04757}" srcOrd="1" destOrd="0" presId="urn:microsoft.com/office/officeart/2005/8/layout/orgChart1"/>
    <dgm:cxn modelId="{6BA825C7-F492-4A67-96A5-4F616B9B0738}" type="presParOf" srcId="{F01C5974-11FF-49B3-B344-F6BF07897404}" destId="{676544F6-50E2-47A6-8B62-B127EFAAA785}" srcOrd="1" destOrd="0" presId="urn:microsoft.com/office/officeart/2005/8/layout/orgChart1"/>
    <dgm:cxn modelId="{378CAE94-FCDA-4212-8EC3-F971D37289F2}" type="presParOf" srcId="{F01C5974-11FF-49B3-B344-F6BF07897404}" destId="{CEB65A6D-E41D-481A-8E63-75FC3D3444AE}" srcOrd="2" destOrd="0" presId="urn:microsoft.com/office/officeart/2005/8/layout/orgChart1"/>
    <dgm:cxn modelId="{49B991C6-6AD8-4D27-9CD3-21ED4C8D17CF}" type="presParOf" srcId="{9D24DFF0-1269-4B3E-90DB-4009DD31A56A}" destId="{16521CCB-56EA-4A95-AB29-380EC873327B}" srcOrd="2" destOrd="0" presId="urn:microsoft.com/office/officeart/2005/8/layout/orgChart1"/>
    <dgm:cxn modelId="{EE294865-CD2F-4386-A2C3-4B5A0051D6D1}" type="presParOf" srcId="{9D24DFF0-1269-4B3E-90DB-4009DD31A56A}" destId="{D1F2237F-30A5-4824-B3A0-2676438C1525}" srcOrd="3" destOrd="0" presId="urn:microsoft.com/office/officeart/2005/8/layout/orgChart1"/>
    <dgm:cxn modelId="{AB62150F-21B8-4EB4-8CD6-D196BD085ABB}" type="presParOf" srcId="{D1F2237F-30A5-4824-B3A0-2676438C1525}" destId="{6C6A002A-788E-4F12-ACC2-55D8A489602B}" srcOrd="0" destOrd="0" presId="urn:microsoft.com/office/officeart/2005/8/layout/orgChart1"/>
    <dgm:cxn modelId="{331E3DEC-B916-495E-A5BF-592C8CC61E37}" type="presParOf" srcId="{6C6A002A-788E-4F12-ACC2-55D8A489602B}" destId="{6D56B382-8400-4334-B168-8BA98252BE0B}" srcOrd="0" destOrd="0" presId="urn:microsoft.com/office/officeart/2005/8/layout/orgChart1"/>
    <dgm:cxn modelId="{00F34EBB-7D79-4DF7-89A1-7734AE5133C5}" type="presParOf" srcId="{6C6A002A-788E-4F12-ACC2-55D8A489602B}" destId="{03E01186-F195-47EF-96A2-F83AE0B340AC}" srcOrd="1" destOrd="0" presId="urn:microsoft.com/office/officeart/2005/8/layout/orgChart1"/>
    <dgm:cxn modelId="{A2C6AD56-7065-4682-A6AC-42C90A2204FB}" type="presParOf" srcId="{D1F2237F-30A5-4824-B3A0-2676438C1525}" destId="{76CC30FF-9E39-4E1B-B3C0-8D7271B9E85B}" srcOrd="1" destOrd="0" presId="urn:microsoft.com/office/officeart/2005/8/layout/orgChart1"/>
    <dgm:cxn modelId="{3024C35E-7287-44C9-8EDB-486E088E9DDC}" type="presParOf" srcId="{D1F2237F-30A5-4824-B3A0-2676438C1525}" destId="{48A68DE2-688E-457A-9509-971A56DCBDFF}" srcOrd="2" destOrd="0" presId="urn:microsoft.com/office/officeart/2005/8/layout/orgChart1"/>
    <dgm:cxn modelId="{A0AEA854-B1C8-447D-80B6-E5F4638A6A38}" type="presParOf" srcId="{141DBB44-E1A9-47D8-9574-7A9762F8A784}" destId="{7636AE44-8435-43D9-BB9A-E4FE0459E130}" srcOrd="2" destOrd="0" presId="urn:microsoft.com/office/officeart/2005/8/layout/orgChart1"/>
    <dgm:cxn modelId="{F1ECDDB7-5502-402C-85E3-8D7A87D472E8}" type="presParOf" srcId="{AB22C823-2603-4935-8857-8F99560CA343}" destId="{E8611A51-ADD8-4B2E-8544-412573451671}" srcOrd="2" destOrd="0" presId="urn:microsoft.com/office/officeart/2005/8/layout/orgChart1"/>
    <dgm:cxn modelId="{25242E36-0847-4AF1-A5CF-9FC29A7D7F69}" type="presParOf" srcId="{C3AF755B-0046-407C-83E8-C5841B613034}" destId="{CC742E44-BB42-4D87-B11A-76AAD1BBDAA5}" srcOrd="2" destOrd="0" presId="urn:microsoft.com/office/officeart/2005/8/layout/orgChart1"/>
    <dgm:cxn modelId="{1EC8E2CD-EA27-4874-BC28-847F2F2F3C44}" type="presParOf" srcId="{B31E02B8-F0C5-4A46-AE05-6445BD4FBB04}" destId="{08E0CFEA-FF29-4355-B416-4D533BDB7A35}" srcOrd="4" destOrd="0" presId="urn:microsoft.com/office/officeart/2005/8/layout/orgChart1"/>
    <dgm:cxn modelId="{0908FEAD-D26A-402A-84F4-D5153185A113}" type="presParOf" srcId="{B31E02B8-F0C5-4A46-AE05-6445BD4FBB04}" destId="{B48FC1E8-70F9-4172-861B-0C835B3637CA}" srcOrd="5" destOrd="0" presId="urn:microsoft.com/office/officeart/2005/8/layout/orgChart1"/>
    <dgm:cxn modelId="{C82D2A04-3A68-4E88-8DC2-D0677287052D}" type="presParOf" srcId="{B48FC1E8-70F9-4172-861B-0C835B3637CA}" destId="{D6D84710-BE0A-4BB1-9869-D5E8AD446065}" srcOrd="0" destOrd="0" presId="urn:microsoft.com/office/officeart/2005/8/layout/orgChart1"/>
    <dgm:cxn modelId="{332A0ABE-9B32-45BA-AD7C-E2E5A2F00684}" type="presParOf" srcId="{D6D84710-BE0A-4BB1-9869-D5E8AD446065}" destId="{F99E8D35-7AA3-4E3E-BA60-CB28E15F46FF}" srcOrd="0" destOrd="0" presId="urn:microsoft.com/office/officeart/2005/8/layout/orgChart1"/>
    <dgm:cxn modelId="{407FB155-A2F1-40BC-AABD-00C23CD993BA}" type="presParOf" srcId="{D6D84710-BE0A-4BB1-9869-D5E8AD446065}" destId="{B6FF0E87-3BB9-44D1-B8B7-502A1539C44A}" srcOrd="1" destOrd="0" presId="urn:microsoft.com/office/officeart/2005/8/layout/orgChart1"/>
    <dgm:cxn modelId="{E69C415B-C230-443F-90DC-3FE7F29427E9}" type="presParOf" srcId="{B48FC1E8-70F9-4172-861B-0C835B3637CA}" destId="{4F4F4584-2D74-4344-83FF-C0E1FD85FFEA}" srcOrd="1" destOrd="0" presId="urn:microsoft.com/office/officeart/2005/8/layout/orgChart1"/>
    <dgm:cxn modelId="{47C924C8-D0E4-4F34-B173-359EC1FCEA31}" type="presParOf" srcId="{4F4F4584-2D74-4344-83FF-C0E1FD85FFEA}" destId="{3B837922-7B68-474C-A753-1C9ABD6CD8A6}" srcOrd="0" destOrd="0" presId="urn:microsoft.com/office/officeart/2005/8/layout/orgChart1"/>
    <dgm:cxn modelId="{3B78C776-4E12-4B84-B299-9B83B4F40631}" type="presParOf" srcId="{4F4F4584-2D74-4344-83FF-C0E1FD85FFEA}" destId="{DC1065DD-B2CF-440C-9F38-E0C0DE758C48}" srcOrd="1" destOrd="0" presId="urn:microsoft.com/office/officeart/2005/8/layout/orgChart1"/>
    <dgm:cxn modelId="{AE20F834-ECC5-4CC3-A44F-0BC0BC3F1AB9}" type="presParOf" srcId="{DC1065DD-B2CF-440C-9F38-E0C0DE758C48}" destId="{66885178-5B73-4522-8FBC-47FA69D3A97E}" srcOrd="0" destOrd="0" presId="urn:microsoft.com/office/officeart/2005/8/layout/orgChart1"/>
    <dgm:cxn modelId="{6ACC7517-AE15-421B-9E2F-E841BA5EBDAA}" type="presParOf" srcId="{66885178-5B73-4522-8FBC-47FA69D3A97E}" destId="{6C2AF97F-BA63-4EE9-87B0-E0770FDED7CD}" srcOrd="0" destOrd="0" presId="urn:microsoft.com/office/officeart/2005/8/layout/orgChart1"/>
    <dgm:cxn modelId="{900B6868-5FEB-49A0-8317-8A61068A3A7D}" type="presParOf" srcId="{66885178-5B73-4522-8FBC-47FA69D3A97E}" destId="{F1769D27-905E-4A69-855F-3024D184FC6F}" srcOrd="1" destOrd="0" presId="urn:microsoft.com/office/officeart/2005/8/layout/orgChart1"/>
    <dgm:cxn modelId="{61309771-AFB7-4843-A3A4-104BC4929A56}" type="presParOf" srcId="{DC1065DD-B2CF-440C-9F38-E0C0DE758C48}" destId="{868AB573-A4E6-43C5-AE13-7CE486B280C7}" srcOrd="1" destOrd="0" presId="urn:microsoft.com/office/officeart/2005/8/layout/orgChart1"/>
    <dgm:cxn modelId="{1A37B4EC-B981-42DC-B7C7-BA8DFDD27128}" type="presParOf" srcId="{868AB573-A4E6-43C5-AE13-7CE486B280C7}" destId="{2458DEFD-5C81-490D-95A0-033F8074562C}" srcOrd="0" destOrd="0" presId="urn:microsoft.com/office/officeart/2005/8/layout/orgChart1"/>
    <dgm:cxn modelId="{5A7E25D4-481B-4891-9FAA-7857BD9466DE}" type="presParOf" srcId="{868AB573-A4E6-43C5-AE13-7CE486B280C7}" destId="{01D6F127-04FE-4D15-B253-05CD00C30C12}" srcOrd="1" destOrd="0" presId="urn:microsoft.com/office/officeart/2005/8/layout/orgChart1"/>
    <dgm:cxn modelId="{1BB99A99-BC04-490D-98D5-23A0419EEAAE}" type="presParOf" srcId="{01D6F127-04FE-4D15-B253-05CD00C30C12}" destId="{D28FE7FF-F623-4C56-8585-BB35772E0D1A}" srcOrd="0" destOrd="0" presId="urn:microsoft.com/office/officeart/2005/8/layout/orgChart1"/>
    <dgm:cxn modelId="{43D53C5A-F5A5-4AAA-B636-10A34FF19D7B}" type="presParOf" srcId="{D28FE7FF-F623-4C56-8585-BB35772E0D1A}" destId="{80EB5C7F-7760-492B-8EFF-90A7721B135C}" srcOrd="0" destOrd="0" presId="urn:microsoft.com/office/officeart/2005/8/layout/orgChart1"/>
    <dgm:cxn modelId="{1B783A6D-C1D7-4176-85D9-A787B8631E13}" type="presParOf" srcId="{D28FE7FF-F623-4C56-8585-BB35772E0D1A}" destId="{7FC34B62-94E4-4251-9C73-6DE2155DCB7C}" srcOrd="1" destOrd="0" presId="urn:microsoft.com/office/officeart/2005/8/layout/orgChart1"/>
    <dgm:cxn modelId="{6DDBF353-14FD-46D6-A8E6-F93BB4F05F3D}" type="presParOf" srcId="{01D6F127-04FE-4D15-B253-05CD00C30C12}" destId="{11F4D27A-174B-4130-955F-CB5B4B5360DB}" srcOrd="1" destOrd="0" presId="urn:microsoft.com/office/officeart/2005/8/layout/orgChart1"/>
    <dgm:cxn modelId="{9FC54840-6912-4E24-AD88-9EBFCC69FF02}" type="presParOf" srcId="{01D6F127-04FE-4D15-B253-05CD00C30C12}" destId="{68E76500-1CE5-47FD-8B48-29360C346EC1}" srcOrd="2" destOrd="0" presId="urn:microsoft.com/office/officeart/2005/8/layout/orgChart1"/>
    <dgm:cxn modelId="{B3F558D5-F66F-4E09-BAF0-38DB36FA2287}" type="presParOf" srcId="{868AB573-A4E6-43C5-AE13-7CE486B280C7}" destId="{AD580353-C44D-49D4-AB8A-8EF22E099BA9}" srcOrd="2" destOrd="0" presId="urn:microsoft.com/office/officeart/2005/8/layout/orgChart1"/>
    <dgm:cxn modelId="{766DD486-729B-4472-8F39-A45B48348597}" type="presParOf" srcId="{868AB573-A4E6-43C5-AE13-7CE486B280C7}" destId="{ADD5C87F-A6D1-4BAC-919F-6E6373DB66EA}" srcOrd="3" destOrd="0" presId="urn:microsoft.com/office/officeart/2005/8/layout/orgChart1"/>
    <dgm:cxn modelId="{4C2B22A0-9EAC-4B23-ABF8-C45FB3435C7D}" type="presParOf" srcId="{ADD5C87F-A6D1-4BAC-919F-6E6373DB66EA}" destId="{1E2D2B7D-DC86-46E1-B6A0-B91C823DA2FC}" srcOrd="0" destOrd="0" presId="urn:microsoft.com/office/officeart/2005/8/layout/orgChart1"/>
    <dgm:cxn modelId="{3747CC29-AEB7-4FEA-9257-AB353423DA29}" type="presParOf" srcId="{1E2D2B7D-DC86-46E1-B6A0-B91C823DA2FC}" destId="{CD189371-03FB-4554-969A-874D4B330073}" srcOrd="0" destOrd="0" presId="urn:microsoft.com/office/officeart/2005/8/layout/orgChart1"/>
    <dgm:cxn modelId="{B065108F-63B0-458E-9E59-B21F3605BF02}" type="presParOf" srcId="{1E2D2B7D-DC86-46E1-B6A0-B91C823DA2FC}" destId="{C7B03AB3-880D-4281-8758-6722BD71CF8B}" srcOrd="1" destOrd="0" presId="urn:microsoft.com/office/officeart/2005/8/layout/orgChart1"/>
    <dgm:cxn modelId="{01D3BA19-FEF3-4176-939F-C97567DA95B2}" type="presParOf" srcId="{ADD5C87F-A6D1-4BAC-919F-6E6373DB66EA}" destId="{4D3092C2-EFA1-403A-BDAD-DC26266A3E7A}" srcOrd="1" destOrd="0" presId="urn:microsoft.com/office/officeart/2005/8/layout/orgChart1"/>
    <dgm:cxn modelId="{35AB5D23-E402-405F-9A35-726E9E2B4357}" type="presParOf" srcId="{ADD5C87F-A6D1-4BAC-919F-6E6373DB66EA}" destId="{D4A8D132-58AD-49F4-BEE0-4844F5F14574}" srcOrd="2" destOrd="0" presId="urn:microsoft.com/office/officeart/2005/8/layout/orgChart1"/>
    <dgm:cxn modelId="{B6469EAC-86C9-436A-9659-A1240B201585}" type="presParOf" srcId="{DC1065DD-B2CF-440C-9F38-E0C0DE758C48}" destId="{6031DC88-C409-40FC-8A30-517D2A428605}" srcOrd="2" destOrd="0" presId="urn:microsoft.com/office/officeart/2005/8/layout/orgChart1"/>
    <dgm:cxn modelId="{B6A34D4C-C397-4C42-861D-80531A8C6AFC}" type="presParOf" srcId="{B48FC1E8-70F9-4172-861B-0C835B3637CA}" destId="{091F71E5-0540-4949-B0CA-7FBE32DD09E1}" srcOrd="2" destOrd="0" presId="urn:microsoft.com/office/officeart/2005/8/layout/orgChart1"/>
    <dgm:cxn modelId="{F5312CBC-204E-4750-B57B-565ACACEBE52}" type="presParOf" srcId="{CC3876BB-A34B-4A30-82DE-33106C7D2621}" destId="{89C14168-1BD9-4F57-99DD-D227FC2569BC}" srcOrd="2" destOrd="0" presId="urn:microsoft.com/office/officeart/2005/8/layout/orgChart1"/>
    <dgm:cxn modelId="{0F0322D6-56C6-425A-81CB-23A74305370C}" type="presParOf" srcId="{8F40E8A5-FA49-4565-856E-C44D8FD0B5FD}" destId="{3A9C9D89-CBF3-42AF-AE22-D771B71A136E}" srcOrd="2" destOrd="0" presId="urn:microsoft.com/office/officeart/2005/8/layout/orgChart1"/>
    <dgm:cxn modelId="{D1A7B97E-B405-46C3-AB5C-13DEB673748A}" type="presParOf" srcId="{15203BA1-62E9-4770-B3FA-CA7301A4C40D}" destId="{D35E171C-CE9D-498C-8183-E8E393C4E89A}" srcOrd="2" destOrd="0" presId="urn:microsoft.com/office/officeart/2005/8/layout/orgChart1"/>
    <dgm:cxn modelId="{6093BDB7-DC15-4F2D-951B-710E01B28698}" type="presParOf" srcId="{15203BA1-62E9-4770-B3FA-CA7301A4C40D}" destId="{A26F690A-5A85-408F-B8A7-EB50762776C1}" srcOrd="3" destOrd="0" presId="urn:microsoft.com/office/officeart/2005/8/layout/orgChart1"/>
    <dgm:cxn modelId="{590F332C-6AFA-4567-A053-4B03CF16434B}" type="presParOf" srcId="{A26F690A-5A85-408F-B8A7-EB50762776C1}" destId="{FD7C097F-C55E-473B-85FE-DC3F8C5A3F1D}" srcOrd="0" destOrd="0" presId="urn:microsoft.com/office/officeart/2005/8/layout/orgChart1"/>
    <dgm:cxn modelId="{7063C42A-2056-40C3-94F5-80567CBDF63C}" type="presParOf" srcId="{FD7C097F-C55E-473B-85FE-DC3F8C5A3F1D}" destId="{D09CD60E-CD34-484C-B3AF-88B679EE904E}" srcOrd="0" destOrd="0" presId="urn:microsoft.com/office/officeart/2005/8/layout/orgChart1"/>
    <dgm:cxn modelId="{E49E7D8D-BBFA-4B85-8406-B0F5C29F651B}" type="presParOf" srcId="{FD7C097F-C55E-473B-85FE-DC3F8C5A3F1D}" destId="{8A78A205-4EAB-414F-AFE6-0E2EF5324B72}" srcOrd="1" destOrd="0" presId="urn:microsoft.com/office/officeart/2005/8/layout/orgChart1"/>
    <dgm:cxn modelId="{A16207AC-3E92-4E2F-94C0-1EEC884772EB}" type="presParOf" srcId="{A26F690A-5A85-408F-B8A7-EB50762776C1}" destId="{14A6720E-4899-4234-B525-4FEB14BA250D}" srcOrd="1" destOrd="0" presId="urn:microsoft.com/office/officeart/2005/8/layout/orgChart1"/>
    <dgm:cxn modelId="{3CDAF7D0-68D0-4232-9095-58AD55A1555F}" type="presParOf" srcId="{14A6720E-4899-4234-B525-4FEB14BA250D}" destId="{941F7F47-79A7-4CA2-A324-B7242767F074}" srcOrd="0" destOrd="0" presId="urn:microsoft.com/office/officeart/2005/8/layout/orgChart1"/>
    <dgm:cxn modelId="{4A07B031-425A-4D3F-9728-56C1C0A6D17C}" type="presParOf" srcId="{14A6720E-4899-4234-B525-4FEB14BA250D}" destId="{D669A15E-EC47-41D6-9223-9ED337D7F48B}" srcOrd="1" destOrd="0" presId="urn:microsoft.com/office/officeart/2005/8/layout/orgChart1"/>
    <dgm:cxn modelId="{16A4152F-B383-4CE7-8ADE-7E9A41282699}" type="presParOf" srcId="{D669A15E-EC47-41D6-9223-9ED337D7F48B}" destId="{0B9FB21F-95B4-4FD1-8073-6C9F402BEA80}" srcOrd="0" destOrd="0" presId="urn:microsoft.com/office/officeart/2005/8/layout/orgChart1"/>
    <dgm:cxn modelId="{999B00AD-B492-4FCE-8E70-A69F516405FE}" type="presParOf" srcId="{0B9FB21F-95B4-4FD1-8073-6C9F402BEA80}" destId="{6701B169-0EE5-4AE4-A798-BB7C5F2036C2}" srcOrd="0" destOrd="0" presId="urn:microsoft.com/office/officeart/2005/8/layout/orgChart1"/>
    <dgm:cxn modelId="{37B45DCF-CBAB-4837-885E-5DE8148B81F1}" type="presParOf" srcId="{0B9FB21F-95B4-4FD1-8073-6C9F402BEA80}" destId="{C0A1F7C3-AB46-41A1-A6E7-F680F1B6128E}" srcOrd="1" destOrd="0" presId="urn:microsoft.com/office/officeart/2005/8/layout/orgChart1"/>
    <dgm:cxn modelId="{3C1A31C4-2714-43C4-8623-3D031E8FD12C}" type="presParOf" srcId="{D669A15E-EC47-41D6-9223-9ED337D7F48B}" destId="{54B0D386-73A0-4B7E-88B1-F6DB68D424EA}" srcOrd="1" destOrd="0" presId="urn:microsoft.com/office/officeart/2005/8/layout/orgChart1"/>
    <dgm:cxn modelId="{2BB80049-6F52-41A4-ACCB-568BC3F2A835}" type="presParOf" srcId="{D669A15E-EC47-41D6-9223-9ED337D7F48B}" destId="{E823B0D3-412B-41A7-AFCD-131DE074BA72}" srcOrd="2" destOrd="0" presId="urn:microsoft.com/office/officeart/2005/8/layout/orgChart1"/>
    <dgm:cxn modelId="{0975167B-2DD0-44A6-9403-8BC254012AE2}" type="presParOf" srcId="{A26F690A-5A85-408F-B8A7-EB50762776C1}" destId="{4B970F3A-8396-436D-B34A-E0E6FD3A3BBA}" srcOrd="2" destOrd="0" presId="urn:microsoft.com/office/officeart/2005/8/layout/orgChart1"/>
    <dgm:cxn modelId="{CD24DFB8-92B7-40A3-BBCE-CC90309874DB}" type="presParOf" srcId="{8DB96E53-5551-441B-ADDB-D968B3AE25C9}" destId="{6602AF83-C7EC-43F1-ABD0-C7F580159373}" srcOrd="2" destOrd="0" presId="urn:microsoft.com/office/officeart/2005/8/layout/orgChart1"/>
    <dgm:cxn modelId="{41D73EC9-1E5D-44D5-AC3B-10E85510F60D}" type="presParOf" srcId="{CE78DEC2-42C9-4D7A-AC26-AFCB1352156A}" destId="{EE5E93EB-DC5F-4DF7-9F09-12921C14618D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14 :Menus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3280" y="885825"/>
            <a:ext cx="23774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</a:t>
            </a:r>
            <a:endParaRPr lang="en-US" sz="2000" b="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Option and Context Menus may include:</a:t>
            </a:r>
          </a:p>
        </p:txBody>
      </p:sp>
      <p:grpSp>
        <p:nvGrpSpPr>
          <p:cNvPr id="12" name="Group 19"/>
          <p:cNvGrpSpPr/>
          <p:nvPr/>
        </p:nvGrpSpPr>
        <p:grpSpPr>
          <a:xfrm>
            <a:off x="1407907" y="3023354"/>
            <a:ext cx="2468880" cy="64008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Texts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07907" y="3984818"/>
            <a:ext cx="2468880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Icons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1407907" y="4946282"/>
            <a:ext cx="2468880" cy="640080"/>
            <a:chOff x="1066803" y="1711184"/>
            <a:chExt cx="7038111" cy="914921"/>
          </a:xfrm>
        </p:grpSpPr>
        <p:sp>
          <p:nvSpPr>
            <p:cNvPr id="23" name="Rectangle 22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Radio Buttons</a:t>
              </a:r>
            </a:p>
          </p:txBody>
        </p:sp>
        <p:sp>
          <p:nvSpPr>
            <p:cNvPr id="24" name="Isosceles Triangle 2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1" name="Group 19"/>
          <p:cNvGrpSpPr/>
          <p:nvPr/>
        </p:nvGrpSpPr>
        <p:grpSpPr>
          <a:xfrm>
            <a:off x="5267213" y="3023354"/>
            <a:ext cx="2468880" cy="640080"/>
            <a:chOff x="1066803" y="1711184"/>
            <a:chExt cx="7038111" cy="914921"/>
          </a:xfrm>
        </p:grpSpPr>
        <p:sp>
          <p:nvSpPr>
            <p:cNvPr id="32" name="Rectangle 3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Check Boxes</a:t>
              </a:r>
            </a:p>
          </p:txBody>
        </p:sp>
        <p:sp>
          <p:nvSpPr>
            <p:cNvPr id="33" name="Isosceles Triangle 32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4" name="Group 19"/>
          <p:cNvGrpSpPr/>
          <p:nvPr/>
        </p:nvGrpSpPr>
        <p:grpSpPr>
          <a:xfrm>
            <a:off x="5267213" y="3984818"/>
            <a:ext cx="2468880" cy="640080"/>
            <a:chOff x="1066803" y="1711184"/>
            <a:chExt cx="7038111" cy="914921"/>
          </a:xfrm>
        </p:grpSpPr>
        <p:sp>
          <p:nvSpPr>
            <p:cNvPr id="35" name="Rectangle 3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Sub-menus</a:t>
              </a:r>
            </a:p>
          </p:txBody>
        </p:sp>
        <p:sp>
          <p:nvSpPr>
            <p:cNvPr id="36" name="Isosceles Triangle 3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7" name="Group 19"/>
          <p:cNvGrpSpPr/>
          <p:nvPr/>
        </p:nvGrpSpPr>
        <p:grpSpPr>
          <a:xfrm>
            <a:off x="5267213" y="4946282"/>
            <a:ext cx="2468880" cy="640080"/>
            <a:chOff x="1066803" y="1711184"/>
            <a:chExt cx="7038111" cy="914921"/>
          </a:xfrm>
        </p:grpSpPr>
        <p:sp>
          <p:nvSpPr>
            <p:cNvPr id="38" name="Rectangle 3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Short-cut Keys</a:t>
              </a:r>
            </a:p>
          </p:txBody>
        </p:sp>
        <p:sp>
          <p:nvSpPr>
            <p:cNvPr id="39" name="Isosceles Triangle 3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In this application the Option menu offers a way of changing the text size (on both </a:t>
            </a:r>
            <a:r>
              <a:rPr lang="en-US" sz="2000" b="0" dirty="0" err="1" smtClean="0"/>
              <a:t>EditText</a:t>
            </a:r>
            <a:r>
              <a:rPr lang="en-US" sz="2000" b="0" dirty="0" smtClean="0"/>
              <a:t> boxes)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02759" y="2474259"/>
            <a:ext cx="5338482" cy="3550023"/>
            <a:chOff x="2398060" y="2474259"/>
            <a:chExt cx="5338482" cy="3550023"/>
          </a:xfrm>
        </p:grpSpPr>
        <p:pic>
          <p:nvPicPr>
            <p:cNvPr id="532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98060" y="2474259"/>
              <a:ext cx="2366682" cy="355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69860" y="2474259"/>
              <a:ext cx="2366682" cy="3550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Line Callout 2 27"/>
          <p:cNvSpPr/>
          <p:nvPr/>
        </p:nvSpPr>
        <p:spPr>
          <a:xfrm>
            <a:off x="201706" y="4911258"/>
            <a:ext cx="1591230" cy="731520"/>
          </a:xfrm>
          <a:prstGeom prst="borderCallout2">
            <a:avLst>
              <a:gd name="adj1" fmla="val 107766"/>
              <a:gd name="adj2" fmla="val 71936"/>
              <a:gd name="adj3" fmla="val 131503"/>
              <a:gd name="adj4" fmla="val 89441"/>
              <a:gd name="adj5" fmla="val 120909"/>
              <a:gd name="adj6" fmla="val 1112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Click on Menu button to see size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7355541" y="4776787"/>
            <a:ext cx="1591230" cy="1005840"/>
          </a:xfrm>
          <a:prstGeom prst="borderCallout2">
            <a:avLst>
              <a:gd name="adj1" fmla="val -8544"/>
              <a:gd name="adj2" fmla="val 35598"/>
              <a:gd name="adj3" fmla="val -35442"/>
              <a:gd name="adj4" fmla="val 10004"/>
              <a:gd name="adj5" fmla="val -76785"/>
              <a:gd name="adj6" fmla="val -2392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After choosing option: 50 points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800" y="885825"/>
            <a:ext cx="5486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Menu 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954" y="3146614"/>
            <a:ext cx="1846728" cy="27700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4899213" y="2783544"/>
            <a:ext cx="2962834" cy="3496231"/>
            <a:chOff x="5567084" y="2783544"/>
            <a:chExt cx="2962834" cy="3496231"/>
          </a:xfrm>
        </p:grpSpPr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83190" y="2783544"/>
              <a:ext cx="1846728" cy="277009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42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67084" y="3509684"/>
              <a:ext cx="1846728" cy="277009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Up to six options will Be displayed on the Option menu. If there are more than six options pushing the More button will show the rest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228601" y="5610505"/>
            <a:ext cx="2138081" cy="731520"/>
          </a:xfrm>
          <a:prstGeom prst="borderCallout2">
            <a:avLst>
              <a:gd name="adj1" fmla="val 45266"/>
              <a:gd name="adj2" fmla="val 106111"/>
              <a:gd name="adj3" fmla="val 988"/>
              <a:gd name="adj4" fmla="val 112787"/>
              <a:gd name="adj5" fmla="val 1424"/>
              <a:gd name="adj6" fmla="val 1117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Click the More button to see additional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Line Callout 2 29"/>
          <p:cNvSpPr/>
          <p:nvPr/>
        </p:nvSpPr>
        <p:spPr>
          <a:xfrm>
            <a:off x="6911787" y="5664293"/>
            <a:ext cx="1591230" cy="749954"/>
          </a:xfrm>
          <a:prstGeom prst="borderCallout2">
            <a:avLst>
              <a:gd name="adj1" fmla="val 91867"/>
              <a:gd name="adj2" fmla="val -3275"/>
              <a:gd name="adj3" fmla="val 75727"/>
              <a:gd name="adj4" fmla="val -44081"/>
              <a:gd name="adj5" fmla="val 75624"/>
              <a:gd name="adj6" fmla="val -450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Additional choices of the Option menu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800" y="885825"/>
            <a:ext cx="5486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Menu Example</a:t>
            </a:r>
            <a:endParaRPr lang="en-US" sz="2000" b="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85247" y="5755341"/>
            <a:ext cx="18691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Each view could have an associated Context Menu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37360" y="885825"/>
            <a:ext cx="5669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Contexts Menu Example</a:t>
            </a:r>
            <a:endParaRPr lang="en-US" sz="2000" b="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13744" y="2245660"/>
            <a:ext cx="7516513" cy="4185799"/>
            <a:chOff x="1096131" y="2245660"/>
            <a:chExt cx="7516513" cy="4185799"/>
          </a:xfrm>
        </p:grpSpPr>
        <p:pic>
          <p:nvPicPr>
            <p:cNvPr id="552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96131" y="2985249"/>
              <a:ext cx="1828799" cy="2743199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8745" y="2245660"/>
              <a:ext cx="1371599" cy="2057399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53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38745" y="4370611"/>
              <a:ext cx="1373899" cy="2060848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cxnSp>
          <p:nvCxnSpPr>
            <p:cNvPr id="16" name="Straight Arrow Connector 15"/>
            <p:cNvCxnSpPr>
              <a:stCxn id="55298" idx="3"/>
              <a:endCxn id="55299" idx="1"/>
            </p:cNvCxnSpPr>
            <p:nvPr/>
          </p:nvCxnSpPr>
          <p:spPr>
            <a:xfrm flipV="1">
              <a:off x="2924930" y="3274360"/>
              <a:ext cx="4313815" cy="1082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5298" idx="3"/>
              <a:endCxn id="55300" idx="1"/>
            </p:cNvCxnSpPr>
            <p:nvPr/>
          </p:nvCxnSpPr>
          <p:spPr>
            <a:xfrm>
              <a:off x="2924930" y="4356849"/>
              <a:ext cx="4313815" cy="1044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98237" y="4024411"/>
              <a:ext cx="2682492" cy="64633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alibri" pitchFamily="34" charset="0"/>
                  <a:cs typeface="Courier New" pitchFamily="49" charset="0"/>
                </a:rPr>
                <a:t>Long-press a textbox to invoke its Context Menu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63550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="Hello world"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android:layout_margin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5dp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0890" y="3135966"/>
            <a:ext cx="1657350" cy="24955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cis493.matos.menu;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using Menus (Option &amp; Context)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…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Menu1Act1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EditTextetMessage1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EditTextetMessage2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Integer[]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{10, 20, 30, 40, 50};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R.id.etMessage1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R.id.etMessage2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you may register an individual context menu for each view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onCreate12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set the option menu for the current activity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only one Option menu per activity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returnsuper.onCreateOptionsMenu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detect what view is calling and create its context menu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View v,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ContextMenuInfomenuInfo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(menu, v,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menuInfo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decide what context menu needs to be made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create a menu for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box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etMessage2.getId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create a menu for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box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populateMySecondMenu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(menu);}}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onCreateContextMenu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intorder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//arguments: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order, title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1, 1, "10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2, 2, "20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3, 3, "30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4, 4, "40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5, 5, "50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6, 8, "Red text");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7, 7, "Green Text");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8, 6, "Blue text");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populateMyMenu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populateMySecondMenu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intorder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//arguments: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order, title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9, 1, "Bold");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10, 2, "Italic");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11, 3, "Normal");}//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populateMySecondMenu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publicbooleanonContextItemSelected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applyMenuOption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publicbooleanonOptionsItemSelected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applyMenuOption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Describe android menus.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Learn different types of Menus: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Options Menu Example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Context Menu Examples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Implement Enhance Option in Context Menu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App Using Menus that include Icons &amp; Text </a:t>
            </a: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Submenus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applyMenuOption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 1, 2, 3, ...11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&lt;= 5)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first five option are for setting text size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intnewPointSize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-1];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either change color 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or style 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0xffff0000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// red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7)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0xff00ff00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// green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8)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// blue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9)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(beautify(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"BOLD")); //bold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10)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(beautify(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"ITALIC")); //italic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11)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(beautify(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"NORMAL")); //normal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returnfalse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applyMenuOption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885825"/>
            <a:ext cx="73152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And Context Menu Examples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app shows two text boxes. Menus are used to change text’s size, color, and style.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2381323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changing text style using HTML formatting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//Spanned is text to which you could add formatting features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Spanned beautify (String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originalText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){Spanned answer = null;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selectedStyle.equals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("BOLD"))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answer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Html.fromHtml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("&lt;b&gt;"+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originalText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+"&lt;/b");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selectedStyle.equals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("ITALIC"))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answer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Html.fromHtml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originalText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+"&lt;/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selectedStyle.equals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("NORMAL"))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answer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Html.fromHtml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("&lt;normal&gt;"+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originalText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+"&lt;/normal");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Returnanswer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;} //beautify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Menu1Act1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An Option &amp; Context Menu</a:t>
            </a:r>
            <a:endParaRPr lang="en-US" sz="2000" b="0" dirty="0"/>
          </a:p>
        </p:txBody>
      </p:sp>
      <p:sp>
        <p:nvSpPr>
          <p:cNvPr id="6" name="Pentagon 5"/>
          <p:cNvSpPr>
            <a:spLocks noChangeArrowheads="1"/>
          </p:cNvSpPr>
          <p:nvPr/>
        </p:nvSpPr>
        <p:spPr bwMode="gray">
          <a:xfrm>
            <a:off x="365760" y="4586472"/>
            <a:ext cx="1463040" cy="64008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Step 2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365760" y="1762588"/>
            <a:ext cx="1463040" cy="6400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Step 1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965953" y="1508760"/>
            <a:ext cx="6858000" cy="2011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Indicate which widget(s) on your activity have context menus. To do this, call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theWidget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0" dirty="0" smtClean="0"/>
              <a:t>supplying the View that is the widget needing a context menu.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1965953" y="4346088"/>
            <a:ext cx="6858000" cy="2011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Implement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000" b="0" dirty="0" smtClean="0"/>
              <a:t>, populate your menu adding text, icons, etc. to the different options. Use input menu parameter to determine which menu to build (assuming your activity has more than one).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An Option &amp; Context Menu</a:t>
            </a:r>
            <a:endParaRPr lang="en-US" sz="20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" y="2959544"/>
            <a:ext cx="8412480" cy="15327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method gets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itself, the View the context menu is associated with, and 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ContextMenu.ContextMenuInfo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, which tells you which item in the list the user did the tap-and-hold over, in case you want to customize the context menu based on that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An Option &amp; Context Menu</a:t>
            </a:r>
            <a:endParaRPr lang="en-US" sz="2000" b="0" dirty="0"/>
          </a:p>
        </p:txBody>
      </p:sp>
      <p:grpSp>
        <p:nvGrpSpPr>
          <p:cNvPr id="5" name="Group 19"/>
          <p:cNvGrpSpPr/>
          <p:nvPr/>
        </p:nvGrpSpPr>
        <p:grpSpPr>
          <a:xfrm>
            <a:off x="365759" y="2095511"/>
            <a:ext cx="8412480" cy="822960"/>
            <a:chOff x="1066803" y="1711184"/>
            <a:chExt cx="7038111" cy="914921"/>
          </a:xfrm>
        </p:grpSpPr>
        <p:sp>
          <p:nvSpPr>
            <p:cNvPr id="6" name="Rectangle 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>
                  <a:latin typeface="Courier New" pitchFamily="49" charset="0"/>
                  <a:cs typeface="Courier New" pitchFamily="49" charset="0"/>
                </a:rPr>
                <a:t>onCreateContextMenu</a:t>
              </a:r>
              <a:r>
                <a:rPr lang="en-US" sz="2000" b="0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0" dirty="0" smtClean="0"/>
                <a:t> is called each time the context menu is requested.</a:t>
              </a:r>
            </a:p>
          </p:txBody>
        </p:sp>
        <p:sp>
          <p:nvSpPr>
            <p:cNvPr id="7" name="Isosceles Triangle 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365759" y="3432149"/>
            <a:ext cx="8412480" cy="1188720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Unlike the options menu (which is only built once per activity), context menus are discarded once they are used or dismissed.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365759" y="5134547"/>
            <a:ext cx="84124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To find out when a context menu choice was chosen, implement </a:t>
              </a:r>
              <a:r>
                <a:rPr lang="en-US" sz="2000" b="0" dirty="0" err="1" smtClean="0">
                  <a:latin typeface="Courier New" pitchFamily="49" charset="0"/>
                  <a:cs typeface="Courier New" pitchFamily="49" charset="0"/>
                </a:rPr>
                <a:t>onContextItemSelected</a:t>
              </a:r>
              <a:r>
                <a:rPr lang="en-US" sz="2000" b="0" dirty="0" smtClean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2000" b="0" dirty="0" smtClean="0"/>
                <a:t>on the activity.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885825"/>
            <a:ext cx="68580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An Option &amp; Context Menu</a:t>
            </a:r>
            <a:endParaRPr lang="en-US" sz="2000" b="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1387737"/>
            <a:ext cx="8412480" cy="2926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Our </a:t>
            </a:r>
            <a:r>
              <a:rPr lang="en-US" sz="2000" b="0" dirty="0" err="1" smtClean="0"/>
              <a:t>Example1</a:t>
            </a:r>
            <a:r>
              <a:rPr lang="en-US" sz="2000" b="0" dirty="0" smtClean="0"/>
              <a:t> implementations of </a:t>
            </a:r>
          </a:p>
          <a:p>
            <a:pPr algn="just">
              <a:lnSpc>
                <a:spcPts val="3000"/>
              </a:lnSpc>
            </a:pPr>
            <a:endParaRPr lang="en-US" sz="2000" b="0" dirty="0" smtClean="0"/>
          </a:p>
          <a:p>
            <a:pPr algn="just">
              <a:lnSpc>
                <a:spcPts val="3000"/>
              </a:lnSpc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onOptionsItemSelected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0" dirty="0" smtClean="0"/>
              <a:t>(for options menu selections), and</a:t>
            </a:r>
          </a:p>
          <a:p>
            <a:pPr algn="just">
              <a:lnSpc>
                <a:spcPts val="3000"/>
              </a:lnSpc>
            </a:pP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onContextItemSelected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b="0" dirty="0" smtClean="0"/>
              <a:t>(for context menu selections) </a:t>
            </a:r>
          </a:p>
          <a:p>
            <a:pPr algn="just">
              <a:lnSpc>
                <a:spcPts val="3000"/>
              </a:lnSpc>
            </a:pPr>
            <a:endParaRPr lang="en-US" sz="2000" b="0" dirty="0" smtClean="0"/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delegate to the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applyMenuChoice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sz="2000" b="0" dirty="0" smtClean="0"/>
              <a:t>method where actions associated to the choices made is implemented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4398373"/>
            <a:ext cx="841248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onOptionsItemSelected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applyMenuChoice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(item));}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onContextItemSelected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applyMenuChoice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extension of the previous example adds icons and links to the Option Menu entries, as well as a sub-menu list tied to one the option menu buttons.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2775" y="2872777"/>
            <a:ext cx="4410636" cy="316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" y="4545104"/>
            <a:ext cx="1154206" cy="173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1589442" y="5728447"/>
            <a:ext cx="2377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908177" y="5015753"/>
            <a:ext cx="9950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4921624" y="4988858"/>
            <a:ext cx="1169894" cy="389965"/>
          </a:xfrm>
          <a:prstGeom prst="bentConnector3">
            <a:avLst>
              <a:gd name="adj1" fmla="val -57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0126" y="4411820"/>
            <a:ext cx="1772322" cy="12003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Click on Sub Menu to see additional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extension of the previous example adds icons and links to the Option Menu entries, as well as a sub-menu list tied to one the option menu buttons.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3725" y="2885668"/>
            <a:ext cx="2274515" cy="340811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" y="2883072"/>
            <a:ext cx="4752338" cy="3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//arguments: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order, title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1, 1, "10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2, 2, "20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3, 3, "30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4, 4, "40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5, 5, "50 points");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6, 8, "Red text");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MenuItemitem7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7, 7, "Green Text");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8, 6, "Blue text");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//set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7" name="Picture 6" descr="uploadfromtaptalk13514488028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67" y="1535654"/>
            <a:ext cx="2948267" cy="4717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item1.setIcon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R.drawable.uno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item2.setIcon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R.drawable.dos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item3.setIcon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R.drawable.tres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item4.setIcon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R.drawable.cuatro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shortcuts using device’s keyboard-keypad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on 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open slide open the keyboard and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type letter u (same as pressing menu UNO)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item1.setShortcut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('1', '1');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item2.setShortcut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('2', '2');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item3.setShortcut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('3', '3');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item4.setShortcut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('4', '4');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6965" y="4712568"/>
            <a:ext cx="2133600" cy="11334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0800000" flipV="1">
            <a:off x="4289612" y="4948516"/>
            <a:ext cx="2649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63550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//adding a sub-menu as fifth entry of this menu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addSubMenu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intorder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CharSequencetitle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intsmGroupId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 // don't care, same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intsmItemId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5; // fifth element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intsmOrder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5; // don't care, same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SubMenumySubMenu5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menu.addSubMenu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smOrder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"Sub-Menu-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CINCO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289612" y="4948516"/>
            <a:ext cx="2649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498" y="3822323"/>
            <a:ext cx="1847850" cy="12573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6355080" cy="37487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mySubMenu5.setHeaderIcon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R.drawable.btn_rating_star_on_pressed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R.drawable.cinco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.add(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intgroupId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intorder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CharSequencetitle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MenuItemsub51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smGroupId,5,1,"Sub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 5-1");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MenuItemsub52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smGroupId,5,2,"Sub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 5-2");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MenuItemsub53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smGroupId,5,3,"Sub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 5-3");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populateMyFirstMenu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289612" y="3899650"/>
            <a:ext cx="26490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8683" y="2815343"/>
            <a:ext cx="2057400" cy="30861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applyMenuOption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//1, 2, 3, ...11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5)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first four options are for setting text size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intnewPointSize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-1];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newPointSize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5)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the sub-menu (attached to 5th item) is processed here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"You have selected: \n“+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+ " Id: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either change color 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or style 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6)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0xffff0000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// red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7)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0xff00ff00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// green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8)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etMessage1.setTextColor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0xff0000ff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// blue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9)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(beautify(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"BOLD")); //bold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5920" y="885825"/>
            <a:ext cx="5852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Enhance Option &amp; Context Menu: Example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4003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Replace the method </a:t>
            </a:r>
            <a:r>
              <a:rPr lang="en-US" sz="1800" b="0" dirty="0" err="1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populateMyFirstMenu</a:t>
            </a: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 with the following code in previous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52724"/>
            <a:ext cx="8412480" cy="16989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(beautify(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"ITALIC")); //italic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11)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etMessage2.setText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(beautify(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strMsg2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"NORMAL")); //normal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returnfalse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applyMenuOption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885825"/>
            <a:ext cx="59436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Option / Context Menu: More Examples - 1</a:t>
            </a:r>
            <a:endParaRPr lang="en-US" sz="2000" b="0" dirty="0"/>
          </a:p>
        </p:txBody>
      </p:sp>
      <p:pic>
        <p:nvPicPr>
          <p:cNvPr id="9" name="Picture 8" descr="asew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99" y="2312895"/>
            <a:ext cx="1850098" cy="3333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5753" y="2312895"/>
            <a:ext cx="2225040" cy="33375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Line Callout 2 9"/>
          <p:cNvSpPr/>
          <p:nvPr/>
        </p:nvSpPr>
        <p:spPr>
          <a:xfrm>
            <a:off x="161365" y="3875835"/>
            <a:ext cx="1591230" cy="914400"/>
          </a:xfrm>
          <a:prstGeom prst="borderCallout2">
            <a:avLst>
              <a:gd name="adj1" fmla="val 107766"/>
              <a:gd name="adj2" fmla="val 71936"/>
              <a:gd name="adj3" fmla="val 131503"/>
              <a:gd name="adj4" fmla="val 89441"/>
              <a:gd name="adj5" fmla="val 124585"/>
              <a:gd name="adj6" fmla="val 1569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Click on Menu to see spacing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9" idx="3"/>
            <a:endCxn id="62466" idx="1"/>
          </p:cNvCxnSpPr>
          <p:nvPr/>
        </p:nvCxnSpPr>
        <p:spPr>
          <a:xfrm>
            <a:off x="3693997" y="3979396"/>
            <a:ext cx="1321756" cy="2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7890" y="3255375"/>
            <a:ext cx="1772322" cy="12003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After choosing option: 24 Pixels of row separation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f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88" y="2313432"/>
            <a:ext cx="1852629" cy="33375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0280" y="885825"/>
            <a:ext cx="46634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Option Menu: More Examples - 1</a:t>
            </a:r>
            <a:endParaRPr lang="en-US" sz="2000" b="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0056" y="2313432"/>
            <a:ext cx="2225040" cy="33375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Line Callout 2 9"/>
          <p:cNvSpPr/>
          <p:nvPr/>
        </p:nvSpPr>
        <p:spPr>
          <a:xfrm>
            <a:off x="161365" y="3874758"/>
            <a:ext cx="1591230" cy="914400"/>
          </a:xfrm>
          <a:prstGeom prst="borderCallout2">
            <a:avLst>
              <a:gd name="adj1" fmla="val 107766"/>
              <a:gd name="adj2" fmla="val 71936"/>
              <a:gd name="adj3" fmla="val 131503"/>
              <a:gd name="adj4" fmla="val 89441"/>
              <a:gd name="adj5" fmla="val 101056"/>
              <a:gd name="adj6" fmla="val 1873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Click on Menu to see spacing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3997" y="3978319"/>
            <a:ext cx="1321756" cy="2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7890" y="3254298"/>
            <a:ext cx="1772322" cy="12003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After choosing option: More a new menu is shown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4560" y="885825"/>
            <a:ext cx="4754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Context Menu: More Examples - 1</a:t>
            </a:r>
            <a:endParaRPr lang="en-US" sz="2000" b="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212" y="2245658"/>
            <a:ext cx="21336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189" y="2245658"/>
            <a:ext cx="21336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9" name="Line Callout 2 18"/>
          <p:cNvSpPr/>
          <p:nvPr/>
        </p:nvSpPr>
        <p:spPr>
          <a:xfrm>
            <a:off x="161365" y="3108279"/>
            <a:ext cx="1591230" cy="914400"/>
          </a:xfrm>
          <a:prstGeom prst="borderCallout2">
            <a:avLst>
              <a:gd name="adj1" fmla="val 107766"/>
              <a:gd name="adj2" fmla="val 71936"/>
              <a:gd name="adj3" fmla="val 131503"/>
              <a:gd name="adj4" fmla="val 89441"/>
              <a:gd name="adj5" fmla="val 142232"/>
              <a:gd name="adj6" fmla="val 1155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Click on Menu to see spacing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Line Callout 2 19"/>
          <p:cNvSpPr/>
          <p:nvPr/>
        </p:nvSpPr>
        <p:spPr>
          <a:xfrm>
            <a:off x="7552770" y="3000702"/>
            <a:ext cx="1591230" cy="914400"/>
          </a:xfrm>
          <a:prstGeom prst="borderCallout2">
            <a:avLst>
              <a:gd name="adj1" fmla="val 113648"/>
              <a:gd name="adj2" fmla="val 28837"/>
              <a:gd name="adj3" fmla="val 146209"/>
              <a:gd name="adj4" fmla="val -137"/>
              <a:gd name="adj5" fmla="val 161350"/>
              <a:gd name="adj6" fmla="val -273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Click on Menu to see spacing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0296" y="2130552"/>
            <a:ext cx="2060448" cy="3090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6355080" cy="49675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="@+id/selection"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eeeeee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/list"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Menus in Android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Menus expose apps functionality without consuming ‘much’ view space.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9491" y="2625877"/>
            <a:ext cx="8105018" cy="3513844"/>
            <a:chOff x="516486" y="2854476"/>
            <a:chExt cx="8105018" cy="3513844"/>
          </a:xfrm>
        </p:grpSpPr>
        <p:pic>
          <p:nvPicPr>
            <p:cNvPr id="8" name="Picture 7" descr="Android_App_Menu-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6243" y="2857024"/>
              <a:ext cx="2106778" cy="351129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9" name="Picture 8" descr="wewd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486" y="2854476"/>
              <a:ext cx="2172441" cy="351384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0" name="Picture 9" descr="swd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0337" y="2857024"/>
              <a:ext cx="2111167" cy="351129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0296" y="2130552"/>
            <a:ext cx="2060448" cy="3090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3174696"/>
            <a:ext cx="635508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android:drawSelectorOnTop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="false"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43581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cis493.demoui;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android.app.ListActivity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android.view.MenuItem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AndDemoUIextendsListActivity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TextViewselection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data to be displayed in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43027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items= { "this", "is", "a", "really",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really2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really3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really4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really5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"silly", "list"};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intEIGHT_ID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+ 1;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intSIXTEEN_ID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+ 2;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intTWENTY_FOUR_ID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+ 3;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intTWO_ID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+ 4;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intTHIRTY_TWO_ID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+ 5;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intFORTY_ID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+ 6;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static final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intONE_ID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+ 7;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icicle)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(icicle);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);//show array data into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48567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setListAdapter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android.R.layout.simple_list_item_1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items));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selection=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R.id.selection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);//attach 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ContextMenuto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the Activity's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ListViewregisterForContextMenu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onListItemClick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View v,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intposition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longid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selection.setText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(items[position]);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View v,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ContextMenu.ContextMenuInfomenuInfo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48567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if comment it out –no context menu is created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publicbooleanonCreateOptionsMenu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{// if comment it out –no option menu is created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populateMenu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we will react to the events: either a click on the Menu button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or a long ‘tap-and-hold’ to trigger Option Menu or Context Menu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publicbooleanonOptionsItemSelected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applyMenuChoice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}@Override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onContextItemSelected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applyMenuChoice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);}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privatevoidpopulateMenu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ONE_ID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"1 Pixel");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TWO_ID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"2 Pixels");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EIGHT_ID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"8 Pixels");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SIXTEEN_ID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"16 Pixels");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TWENTY_FOUR_ID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"24 Pixels");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THIRTY_TWO_ID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"32 Pixels");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FORTY_ID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"40 Pixels");}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191965"/>
            <a:ext cx="2438400" cy="10191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Line Callout 2 5"/>
          <p:cNvSpPr/>
          <p:nvPr/>
        </p:nvSpPr>
        <p:spPr>
          <a:xfrm>
            <a:off x="376518" y="4990865"/>
            <a:ext cx="2895595" cy="914400"/>
          </a:xfrm>
          <a:prstGeom prst="borderCallout2">
            <a:avLst>
              <a:gd name="adj1" fmla="val 107766"/>
              <a:gd name="adj2" fmla="val 71936"/>
              <a:gd name="adj3" fmla="val 131503"/>
              <a:gd name="adj4" fmla="val 89441"/>
              <a:gd name="adj5" fmla="val 111350"/>
              <a:gd name="adj6" fmla="val 1187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 max of six entries per menu. Excess will be displayed as part of the More option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applyMenuChoice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caseONE_ID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caseEIGHT_ID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caseSIXTEEN_ID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(16);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caseTWENTY_FOUR_ID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(24);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1466927"/>
            <a:ext cx="8412480" cy="43581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caseTWO_ID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caseTHIRTY_TWO_ID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caseFORTY_ID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setDividerHeight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(40);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return(true);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return(false);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applyMenuChoice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" y="885825"/>
            <a:ext cx="75895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Creating an Option &amp; Context Menu: More Examples - 2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594360" y="1508760"/>
            <a:ext cx="79552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is a simple application designed around a </a:t>
            </a:r>
            <a:r>
              <a:rPr lang="en-US" sz="2000" b="0" dirty="0" err="1" smtClean="0"/>
              <a:t>TableLayout</a:t>
            </a:r>
            <a:r>
              <a:rPr lang="en-US" sz="2000" b="0" dirty="0" smtClean="0"/>
              <a:t>.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365759" y="2326339"/>
            <a:ext cx="4206241" cy="1197247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>
                  <a:latin typeface="+mn-lt"/>
                </a:rPr>
                <a:t>The first row shows a summary of the data collected from the screen.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365759" y="3830194"/>
            <a:ext cx="4206241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>
                  <a:latin typeface="+mn-lt"/>
                </a:rPr>
                <a:t>The second row exposes a </a:t>
              </a:r>
              <a:r>
                <a:rPr lang="en-US" sz="2000" b="0" dirty="0" err="1" smtClean="0">
                  <a:latin typeface="+mn-lt"/>
                </a:rPr>
                <a:t>RadioGroup</a:t>
              </a:r>
              <a:r>
                <a:rPr lang="en-US" sz="2000" b="0" dirty="0" smtClean="0">
                  <a:latin typeface="+mn-lt"/>
                </a:rPr>
                <a:t> and a </a:t>
              </a:r>
              <a:r>
                <a:rPr lang="en-US" sz="2000" b="0" dirty="0" err="1" smtClean="0">
                  <a:latin typeface="+mn-lt"/>
                </a:rPr>
                <a:t>textBox</a:t>
              </a:r>
              <a:r>
                <a:rPr lang="en-US" sz="2000" b="0" dirty="0" smtClean="0">
                  <a:latin typeface="+mn-lt"/>
                </a:rPr>
                <a:t>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65759" y="4959761"/>
            <a:ext cx="4206241" cy="1197247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>
                  <a:latin typeface="+mn-lt"/>
                </a:rPr>
                <a:t>The third row shows a list of the calls made to the option and context menus.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3707" y="2339788"/>
            <a:ext cx="1515036" cy="227255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2165" y="2580153"/>
            <a:ext cx="1788459" cy="315333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773707" y="4679680"/>
            <a:ext cx="1517904" cy="14773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This Option Menu shows its options using text &amp; icons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839636" y="3899647"/>
            <a:ext cx="174812" cy="822960"/>
          </a:xfrm>
          <a:prstGeom prst="rightBrace">
            <a:avLst>
              <a:gd name="adj1" fmla="val 445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7906871" y="4867835"/>
            <a:ext cx="91440" cy="365760"/>
          </a:xfrm>
          <a:prstGeom prst="rightBrace">
            <a:avLst>
              <a:gd name="adj1" fmla="val 445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48918" y="4128350"/>
            <a:ext cx="782081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icons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8917" y="4854491"/>
            <a:ext cx="914400" cy="36576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 pitchFamily="34" charset="0"/>
                <a:cs typeface="Courier New" pitchFamily="49" charset="0"/>
              </a:rPr>
              <a:t>layouts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108960" y="1508760"/>
            <a:ext cx="2926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Application’s Layout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811" y="2655794"/>
            <a:ext cx="2160494" cy="32407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31" name="Group 30"/>
          <p:cNvGrpSpPr/>
          <p:nvPr/>
        </p:nvGrpSpPr>
        <p:grpSpPr>
          <a:xfrm>
            <a:off x="430306" y="3086100"/>
            <a:ext cx="4558553" cy="2380129"/>
            <a:chOff x="430306" y="2649071"/>
            <a:chExt cx="4558553" cy="2380129"/>
          </a:xfrm>
        </p:grpSpPr>
        <p:sp>
          <p:nvSpPr>
            <p:cNvPr id="23" name="Rectangle 22"/>
            <p:cNvSpPr/>
            <p:nvPr/>
          </p:nvSpPr>
          <p:spPr>
            <a:xfrm>
              <a:off x="430306" y="2649071"/>
              <a:ext cx="4558553" cy="49754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1800" b="0" dirty="0" err="1" smtClean="0">
                  <a:latin typeface="Calibri" pitchFamily="34" charset="0"/>
                </a:rPr>
                <a:t>Row1</a:t>
              </a:r>
              <a:r>
                <a:rPr lang="en-US" sz="1800" b="0" dirty="0" smtClean="0">
                  <a:latin typeface="Calibri" pitchFamily="34" charset="0"/>
                </a:rPr>
                <a:t>: </a:t>
              </a:r>
              <a:r>
                <a:rPr lang="en-US" sz="1800" b="0" dirty="0" err="1" smtClean="0">
                  <a:latin typeface="Calibri" pitchFamily="34" charset="0"/>
                </a:rPr>
                <a:t>TextView</a:t>
              </a:r>
              <a:endParaRPr lang="en-US" sz="1800" b="0" dirty="0" smtClean="0">
                <a:latin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0306" y="3146614"/>
              <a:ext cx="4558553" cy="12801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r>
                <a:rPr lang="en-US" sz="1800" b="0" dirty="0" err="1" smtClean="0">
                  <a:latin typeface="Calibri" pitchFamily="34" charset="0"/>
                </a:rPr>
                <a:t>Row2</a:t>
              </a:r>
              <a:r>
                <a:rPr lang="en-US" sz="1800" b="0" dirty="0" smtClean="0">
                  <a:latin typeface="Calibri" pitchFamily="34" charset="0"/>
                </a:rPr>
                <a:t>: </a:t>
              </a:r>
              <a:r>
                <a:rPr lang="en-US" sz="1800" b="0" dirty="0" err="1" smtClean="0">
                  <a:latin typeface="Calibri" pitchFamily="34" charset="0"/>
                </a:rPr>
                <a:t>RelativeLayout</a:t>
              </a:r>
              <a:r>
                <a:rPr lang="en-US" sz="1800" b="0" dirty="0" smtClean="0">
                  <a:latin typeface="Calibri" pitchFamily="34" charset="0"/>
                </a:rPr>
                <a:t> holding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1328" y="3509684"/>
              <a:ext cx="2151531" cy="914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r>
                <a:rPr lang="en-US" sz="2000" b="0" dirty="0" err="1" smtClean="0">
                  <a:latin typeface="Calibri" pitchFamily="34" charset="0"/>
                </a:rPr>
                <a:t>EditText</a:t>
              </a:r>
              <a:r>
                <a:rPr lang="en-US" sz="2000" b="0" dirty="0" smtClean="0">
                  <a:latin typeface="Calibri" pitchFamily="34" charset="0"/>
                </a:rPr>
                <a:t> Box</a:t>
              </a:r>
              <a:endParaRPr lang="en-US" sz="2000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02859" y="3509684"/>
              <a:ext cx="2148840" cy="914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r>
                <a:rPr lang="en-US" sz="1800" b="0" dirty="0" err="1" smtClean="0">
                  <a:latin typeface="Calibri" pitchFamily="34" charset="0"/>
                </a:rPr>
                <a:t>EditText</a:t>
              </a:r>
              <a:r>
                <a:rPr lang="en-US" sz="1800" b="0" dirty="0" smtClean="0">
                  <a:latin typeface="Calibri" pitchFamily="34" charset="0"/>
                </a:rPr>
                <a:t> Box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9245" y="3872755"/>
              <a:ext cx="1855696" cy="2823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1800" b="0" dirty="0" err="1" smtClean="0">
                  <a:latin typeface="Calibri" pitchFamily="34" charset="0"/>
                </a:rPr>
                <a:t>Radio1</a:t>
              </a:r>
              <a:endParaRPr lang="en-US" sz="1800" b="0" dirty="0" smtClean="0">
                <a:latin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245" y="4141697"/>
              <a:ext cx="1855696" cy="28238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1800" b="0" dirty="0" err="1" smtClean="0">
                  <a:latin typeface="Calibri" pitchFamily="34" charset="0"/>
                </a:rPr>
                <a:t>Radio2</a:t>
              </a:r>
              <a:endParaRPr lang="en-US" sz="1800" b="0" dirty="0" smtClean="0">
                <a:latin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306" y="4424083"/>
              <a:ext cx="4558553" cy="60511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sz="1800" b="0" dirty="0" err="1" smtClean="0">
                  <a:latin typeface="Calibri" pitchFamily="34" charset="0"/>
                </a:rPr>
                <a:t>Row3</a:t>
              </a:r>
              <a:r>
                <a:rPr lang="en-US" sz="1800" b="0" dirty="0" smtClean="0">
                  <a:latin typeface="Calibri" pitchFamily="34" charset="0"/>
                </a:rPr>
                <a:t>: </a:t>
              </a:r>
              <a:r>
                <a:rPr lang="en-US" sz="1800" b="0" dirty="0" err="1" smtClean="0">
                  <a:latin typeface="Calibri" pitchFamily="34" charset="0"/>
                </a:rPr>
                <a:t>ListView</a:t>
              </a:r>
              <a:r>
                <a:rPr lang="en-US" sz="1800" b="0" dirty="0" smtClean="0">
                  <a:latin typeface="Calibri" pitchFamily="34" charset="0"/>
                </a:rPr>
                <a:t> (acting as a Scrolling Container)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988859" y="3254188"/>
            <a:ext cx="1653988" cy="80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88859" y="4168588"/>
            <a:ext cx="1653988" cy="80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88859" y="5029200"/>
            <a:ext cx="1586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3280" y="885825"/>
            <a:ext cx="23774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provides two types of menu known as: options menu and context menu.</a:t>
            </a:r>
          </a:p>
        </p:txBody>
      </p:sp>
      <p:grpSp>
        <p:nvGrpSpPr>
          <p:cNvPr id="12" name="Group 19"/>
          <p:cNvGrpSpPr/>
          <p:nvPr/>
        </p:nvGrpSpPr>
        <p:grpSpPr>
          <a:xfrm>
            <a:off x="365760" y="4004985"/>
            <a:ext cx="6129169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options menu is triggered by pressing the hardware Menu button on the device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9" name="Picture 18" descr="Android-Menus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10" y="2691564"/>
            <a:ext cx="2074030" cy="3449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2103120" y="1508760"/>
            <a:ext cx="4937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Application’s Layout Hierarchy View</a:t>
            </a:r>
          </a:p>
        </p:txBody>
      </p:sp>
      <p:graphicFrame>
        <p:nvGraphicFramePr>
          <p:cNvPr id="21" name="Diagram 20"/>
          <p:cNvGraphicFramePr/>
          <p:nvPr/>
        </p:nvGraphicFramePr>
        <p:xfrm>
          <a:off x="138549" y="2145145"/>
          <a:ext cx="6622474" cy="435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3381" y="2604654"/>
            <a:ext cx="2027381" cy="304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Layout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myTableLayout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android:stretchColumns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="1,2,3"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="horizontal"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Layout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ff006666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android:layout_span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="3"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="horizontal"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Layout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myRelativeLayout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android:hint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="Type something..."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android:layout_alignBottom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android:layout_toRightOf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Layout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android:paddingLeft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RadioGroup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android:layout_alignParentTop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android:layout_alignParentLeft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Layout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RelativeLayout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466927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 Layout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ffff9900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="2"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android:isScrollContainer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publicclassAndroTestextendsActivity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TextViewtext0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RadioButtonradio1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RadioButtonradio2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ListViewlist1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arrOptions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adaOptions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finalintPICK1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finalintPICK2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+ 1;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finalintPICK3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+ 2;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finalintPICK4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Menu.FIRST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+ 3;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R.id.text0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R.id.radio1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R.id.radio2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R.id.list1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//show history of all selected options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arrOptions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newArrayList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adaOptions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newArrayAdapter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&lt;String&gt;(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arrOptions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list1.setAdapter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adaOptions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//long-press menu for list and textbox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registerForContextMenu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Android provides two types of menu known as: options menu and context menu.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65760" y="4004985"/>
            <a:ext cx="6129169" cy="822960"/>
            <a:chOff x="1066803" y="1711184"/>
            <a:chExt cx="7038111" cy="914921"/>
          </a:xfrm>
        </p:grpSpPr>
        <p:sp>
          <p:nvSpPr>
            <p:cNvPr id="14" name="Rectangle 13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context menu is raised by a tap-and-hold on the widget associated to the menu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9" name="Picture 8" descr="android-contextme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52" y="2688336"/>
            <a:ext cx="2066719" cy="3447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383280" y="885825"/>
            <a:ext cx="23774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PICK1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"Option UNO");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PICK2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"Option DOS");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PICK3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"Option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PICK4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"Option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CUATRO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//set icons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item1.setIcon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R.drawable.uno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item2.setIcon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R.drawable.dos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item3.setIcon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R.drawable.tres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item4.setIcon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R.drawable.cuatro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//shortcuts using device’s keyboard-keypad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item1.setShortcut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('1', 'u');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item2.setShortcut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('2', 'd');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item3.setShortcut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('3', 't');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item4.setShortcut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('4', 'c');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returntrue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onCreateOptionsMenu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onOptionsItemSelected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super.onOptionsItemSelected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item.getItemId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//title to display is taken from current menu item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//add selection to historical array and show in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arrOptions.add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adaOptions.notifyDataSetChanged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//values in the green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TextViewbox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include: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"\n"+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“+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84124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radio1.isChecked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"\n"+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radio2.isChecked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"\n"+ "Text: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text1.getText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text0.setText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("Menu: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text0.setText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returnfalse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onOptionsItemSelected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6355080" cy="38595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//this is a floating context menu that appears when user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//clicks down for a while (about 2 sec) on the textbox or list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View v,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ContextMenuInfomenuInfo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super.onCreateContextMenu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(menu, v,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menuInfo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//add a couple of options to the context menu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menu.setHeaderTitle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("Select Special Action");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615" y="2970679"/>
            <a:ext cx="1952625" cy="29337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6355080" cy="22529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PICK1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"Option-1 UNO special");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PICK2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"Option-2 DOS special");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onCreateContextMenu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615" y="2970679"/>
            <a:ext cx="1952625" cy="29337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885825"/>
            <a:ext cx="87782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Another App Using Menus that include Icons &amp; Text : Example - 3</a:t>
            </a:r>
            <a:endParaRPr lang="en-US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2394770"/>
            <a:ext cx="635508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 Using Icons &amp; Text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selecting options from the context menu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onContextItemSelected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MenuItemitem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super.onContextItemSelected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item.getTitle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text0.setText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arrOptions.add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adaOptions.notifyDataSetChanged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returnfalse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onContextItemSelected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custom layout (main1.xml) is used to show the </a:t>
            </a:r>
            <a:r>
              <a:rPr lang="en-US" sz="2000" b="0" dirty="0" err="1" smtClean="0"/>
              <a:t>ListViewrows</a:t>
            </a:r>
            <a:r>
              <a:rPr lang="en-US" sz="2000" b="0" dirty="0" smtClean="0"/>
              <a:t> (shown as red rows – big font )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424" y="2971800"/>
            <a:ext cx="1956816" cy="293522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4560" y="885825"/>
            <a:ext cx="4754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Submenus</a:t>
            </a:r>
            <a:endParaRPr lang="en-US" sz="2000" b="0" dirty="0"/>
          </a:p>
        </p:txBody>
      </p:sp>
      <p:grpSp>
        <p:nvGrpSpPr>
          <p:cNvPr id="7" name="Group 19"/>
          <p:cNvGrpSpPr/>
          <p:nvPr/>
        </p:nvGrpSpPr>
        <p:grpSpPr>
          <a:xfrm>
            <a:off x="365758" y="1896035"/>
            <a:ext cx="8412480" cy="1197247"/>
            <a:chOff x="1066803" y="1711184"/>
            <a:chExt cx="7038111" cy="914921"/>
          </a:xfrm>
        </p:grpSpPr>
        <p:sp>
          <p:nvSpPr>
            <p:cNvPr id="9" name="Rectangle 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>
                  <a:latin typeface="+mn-lt"/>
                </a:rPr>
                <a:t>Submenus are displayed as regular Menus Items. When selected they just display more options.</a:t>
              </a: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9"/>
          <p:cNvGrpSpPr/>
          <p:nvPr/>
        </p:nvGrpSpPr>
        <p:grpSpPr>
          <a:xfrm>
            <a:off x="365758" y="3432161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>
                  <a:latin typeface="+mn-lt"/>
                </a:rPr>
                <a:t>To avoid cluttered UIs, submenus are not displayed using three-like structure, instead they appear as a simple floating window presenting a list of items.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65758" y="4959761"/>
            <a:ext cx="8412480" cy="1197247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>
                  <a:latin typeface="+mn-lt"/>
                </a:rPr>
                <a:t>Android does not support nested submenus.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4480" y="885825"/>
            <a:ext cx="6035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Submenus: Example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Extend previous example by adding a fifth entry to the existing menu list. The new entry is of the </a:t>
            </a:r>
            <a:r>
              <a:rPr lang="en-US" sz="2000" b="0" dirty="0" err="1" smtClean="0"/>
              <a:t>SubMenu</a:t>
            </a:r>
            <a:r>
              <a:rPr lang="en-US" sz="2000" b="0" dirty="0" smtClean="0"/>
              <a:t> type. It should offer three options of its own.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" y="2784733"/>
            <a:ext cx="8595360" cy="32798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adding a sub-menu as fifth entry of this menu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SubMenumySubMenu5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menu.addSubMenu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(0, 0,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Menu.NONE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"Sub-Menu-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CINCO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mySubMenu5.setHeaderIcon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R.drawable.cinco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mySubMenu5.setIcon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R.drawable.cinco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MenuItemsub51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0,0,Menu.NONE,"Sub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 5-1");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MenuItemsub52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0,0,Menu.NONE,"Sub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 5-2");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MenuItemsub53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mySubMenu5.add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0,0,Menu.NONE,"Sub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Menu 5-3");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add this code to the end of the: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onCreateOptionsMenu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4480" y="885825"/>
            <a:ext cx="6035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Creating Submenus: Example</a:t>
            </a:r>
            <a:endParaRPr lang="en-US" sz="2000" b="0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Extend previous example by adding a fifth entry to the existing menu list. The new entry is of the </a:t>
            </a:r>
            <a:r>
              <a:rPr lang="en-US" sz="2000" b="0" dirty="0" err="1" smtClean="0"/>
              <a:t>SubMenu</a:t>
            </a:r>
            <a:r>
              <a:rPr lang="en-US" sz="2000" b="0" dirty="0" smtClean="0"/>
              <a:t> type. It should offer three options of its own.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" y="2931460"/>
            <a:ext cx="2176272" cy="326440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3864" y="2931460"/>
            <a:ext cx="2176272" cy="326440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1968" y="2931460"/>
            <a:ext cx="2176272" cy="326440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885825"/>
            <a:ext cx="5486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Menu Example</a:t>
            </a:r>
            <a:endParaRPr lang="en-US" sz="2000" b="0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964" y="1748119"/>
            <a:ext cx="2456329" cy="36844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2" name="Picture 11" descr="ewfds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11" y="1411941"/>
            <a:ext cx="2883393" cy="4325090"/>
          </a:xfrm>
          <a:prstGeom prst="rect">
            <a:avLst/>
          </a:prstGeom>
        </p:spPr>
      </p:pic>
      <p:sp>
        <p:nvSpPr>
          <p:cNvPr id="16" name="Line Callout 2 15"/>
          <p:cNvSpPr/>
          <p:nvPr/>
        </p:nvSpPr>
        <p:spPr>
          <a:xfrm>
            <a:off x="188259" y="3069011"/>
            <a:ext cx="1523994" cy="731520"/>
          </a:xfrm>
          <a:prstGeom prst="borderCallout2">
            <a:avLst>
              <a:gd name="adj1" fmla="val 76516"/>
              <a:gd name="adj2" fmla="val 106584"/>
              <a:gd name="adj3" fmla="val 111282"/>
              <a:gd name="adj4" fmla="val 112258"/>
              <a:gd name="adj5" fmla="val 148482"/>
              <a:gd name="adj6" fmla="val 1184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Options available in this context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188259" y="4951599"/>
            <a:ext cx="1523994" cy="566668"/>
          </a:xfrm>
          <a:prstGeom prst="borderCallout2">
            <a:avLst>
              <a:gd name="adj1" fmla="val 76516"/>
              <a:gd name="adj2" fmla="val 106584"/>
              <a:gd name="adj3" fmla="val -2622"/>
              <a:gd name="adj4" fmla="val 119317"/>
              <a:gd name="adj5" fmla="val -46104"/>
              <a:gd name="adj6" fmla="val 1722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Press Menu button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446058" y="4437530"/>
            <a:ext cx="242047" cy="995082"/>
          </a:xfrm>
          <a:prstGeom prst="leftBrace">
            <a:avLst>
              <a:gd name="adj1" fmla="val 26042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2 18"/>
          <p:cNvSpPr/>
          <p:nvPr/>
        </p:nvSpPr>
        <p:spPr>
          <a:xfrm>
            <a:off x="1304365" y="5650845"/>
            <a:ext cx="3285559" cy="682720"/>
          </a:xfrm>
          <a:prstGeom prst="borderCallout2">
            <a:avLst>
              <a:gd name="adj1" fmla="val 76516"/>
              <a:gd name="adj2" fmla="val 106584"/>
              <a:gd name="adj3" fmla="val -2622"/>
              <a:gd name="adj4" fmla="val 119317"/>
              <a:gd name="adj5" fmla="val -101253"/>
              <a:gd name="adj6" fmla="val 1264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 max of six entries per menu. Excess will be displayed as part of the More option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885825"/>
            <a:ext cx="5486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Options Menu Example</a:t>
            </a:r>
            <a:endParaRPr lang="en-US" sz="2000" b="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1925" y="1743076"/>
            <a:ext cx="5210175" cy="38290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Line Callout 2 10"/>
          <p:cNvSpPr/>
          <p:nvPr/>
        </p:nvSpPr>
        <p:spPr>
          <a:xfrm>
            <a:off x="1896036" y="4225458"/>
            <a:ext cx="1523994" cy="731520"/>
          </a:xfrm>
          <a:prstGeom prst="borderCallout2">
            <a:avLst>
              <a:gd name="adj1" fmla="val 76516"/>
              <a:gd name="adj2" fmla="val 106584"/>
              <a:gd name="adj3" fmla="val 111282"/>
              <a:gd name="adj4" fmla="val 112258"/>
              <a:gd name="adj5" fmla="val 148482"/>
              <a:gd name="adj6" fmla="val 1290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Available Options in this context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4585448" y="5691187"/>
            <a:ext cx="1523994" cy="640080"/>
          </a:xfrm>
          <a:prstGeom prst="borderCallout2">
            <a:avLst>
              <a:gd name="adj1" fmla="val 76516"/>
              <a:gd name="adj2" fmla="val 106584"/>
              <a:gd name="adj3" fmla="val 15694"/>
              <a:gd name="adj4" fmla="val 156376"/>
              <a:gd name="adj5" fmla="val -299259"/>
              <a:gd name="adj6" fmla="val 1828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Press Menu button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Menus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885825"/>
            <a:ext cx="548640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Types of Menus: Context Menu Example</a:t>
            </a:r>
            <a:endParaRPr lang="en-US" sz="2000" b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38910" y="2585757"/>
            <a:ext cx="2574552" cy="3788989"/>
            <a:chOff x="2038910" y="2585757"/>
            <a:chExt cx="2574552" cy="3788989"/>
          </a:xfrm>
        </p:grpSpPr>
        <p:pic>
          <p:nvPicPr>
            <p:cNvPr id="522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38910" y="2585757"/>
              <a:ext cx="1739713" cy="2602826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8353" y="3911180"/>
              <a:ext cx="1655109" cy="2463566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8058" y="3041416"/>
            <a:ext cx="1918447" cy="287767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Line Callout 2 14"/>
          <p:cNvSpPr/>
          <p:nvPr/>
        </p:nvSpPr>
        <p:spPr>
          <a:xfrm>
            <a:off x="779931" y="5623952"/>
            <a:ext cx="1280160" cy="457200"/>
          </a:xfrm>
          <a:prstGeom prst="borderCallout2">
            <a:avLst>
              <a:gd name="adj1" fmla="val 76516"/>
              <a:gd name="adj2" fmla="val 106584"/>
              <a:gd name="adj3" fmla="val 74517"/>
              <a:gd name="adj4" fmla="val 135199"/>
              <a:gd name="adj5" fmla="val 58409"/>
              <a:gd name="adj6" fmla="val 1705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Tap &amp; Hold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437531" y="3270716"/>
            <a:ext cx="1280160" cy="457200"/>
          </a:xfrm>
          <a:prstGeom prst="borderCallout2">
            <a:avLst>
              <a:gd name="adj1" fmla="val 76516"/>
              <a:gd name="adj2" fmla="val 106584"/>
              <a:gd name="adj3" fmla="val 74517"/>
              <a:gd name="adj4" fmla="val 135199"/>
              <a:gd name="adj5" fmla="val 58409"/>
              <a:gd name="adj6" fmla="val 1705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Available Options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365760" y="150876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Dealing with </a:t>
            </a:r>
            <a:r>
              <a:rPr lang="en-US" sz="2000" b="0" dirty="0" err="1" smtClean="0"/>
              <a:t>SMS</a:t>
            </a:r>
            <a:r>
              <a:rPr lang="en-US" sz="2000" b="0" dirty="0" smtClean="0"/>
              <a:t> (text-messages) by using the built-in Messaging app’s context 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40157</TotalTime>
  <Words>4517</Words>
  <Application>Microsoft Office PowerPoint</Application>
  <PresentationFormat>On-screen Show (4:3)</PresentationFormat>
  <Paragraphs>745</Paragraphs>
  <Slides>69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4_TS_ILT_Sl1Template1_PPT_20_12_10_V1</vt:lpstr>
      <vt:lpstr>Image</vt:lpstr>
      <vt:lpstr>Slide 1</vt:lpstr>
      <vt:lpstr>Learning Objectives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  <vt:lpstr>Menus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3995</cp:revision>
  <dcterms:created xsi:type="dcterms:W3CDTF">2008-06-23T11:45:25Z</dcterms:created>
  <dcterms:modified xsi:type="dcterms:W3CDTF">2015-09-14T09:33:14Z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