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19"/>
  </p:notesMasterIdLst>
  <p:handoutMasterIdLst>
    <p:handoutMasterId r:id="rId20"/>
  </p:handoutMasterIdLst>
  <p:sldIdLst>
    <p:sldId id="1427" r:id="rId2"/>
    <p:sldId id="1428" r:id="rId3"/>
    <p:sldId id="1429" r:id="rId4"/>
    <p:sldId id="1430" r:id="rId5"/>
    <p:sldId id="1431" r:id="rId6"/>
    <p:sldId id="1432" r:id="rId7"/>
    <p:sldId id="1433" r:id="rId8"/>
    <p:sldId id="1434" r:id="rId9"/>
    <p:sldId id="1435" r:id="rId10"/>
    <p:sldId id="1436" r:id="rId11"/>
    <p:sldId id="1437" r:id="rId12"/>
    <p:sldId id="1438" r:id="rId13"/>
    <p:sldId id="1439" r:id="rId14"/>
    <p:sldId id="1440" r:id="rId15"/>
    <p:sldId id="1441" r:id="rId16"/>
    <p:sldId id="1442" r:id="rId17"/>
    <p:sldId id="1443" r:id="rId18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82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10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1ABC9-53EC-4533-B36C-8525F1B85170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590F08E-DD56-4A4B-A761-7D3A3DEB7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  <p:sldLayoutId id="2147492090" r:id="rId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widget/package-summary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widget/package-summary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.OnTouchListener.html" TargetMode="External"/><Relationship Id="rId2" Type="http://schemas.openxmlformats.org/officeDocument/2006/relationships/hyperlink" Target="http://developer.android.com/reference/android/view/View.OnClickListener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eveloper.android.com/guide/topics/ui/ui-events.html" TargetMode="External"/><Relationship Id="rId4" Type="http://schemas.openxmlformats.org/officeDocument/2006/relationships/hyperlink" Target="http://developer.android.com/reference/android/view/View.OnKeyListener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436426" y="1450749"/>
            <a:ext cx="8432800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Session 21 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Event Handling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smtClean="0">
                <a:solidFill>
                  <a:schemeClr val="bg1"/>
                </a:solidFill>
              </a:rPr>
              <a:t>Module </a:t>
            </a:r>
            <a:r>
              <a:rPr lang="en-IN" sz="4000" smtClean="0">
                <a:solidFill>
                  <a:schemeClr val="bg1"/>
                </a:solidFill>
              </a:rPr>
              <a:t>4.3 </a:t>
            </a:r>
            <a:r>
              <a:rPr lang="en-IN" sz="4000" dirty="0" smtClean="0">
                <a:solidFill>
                  <a:schemeClr val="bg1"/>
                </a:solidFill>
              </a:rPr>
              <a:t>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990600"/>
          </a:xfrm>
        </p:spPr>
        <p:txBody>
          <a:bodyPr/>
          <a:lstStyle/>
          <a:p>
            <a:r>
              <a:rPr lang="en-US" dirty="0" smtClean="0"/>
              <a:t>STEP1: Create a Button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3883025" cy="4495800"/>
          </a:xfrm>
        </p:spPr>
        <p:txBody>
          <a:bodyPr/>
          <a:lstStyle/>
          <a:p>
            <a:r>
              <a:rPr lang="en-US" smtClean="0"/>
              <a:t>Create button using XML GUI interface in Eclipse</a:t>
            </a:r>
          </a:p>
          <a:p>
            <a:r>
              <a:rPr lang="en-US" smtClean="0"/>
              <a:t>Set property so label on button is “Hit Me”</a:t>
            </a:r>
          </a:p>
          <a:p>
            <a:r>
              <a:rPr lang="en-US" smtClean="0"/>
              <a:t>Also, added text view with instructions telling user to hit button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 l="24374" t="9351" r="19376" b="12727"/>
          <a:stretch>
            <a:fillRect/>
          </a:stretch>
        </p:blipFill>
        <p:spPr bwMode="auto">
          <a:xfrm>
            <a:off x="3962400" y="1676400"/>
            <a:ext cx="5181600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smtClean="0"/>
              <a:t>STEP2: Register the main Application Activity as EventHandler for button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8153400" cy="4495800"/>
          </a:xfrm>
        </p:spPr>
        <p:txBody>
          <a:bodyPr/>
          <a:lstStyle/>
          <a:p>
            <a:r>
              <a:rPr lang="en-US" smtClean="0"/>
              <a:t>Grab button associated with its id, store in local variable b.</a:t>
            </a:r>
          </a:p>
          <a:p>
            <a:r>
              <a:rPr lang="en-US" smtClean="0"/>
              <a:t>Call setonClickListener(this)</a:t>
            </a:r>
          </a:p>
          <a:p>
            <a:pPr>
              <a:buFont typeface="Wingdings" pitchFamily="2" charset="2"/>
              <a:buNone/>
            </a:pPr>
            <a:r>
              <a:rPr lang="en-US" sz="1000" b="1" smtClean="0"/>
              <a:t>public class AndroidExample_EventHadlingActivity extends Activity implements OnClickListener  {</a:t>
            </a:r>
          </a:p>
          <a:p>
            <a:pPr>
              <a:buFont typeface="Wingdings" pitchFamily="2" charset="2"/>
              <a:buNone/>
            </a:pPr>
            <a:endParaRPr lang="en-US" sz="1000" smtClean="0"/>
          </a:p>
          <a:p>
            <a:pPr>
              <a:buFont typeface="Wingdings" pitchFamily="2" charset="2"/>
              <a:buNone/>
            </a:pPr>
            <a:r>
              <a:rPr lang="en-US" sz="1000" b="1" smtClean="0"/>
              <a:t>int hits =0;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/** Called when the activity is first created. */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@Override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</a:t>
            </a:r>
            <a:r>
              <a:rPr lang="en-US" sz="1000" b="1" smtClean="0"/>
              <a:t>public void onCreate(Bundle savedInstanceState) {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    </a:t>
            </a:r>
            <a:r>
              <a:rPr lang="en-US" sz="1000" b="1" smtClean="0"/>
              <a:t>super.onCreate(savedInstanceState);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    setContentView(R.layout.</a:t>
            </a:r>
            <a:r>
              <a:rPr lang="en-US" sz="1000" i="1" smtClean="0"/>
              <a:t>main);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   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    Button b = (Button)findViewById(R.id.</a:t>
            </a:r>
            <a:r>
              <a:rPr lang="en-US" sz="1000" i="1" smtClean="0"/>
              <a:t>button1);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    b.setOnClickListener(</a:t>
            </a:r>
            <a:r>
              <a:rPr lang="en-US" sz="1000" b="1" smtClean="0"/>
              <a:t>this);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}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\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82146" y="-156754"/>
            <a:ext cx="8153400" cy="990600"/>
          </a:xfrm>
        </p:spPr>
        <p:txBody>
          <a:bodyPr/>
          <a:lstStyle/>
          <a:p>
            <a:r>
              <a:rPr lang="en-US" dirty="0" smtClean="0"/>
              <a:t>STEP2: Register the main Application Activity as </a:t>
            </a:r>
            <a:r>
              <a:rPr lang="en-US" dirty="0" err="1" smtClean="0"/>
              <a:t>EventHandler</a:t>
            </a:r>
            <a:r>
              <a:rPr lang="en-US" dirty="0" smtClean="0"/>
              <a:t> for button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000" smtClean="0"/>
              <a:t>Have the main class “AndroidExample_eventHandlingActivity” implement OnClickListener for button</a:t>
            </a:r>
          </a:p>
          <a:p>
            <a:r>
              <a:rPr lang="en-US" sz="2000" smtClean="0"/>
              <a:t>In method onClick increment hits and use in display string.</a:t>
            </a:r>
          </a:p>
          <a:p>
            <a:pPr>
              <a:buFont typeface="Wingdings" pitchFamily="2" charset="2"/>
              <a:buNone/>
            </a:pPr>
            <a:r>
              <a:rPr lang="en-US" sz="1000" b="1" smtClean="0"/>
              <a:t>public class AndroidExample_EventHadlingActivity extends Activity implements OnClickListener  {</a:t>
            </a:r>
            <a:endParaRPr lang="en-US" sz="1000" smtClean="0"/>
          </a:p>
          <a:p>
            <a:pPr>
              <a:buFont typeface="Wingdings" pitchFamily="2" charset="2"/>
              <a:buNone/>
            </a:pPr>
            <a:r>
              <a:rPr lang="en-US" sz="1000" b="1" smtClean="0"/>
              <a:t>int hits =0;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/** Called when the activity is first created. */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@Override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</a:t>
            </a:r>
            <a:r>
              <a:rPr lang="en-US" sz="1000" b="1" smtClean="0"/>
              <a:t>public void onCreate(Bundle savedInstanceState) {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    </a:t>
            </a:r>
            <a:r>
              <a:rPr lang="en-US" sz="1000" b="1" smtClean="0"/>
              <a:t>//see previous slide……..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}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// Implement the OnClickListener </a:t>
            </a:r>
            <a:r>
              <a:rPr lang="en-US" sz="1000" u="sng" smtClean="0"/>
              <a:t>callback      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//STEP 3 –event handler   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 </a:t>
            </a:r>
            <a:r>
              <a:rPr lang="en-US" sz="1000" b="1" smtClean="0"/>
              <a:t>public void onClick(View v) {</a:t>
            </a:r>
          </a:p>
          <a:p>
            <a:pPr lvl="1">
              <a:buFont typeface="Wingdings 2" pitchFamily="18" charset="2"/>
              <a:buNone/>
            </a:pPr>
            <a:r>
              <a:rPr lang="en-US" sz="1000" smtClean="0"/>
              <a:t>     // do something when the button is clicked </a:t>
            </a:r>
          </a:p>
          <a:p>
            <a:pPr lvl="1">
              <a:buFont typeface="Wingdings 2" pitchFamily="18" charset="2"/>
              <a:buNone/>
            </a:pPr>
            <a:r>
              <a:rPr lang="en-US" sz="1000" smtClean="0"/>
              <a:t>    </a:t>
            </a:r>
            <a:r>
              <a:rPr lang="en-US" sz="1000" b="1" smtClean="0"/>
              <a:t>this.hits++;</a:t>
            </a:r>
          </a:p>
          <a:p>
            <a:pPr lvl="1">
              <a:buFont typeface="Wingdings 2" pitchFamily="18" charset="2"/>
              <a:buNone/>
            </a:pPr>
            <a:r>
              <a:rPr lang="en-US" sz="1000" smtClean="0"/>
              <a:t>    TextView text = (TextView)findViewById(R.id.</a:t>
            </a:r>
            <a:r>
              <a:rPr lang="en-US" sz="1000" i="1" smtClean="0"/>
              <a:t>textView1);</a:t>
            </a:r>
          </a:p>
          <a:p>
            <a:pPr lvl="1">
              <a:buFont typeface="Wingdings 2" pitchFamily="18" charset="2"/>
              <a:buNone/>
            </a:pPr>
            <a:r>
              <a:rPr lang="en-US" sz="1000" smtClean="0"/>
              <a:t>    String s = "You hit me " + </a:t>
            </a:r>
            <a:r>
              <a:rPr lang="en-US" sz="1000" b="1" smtClean="0"/>
              <a:t>this.hits;</a:t>
            </a:r>
          </a:p>
          <a:p>
            <a:pPr lvl="1">
              <a:buFont typeface="Wingdings 2" pitchFamily="18" charset="2"/>
              <a:buNone/>
            </a:pPr>
            <a:r>
              <a:rPr lang="en-US" sz="1000" smtClean="0"/>
              <a:t>        text.setText(s);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   }   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Lets run the previous code.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 your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60523" y="0"/>
            <a:ext cx="8153400" cy="990600"/>
          </a:xfrm>
        </p:spPr>
        <p:txBody>
          <a:bodyPr/>
          <a:lstStyle/>
          <a:p>
            <a:r>
              <a:rPr lang="en-US" dirty="0" smtClean="0"/>
              <a:t>After running it—before hit button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28750"/>
            <a:ext cx="6619875" cy="542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73587" y="0"/>
            <a:ext cx="8153400" cy="990600"/>
          </a:xfrm>
        </p:spPr>
        <p:txBody>
          <a:bodyPr/>
          <a:lstStyle/>
          <a:p>
            <a:r>
              <a:rPr lang="en-US" dirty="0" smtClean="0"/>
              <a:t>After hitting button a few times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28750"/>
            <a:ext cx="6619875" cy="542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….your imagination is the limit…..</a:t>
            </a:r>
          </a:p>
        </p:txBody>
      </p:sp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can you do with Event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4398" y="0"/>
            <a:ext cx="8609602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Remember …….Widget : Views that have events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For a list of the widgets provided by Android, see the </a:t>
            </a:r>
            <a:r>
              <a:rPr lang="en-US" dirty="0" err="1" smtClean="0">
                <a:hlinkClick r:id="rId2"/>
              </a:rPr>
              <a:t>android.widget</a:t>
            </a:r>
            <a:r>
              <a:rPr lang="en-US" dirty="0" smtClean="0"/>
              <a:t> package.</a:t>
            </a:r>
          </a:p>
          <a:p>
            <a:pPr eaLnBrk="1" hangingPunct="1"/>
            <a:r>
              <a:rPr lang="en-US" dirty="0" smtClean="0"/>
              <a:t>Some Examples</a:t>
            </a:r>
          </a:p>
          <a:p>
            <a:pPr lvl="1" eaLnBrk="1" hangingPunct="1"/>
            <a:r>
              <a:rPr lang="en-US" dirty="0" smtClean="0"/>
              <a:t>Button</a:t>
            </a:r>
          </a:p>
          <a:p>
            <a:pPr lvl="1" eaLnBrk="1" hangingPunct="1"/>
            <a:r>
              <a:rPr lang="en-US" dirty="0" err="1" smtClean="0"/>
              <a:t>CheckBox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DatePicker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EditText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ImageView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SearchView</a:t>
            </a:r>
            <a:endParaRPr lang="en-US" dirty="0" smtClean="0"/>
          </a:p>
          <a:p>
            <a:pPr lvl="1" eaLnBrk="1" hangingPunct="1"/>
            <a:r>
              <a:rPr lang="en-US" dirty="0" smtClean="0"/>
              <a:t>Spinner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r>
              <a:rPr lang="en-US" sz="2400" dirty="0" smtClean="0"/>
              <a:t>Understand Android Event handling</a:t>
            </a:r>
          </a:p>
          <a:p>
            <a:r>
              <a:rPr lang="en-US" sz="2400" dirty="0" smtClean="0"/>
              <a:t>Implement an Event Handling Example</a:t>
            </a:r>
          </a:p>
          <a:p>
            <a:r>
              <a:rPr lang="en-US" sz="2400" dirty="0" smtClean="0"/>
              <a:t>Design the User Interface</a:t>
            </a:r>
          </a:p>
          <a:p>
            <a:r>
              <a:rPr lang="en-US" sz="2400" dirty="0" smtClean="0"/>
              <a:t>Understand the Event Listener and Callback Method</a:t>
            </a:r>
          </a:p>
          <a:p>
            <a:r>
              <a:rPr lang="en-US" sz="2400" dirty="0" smtClean="0"/>
              <a:t>Consume Events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60523" y="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Widget : Views that have events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For a list of the widgets provided by Android, see the </a:t>
            </a:r>
            <a:r>
              <a:rPr lang="en-US" smtClean="0">
                <a:hlinkClick r:id="rId2"/>
              </a:rPr>
              <a:t>android.widget</a:t>
            </a:r>
            <a:r>
              <a:rPr lang="en-US" smtClean="0"/>
              <a:t> package.</a:t>
            </a:r>
          </a:p>
          <a:p>
            <a:pPr eaLnBrk="1" hangingPunct="1"/>
            <a:r>
              <a:rPr lang="en-US" smtClean="0"/>
              <a:t>Some Examples</a:t>
            </a:r>
          </a:p>
          <a:p>
            <a:pPr lvl="1" eaLnBrk="1" hangingPunct="1"/>
            <a:r>
              <a:rPr lang="en-US" smtClean="0"/>
              <a:t>Button</a:t>
            </a:r>
          </a:p>
          <a:p>
            <a:pPr lvl="1" eaLnBrk="1" hangingPunct="1"/>
            <a:r>
              <a:rPr lang="en-US" smtClean="0"/>
              <a:t>CheckBox</a:t>
            </a:r>
          </a:p>
          <a:p>
            <a:pPr lvl="1" eaLnBrk="1" hangingPunct="1"/>
            <a:r>
              <a:rPr lang="en-US" smtClean="0"/>
              <a:t>DatePicker</a:t>
            </a:r>
          </a:p>
          <a:p>
            <a:pPr lvl="1" eaLnBrk="1" hangingPunct="1"/>
            <a:r>
              <a:rPr lang="en-US" smtClean="0"/>
              <a:t>EditText</a:t>
            </a:r>
          </a:p>
          <a:p>
            <a:pPr lvl="1" eaLnBrk="1" hangingPunct="1"/>
            <a:r>
              <a:rPr lang="en-US" smtClean="0"/>
              <a:t>ImageView</a:t>
            </a:r>
          </a:p>
          <a:p>
            <a:pPr lvl="1" eaLnBrk="1" hangingPunct="1"/>
            <a:r>
              <a:rPr lang="en-US" smtClean="0"/>
              <a:t>SearchView</a:t>
            </a:r>
          </a:p>
          <a:p>
            <a:pPr lvl="1" eaLnBrk="1" hangingPunct="1"/>
            <a:r>
              <a:rPr lang="en-US" smtClean="0"/>
              <a:t>Spinner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73587" y="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Event Handling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Decide what Widgets who’s events to process</a:t>
            </a:r>
          </a:p>
          <a:p>
            <a:pPr eaLnBrk="1" hangingPunct="1"/>
            <a:r>
              <a:rPr lang="en-US" b="1" smtClean="0"/>
              <a:t>Define an event listener and register it with the View.</a:t>
            </a:r>
          </a:p>
          <a:p>
            <a:pPr lvl="1" eaLnBrk="1" hangingPunct="1"/>
            <a:r>
              <a:rPr lang="en-US" smtClean="0">
                <a:hlinkClick r:id="rId2"/>
              </a:rPr>
              <a:t>View.OnClickListener</a:t>
            </a:r>
            <a:r>
              <a:rPr lang="en-US" smtClean="0"/>
              <a:t> (for handling "clicks" on a View), </a:t>
            </a:r>
            <a:r>
              <a:rPr lang="en-US" smtClean="0">
                <a:hlinkClick r:id="rId3"/>
              </a:rPr>
              <a:t>View.OnTouchListener</a:t>
            </a:r>
            <a:r>
              <a:rPr lang="en-US" smtClean="0"/>
              <a:t> (for handling touch screen events in a View), and </a:t>
            </a:r>
            <a:r>
              <a:rPr lang="en-US" smtClean="0">
                <a:hlinkClick r:id="rId4"/>
              </a:rPr>
              <a:t>View.OnKeyListener</a:t>
            </a:r>
            <a:r>
              <a:rPr lang="en-US" smtClean="0"/>
              <a:t> (for handling device key presses within a View)</a:t>
            </a:r>
          </a:p>
          <a:p>
            <a:pPr eaLnBrk="1" hangingPunct="1"/>
            <a:r>
              <a:rPr lang="en-US" b="1" smtClean="0">
                <a:hlinkClick r:id="rId5"/>
              </a:rPr>
              <a:t>http://developer.android.com/guide/topics/ui/ui-events.html</a:t>
            </a:r>
            <a:r>
              <a:rPr lang="en-US" b="1" smtClean="0"/>
              <a:t>  details more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/>
              <a:t>Using Eclipse --lets recall our example from our starting lecture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“Hello World Project”</a:t>
            </a:r>
          </a:p>
          <a:p>
            <a:r>
              <a:rPr lang="en-US" smtClean="0"/>
              <a:t>Lets add a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Lets add a Button to a program-based interface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u="sng" smtClean="0"/>
              <a:t>Step 1</a:t>
            </a:r>
            <a:r>
              <a:rPr lang="en-US" smtClean="0"/>
              <a:t>: </a:t>
            </a:r>
            <a:r>
              <a:rPr lang="en-US" smtClean="0">
                <a:solidFill>
                  <a:srgbClr val="C00000"/>
                </a:solidFill>
              </a:rPr>
              <a:t>Add button</a:t>
            </a:r>
          </a:p>
          <a:p>
            <a:r>
              <a:rPr lang="en-US" u="sng" smtClean="0"/>
              <a:t>Step 2</a:t>
            </a:r>
            <a:r>
              <a:rPr lang="en-US" smtClean="0"/>
              <a:t>: </a:t>
            </a:r>
            <a:r>
              <a:rPr lang="en-US" smtClean="0">
                <a:solidFill>
                  <a:srgbClr val="C00000"/>
                </a:solidFill>
              </a:rPr>
              <a:t>Register Event Handler</a:t>
            </a:r>
          </a:p>
          <a:p>
            <a:pPr lvl="2"/>
            <a:r>
              <a:rPr lang="en-US" smtClean="0"/>
              <a:t>TWO OPTIONS – separate class to handle event(s), OR have the Activity containing the button do the event handling</a:t>
            </a:r>
          </a:p>
          <a:p>
            <a:r>
              <a:rPr lang="en-US" u="sng" smtClean="0"/>
              <a:t>Step 3</a:t>
            </a:r>
            <a:r>
              <a:rPr lang="en-US" smtClean="0"/>
              <a:t>: </a:t>
            </a:r>
            <a:r>
              <a:rPr lang="en-US" smtClean="0">
                <a:solidFill>
                  <a:srgbClr val="C00000"/>
                </a:solidFill>
              </a:rPr>
              <a:t>Implement Event Handler</a:t>
            </a:r>
            <a:r>
              <a:rPr lang="en-US" smtClean="0"/>
              <a:t>…for a Button means implementing the View.OnClickListener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Event handling done by Activity itself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Here code to handle is inside Activity itself</a:t>
            </a:r>
          </a:p>
          <a:p>
            <a:pPr eaLnBrk="1" hangingPunct="1"/>
            <a:r>
              <a:rPr lang="en-US" sz="1600" smtClean="0"/>
              <a:t>public class ExampleActivity extends Activity implements </a:t>
            </a:r>
            <a:r>
              <a:rPr lang="en-US" sz="1600" smtClean="0">
                <a:solidFill>
                  <a:srgbClr val="0000CC"/>
                </a:solidFill>
              </a:rPr>
              <a:t>OnClickListener</a:t>
            </a:r>
            <a:r>
              <a:rPr lang="en-US" sz="1600" smtClean="0"/>
              <a:t> {</a:t>
            </a:r>
            <a:br>
              <a:rPr lang="en-US" sz="1600" smtClean="0"/>
            </a:br>
            <a:r>
              <a:rPr lang="en-US" sz="1600" smtClean="0"/>
              <a:t>    protected void onCreate(Bundle savedValues) {</a:t>
            </a:r>
            <a:br>
              <a:rPr lang="en-US" sz="1600" smtClean="0"/>
            </a:br>
            <a:r>
              <a:rPr lang="en-US" sz="1600" smtClean="0"/>
              <a:t>      </a:t>
            </a:r>
            <a:r>
              <a:rPr lang="en-US" sz="1600" smtClean="0">
                <a:solidFill>
                  <a:srgbClr val="FF0000"/>
                </a:solidFill>
              </a:rPr>
              <a:t>  </a:t>
            </a:r>
            <a:r>
              <a:rPr lang="en-US" sz="2400" smtClean="0">
                <a:solidFill>
                  <a:srgbClr val="FF0000"/>
                </a:solidFill>
              </a:rPr>
              <a:t>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       </a:t>
            </a:r>
            <a:r>
              <a:rPr lang="en-US" sz="1600" smtClean="0">
                <a:solidFill>
                  <a:srgbClr val="C00000"/>
                </a:solidFill>
              </a:rPr>
              <a:t> Button button = (Button)findViewById(R.id.corky);   </a:t>
            </a:r>
            <a:r>
              <a:rPr lang="en-US" sz="1600" b="1" smtClean="0"/>
              <a:t>//STEP 1</a:t>
            </a:r>
            <a:r>
              <a:rPr lang="en-US" sz="1600" smtClean="0">
                <a:solidFill>
                  <a:srgbClr val="C00000"/>
                </a:solidFill>
              </a:rPr>
              <a:t/>
            </a:r>
            <a:br>
              <a:rPr lang="en-US" sz="1600" smtClean="0">
                <a:solidFill>
                  <a:srgbClr val="C00000"/>
                </a:solidFill>
              </a:rPr>
            </a:br>
            <a:r>
              <a:rPr lang="en-US" sz="1600" smtClean="0">
                <a:solidFill>
                  <a:srgbClr val="C00000"/>
                </a:solidFill>
              </a:rPr>
              <a:t>        button.setOnClickListener(this</a:t>
            </a:r>
            <a:r>
              <a:rPr lang="en-US" sz="1600" smtClean="0"/>
              <a:t>);   </a:t>
            </a:r>
            <a:r>
              <a:rPr lang="en-US" sz="1600" b="1" smtClean="0"/>
              <a:t>//STEP 2 - registration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    }</a:t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   </a:t>
            </a:r>
            <a:r>
              <a:rPr lang="en-US" sz="1600" smtClean="0">
                <a:solidFill>
                  <a:srgbClr val="0000CC"/>
                </a:solidFill>
              </a:rPr>
              <a:t> // Implement the OnClickListener callback      </a:t>
            </a:r>
            <a:r>
              <a:rPr lang="en-US" sz="1600" b="1" smtClean="0"/>
              <a:t>//STEP 3 –event handler</a:t>
            </a:r>
            <a:r>
              <a:rPr lang="en-US" sz="1600" smtClean="0">
                <a:solidFill>
                  <a:srgbClr val="0000CC"/>
                </a:solidFill>
              </a:rPr>
              <a:t/>
            </a:r>
            <a:br>
              <a:rPr lang="en-US" sz="1600" smtClean="0">
                <a:solidFill>
                  <a:srgbClr val="0000CC"/>
                </a:solidFill>
              </a:rPr>
            </a:br>
            <a:r>
              <a:rPr lang="en-US" sz="1600" smtClean="0">
                <a:solidFill>
                  <a:srgbClr val="0000CC"/>
                </a:solidFill>
              </a:rPr>
              <a:t>    public void onClick(View v) {</a:t>
            </a:r>
            <a:br>
              <a:rPr lang="en-US" sz="1600" smtClean="0">
                <a:solidFill>
                  <a:srgbClr val="0000CC"/>
                </a:solidFill>
              </a:rPr>
            </a:br>
            <a:r>
              <a:rPr lang="en-US" sz="1600" smtClean="0">
                <a:solidFill>
                  <a:srgbClr val="0000CC"/>
                </a:solidFill>
              </a:rPr>
              <a:t>      // do something when the button is clicked</a:t>
            </a:r>
            <a:br>
              <a:rPr lang="en-US" sz="1600" smtClean="0">
                <a:solidFill>
                  <a:srgbClr val="0000CC"/>
                </a:solidFill>
              </a:rPr>
            </a:br>
            <a:r>
              <a:rPr lang="en-US" sz="1600" smtClean="0">
                <a:solidFill>
                  <a:srgbClr val="0000CC"/>
                </a:solidFill>
              </a:rPr>
              <a:t>    }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    ...</a:t>
            </a:r>
            <a:br>
              <a:rPr lang="en-US" sz="1600" smtClean="0"/>
            </a:br>
            <a:r>
              <a:rPr lang="en-US" sz="1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9083" y="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Event Handling -  here have a SEPARATE class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smtClean="0"/>
              <a:t> </a:t>
            </a:r>
            <a:r>
              <a:rPr lang="en-US" sz="1600" b="1" smtClean="0">
                <a:solidFill>
                  <a:srgbClr val="FF0000"/>
                </a:solidFill>
              </a:rPr>
              <a:t>EVENT HANDLING CODE in separate object mCorkyListner</a:t>
            </a:r>
          </a:p>
          <a:p>
            <a:pPr eaLnBrk="1" hangingPunct="1">
              <a:buFont typeface="Wingdings" pitchFamily="2" charset="2"/>
              <a:buNone/>
            </a:pPr>
            <a:endParaRPr lang="en-US" sz="1600" smtClean="0"/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/>
              <a:t>   // Create an anonymous implementation of OnClickListener </a:t>
            </a:r>
            <a:r>
              <a:rPr lang="en-US" sz="1600" b="1" smtClean="0"/>
              <a:t>  STEP 3 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private OnClickListener mCorkyListener = new OnClickListener() {</a:t>
            </a:r>
            <a:br>
              <a:rPr lang="en-US" sz="1600" smtClean="0"/>
            </a:br>
            <a:r>
              <a:rPr lang="en-US" sz="1600" smtClean="0"/>
              <a:t>    public void onClick(View v) {</a:t>
            </a:r>
            <a:br>
              <a:rPr lang="en-US" sz="1600" smtClean="0"/>
            </a:br>
            <a:r>
              <a:rPr lang="en-US" sz="1600" smtClean="0"/>
              <a:t>      // do something when the button is clicked</a:t>
            </a:r>
            <a:br>
              <a:rPr lang="en-US" sz="1600" smtClean="0"/>
            </a:br>
            <a:r>
              <a:rPr lang="en-US" sz="1600" smtClean="0"/>
              <a:t>    }</a:t>
            </a:r>
            <a:br>
              <a:rPr lang="en-US" sz="1600" smtClean="0"/>
            </a:br>
            <a:r>
              <a:rPr lang="en-US" sz="1600" smtClean="0"/>
              <a:t>};</a:t>
            </a:r>
            <a:br>
              <a:rPr lang="en-US" sz="1600" smtClean="0"/>
            </a:br>
            <a:endParaRPr lang="en-US" sz="1600" smtClean="0"/>
          </a:p>
          <a:p>
            <a:pPr eaLnBrk="1" hangingPunct="1">
              <a:buFont typeface="Wingdings" pitchFamily="2" charset="2"/>
              <a:buNone/>
            </a:pPr>
            <a:endParaRPr lang="en-US" sz="1600" smtClean="0"/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/>
              <a:t>//</a:t>
            </a:r>
            <a:r>
              <a:rPr lang="en-US" sz="1600" smtClean="0">
                <a:solidFill>
                  <a:srgbClr val="FF0000"/>
                </a:solidFill>
              </a:rPr>
              <a:t>Now inside your Activity class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protected void onCreate(Bundle savedValues) {</a:t>
            </a:r>
            <a:br>
              <a:rPr lang="en-US" sz="1600" smtClean="0"/>
            </a:br>
            <a:r>
              <a:rPr lang="en-US" sz="1600" smtClean="0"/>
              <a:t>    ...</a:t>
            </a:r>
            <a:br>
              <a:rPr lang="en-US" sz="1600" smtClean="0"/>
            </a:br>
            <a:r>
              <a:rPr lang="en-US" sz="1600" smtClean="0"/>
              <a:t>   </a:t>
            </a:r>
            <a:r>
              <a:rPr lang="en-US" sz="1600" b="1" smtClean="0"/>
              <a:t> // STEP 1:   </a:t>
            </a:r>
            <a:r>
              <a:rPr lang="en-US" sz="1600" smtClean="0">
                <a:solidFill>
                  <a:srgbClr val="00B0F0"/>
                </a:solidFill>
              </a:rPr>
              <a:t>Capture our button from layout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    Button button = (Button)findViewById(</a:t>
            </a:r>
            <a:r>
              <a:rPr lang="en-US" sz="1600" smtClean="0">
                <a:solidFill>
                  <a:srgbClr val="FF0000"/>
                </a:solidFill>
              </a:rPr>
              <a:t>R.id.corky</a:t>
            </a:r>
            <a:r>
              <a:rPr lang="en-US" sz="1600" smtClean="0"/>
              <a:t>);</a:t>
            </a:r>
            <a:br>
              <a:rPr lang="en-US" sz="1600" smtClean="0"/>
            </a:br>
            <a:r>
              <a:rPr lang="en-US" sz="1600" smtClean="0"/>
              <a:t>   </a:t>
            </a:r>
            <a:r>
              <a:rPr lang="en-US" sz="1600" b="1" smtClean="0"/>
              <a:t> // STEP 2</a:t>
            </a:r>
            <a:r>
              <a:rPr lang="en-US" sz="1600" smtClean="0">
                <a:solidFill>
                  <a:srgbClr val="00B0F0"/>
                </a:solidFill>
              </a:rPr>
              <a:t>: Register the onClick listener with the implementation above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    button.setOnClickListener(mCorkyListener);</a:t>
            </a:r>
            <a:br>
              <a:rPr lang="en-US" sz="1600" smtClean="0"/>
            </a:br>
            <a:r>
              <a:rPr lang="en-US" sz="1600" smtClean="0"/>
              <a:t>    ...</a:t>
            </a:r>
            <a:br>
              <a:rPr lang="en-US" sz="1600" smtClean="0"/>
            </a:br>
            <a:r>
              <a:rPr lang="en-US" sz="160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Depends on IDE…lets look at Eclipse</a:t>
            </a:r>
          </a:p>
        </p:txBody>
      </p:sp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Lets do it step by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39664</TotalTime>
  <Words>541</Words>
  <Application>Microsoft Office PowerPoint</Application>
  <PresentationFormat>On-screen Show (4:3)</PresentationFormat>
  <Paragraphs>105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4_TS_ILT_Sl1Template1_PPT_20_12_10_V1</vt:lpstr>
      <vt:lpstr>Image</vt:lpstr>
      <vt:lpstr>Slide 1</vt:lpstr>
      <vt:lpstr>Learning Objectives</vt:lpstr>
      <vt:lpstr>Widget : Views that have events</vt:lpstr>
      <vt:lpstr>Event Handling</vt:lpstr>
      <vt:lpstr>Using Eclipse --lets recall our example from our starting lecture</vt:lpstr>
      <vt:lpstr>Lets add a Button to a program-based interface</vt:lpstr>
      <vt:lpstr>Event handling done by Activity itself </vt:lpstr>
      <vt:lpstr>Event Handling -  here have a SEPARATE class</vt:lpstr>
      <vt:lpstr>Lets do it step by step</vt:lpstr>
      <vt:lpstr>STEP1: Create a Button </vt:lpstr>
      <vt:lpstr>STEP2: Register the main Application Activity as EventHandler for button</vt:lpstr>
      <vt:lpstr>STEP2: Register the main Application Activity as EventHandler for button</vt:lpstr>
      <vt:lpstr>Run your code</vt:lpstr>
      <vt:lpstr>After running it—before hit button</vt:lpstr>
      <vt:lpstr>After hitting button a few times</vt:lpstr>
      <vt:lpstr>What can you do with Event Handling</vt:lpstr>
      <vt:lpstr>Remember …….Widget : Views that have events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4050</cp:revision>
  <dcterms:created xsi:type="dcterms:W3CDTF">2008-06-23T11:45:25Z</dcterms:created>
  <dcterms:modified xsi:type="dcterms:W3CDTF">2015-09-14T09:34:18Z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C2A4DF9D-5067-4008-B00A-3E7939C1212D</vt:lpwstr>
  </property>
  <property fmtid="{D5CDD505-2E9C-101B-9397-08002B2CF9AE}" pid="6" name="ArticulateProjectFull">
    <vt:lpwstr>D:\Projects\SEF\Android\ILTs\For Trainees\SEF_Android_#_Internet Feeders_Ver1.ppta</vt:lpwstr>
  </property>
</Properties>
</file>