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28300" y="1378424"/>
            <a:ext cx="10126638" cy="248389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26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Intent and Internet </a:t>
            </a:r>
            <a:r>
              <a:rPr lang="en-US" sz="4400" smtClean="0"/>
              <a:t>Filters </a:t>
            </a:r>
            <a:r>
              <a:rPr lang="en-US" sz="4400" smtClean="0"/>
              <a:t>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56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26 : Intent and Internet Filters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82</cp:revision>
  <dcterms:created xsi:type="dcterms:W3CDTF">2015-08-03T16:07:15Z</dcterms:created>
  <dcterms:modified xsi:type="dcterms:W3CDTF">2015-09-14T10:07:44Z</dcterms:modified>
</cp:coreProperties>
</file>