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"/>
  </p:notesMasterIdLst>
  <p:handoutMasterIdLst>
    <p:handoutMasterId r:id="rId5"/>
  </p:handoutMasterIdLst>
  <p:sldIdLst>
    <p:sldId id="1412" r:id="rId2"/>
    <p:sldId id="1413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2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47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Android</a:t>
            </a:r>
          </a:p>
          <a:p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Video API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39027</TotalTime>
  <Words>27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4_TS_ILT_Sl1Template1_PPT_20_12_10_V1</vt:lpstr>
      <vt:lpstr>Image</vt:lpstr>
      <vt:lpstr>Slide 1</vt:lpstr>
      <vt:lpstr>Learning Objectives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3712</cp:revision>
  <dcterms:created xsi:type="dcterms:W3CDTF">2008-06-23T11:45:25Z</dcterms:created>
  <dcterms:modified xsi:type="dcterms:W3CDTF">2015-09-14T15:17:25Z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