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992573"/>
            <a:ext cx="10126638" cy="1542196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30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Android Services </a:t>
            </a:r>
            <a:r>
              <a:rPr lang="en-US" sz="4400" dirty="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30 : Android Services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2015-09-14T12:38:59Z</dcterms:modified>
</cp:coreProperties>
</file>