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4"/>
  </p:notesMasterIdLst>
  <p:handoutMasterIdLst>
    <p:handoutMasterId r:id="rId5"/>
  </p:handoutMasterIdLst>
  <p:sldIdLst>
    <p:sldId id="1412" r:id="rId2"/>
    <p:sldId id="1413" r:id="rId3"/>
  </p:sldIdLst>
  <p:sldSz cx="9144000" cy="6858000" type="screen4x3"/>
  <p:notesSz cx="7315200" cy="9601200"/>
  <p:custDataLst>
    <p:tags r:id="rId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24785E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426" autoAdjust="0"/>
    <p:restoredTop sz="41165" autoAdjust="0"/>
  </p:normalViewPr>
  <p:slideViewPr>
    <p:cSldViewPr snapToGrid="0">
      <p:cViewPr>
        <p:scale>
          <a:sx n="66" d="100"/>
          <a:sy n="66" d="100"/>
        </p:scale>
        <p:origin x="-1626" y="-258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313509" y="1450749"/>
            <a:ext cx="8555717" cy="2389187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IN" sz="4000" dirty="0" smtClean="0">
                <a:solidFill>
                  <a:schemeClr val="bg1"/>
                </a:solidFill>
                <a:ea typeface="MS Gothic" charset="-128"/>
              </a:rPr>
              <a:t>Session </a:t>
            </a:r>
            <a:r>
              <a:rPr lang="en-IN" sz="4000" dirty="0" smtClean="0">
                <a:solidFill>
                  <a:schemeClr val="bg1"/>
                </a:solidFill>
                <a:ea typeface="MS Gothic" charset="-128"/>
              </a:rPr>
              <a:t>31</a:t>
            </a:r>
            <a:r>
              <a:rPr lang="en-IN" sz="4000" dirty="0" smtClean="0">
                <a:solidFill>
                  <a:schemeClr val="bg1"/>
                </a:solidFill>
                <a:ea typeface="MS Gothic" charset="-128"/>
              </a:rPr>
              <a:t> </a:t>
            </a:r>
            <a:r>
              <a:rPr lang="en-IN" sz="4000" dirty="0" smtClean="0">
                <a:solidFill>
                  <a:schemeClr val="bg1"/>
                </a:solidFill>
                <a:ea typeface="MS Gothic" charset="-128"/>
              </a:rPr>
              <a:t>: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 Android 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Preferences </a:t>
            </a: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Module 4.3 : Android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39027</TotalTime>
  <Words>26</Words>
  <Application>Microsoft Office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4_TS_ILT_Sl1Template1_PPT_20_12_10_V1</vt:lpstr>
      <vt:lpstr>Image</vt:lpstr>
      <vt:lpstr>Slide 1</vt:lpstr>
      <vt:lpstr>Learning Objectives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3712</cp:revision>
  <dcterms:created xsi:type="dcterms:W3CDTF">2008-06-23T11:45:25Z</dcterms:created>
  <dcterms:modified xsi:type="dcterms:W3CDTF">2015-09-14T15:13:07Z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C2A4DF9D-5067-4008-B00A-3E7939C1212D</vt:lpwstr>
  </property>
  <property fmtid="{D5CDD505-2E9C-101B-9397-08002B2CF9AE}" pid="6" name="ArticulateProjectFull">
    <vt:lpwstr>D:\Projects\SEF\Android\ILTs\For Trainees\SEF_Android_#_Internet Feeders_Ver1.ppta</vt:lpwstr>
  </property>
</Properties>
</file>