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199257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33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Preferences </a:t>
            </a:r>
            <a:r>
              <a:rPr lang="en-US" sz="4400" dirty="0" smtClean="0"/>
              <a:t>and External </a:t>
            </a:r>
            <a:r>
              <a:rPr lang="en-US" sz="4400" smtClean="0"/>
              <a:t>resources </a:t>
            </a:r>
            <a:r>
              <a:rPr lang="en-US" sz="440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56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33 : Preferences and External resources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2015-09-14T12:39:34Z</dcterms:modified>
</cp:coreProperties>
</file>