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0405" r:id="rId1"/>
  </p:sldMasterIdLst>
  <p:notesMasterIdLst>
    <p:notesMasterId r:id="rId4"/>
  </p:notesMasterIdLst>
  <p:handoutMasterIdLst>
    <p:handoutMasterId r:id="rId5"/>
  </p:handoutMasterIdLst>
  <p:sldIdLst>
    <p:sldId id="1412" r:id="rId2"/>
    <p:sldId id="1413" r:id="rId3"/>
  </p:sldIdLst>
  <p:sldSz cx="9144000" cy="6858000" type="screen4x3"/>
  <p:notesSz cx="7315200" cy="9601200"/>
  <p:custDataLst>
    <p:tags r:id="rId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B4E78"/>
    <a:srgbClr val="24785E"/>
    <a:srgbClr val="0070C0"/>
    <a:srgbClr val="000000"/>
    <a:srgbClr val="FCD5B5"/>
    <a:srgbClr val="0000FF"/>
    <a:srgbClr val="C5BFBB"/>
    <a:srgbClr val="8C8C8C"/>
    <a:srgbClr val="B800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426" autoAdjust="0"/>
    <p:restoredTop sz="41165" autoAdjust="0"/>
  </p:normalViewPr>
  <p:slideViewPr>
    <p:cSldViewPr snapToGrid="0">
      <p:cViewPr>
        <p:scale>
          <a:sx n="66" d="100"/>
          <a:sy n="66" d="100"/>
        </p:scale>
        <p:origin x="-1626" y="-258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10668"/>
    </p:cViewPr>
  </p:sorterViewPr>
  <p:notesViewPr>
    <p:cSldViewPr snapToGrid="0">
      <p:cViewPr>
        <p:scale>
          <a:sx n="75" d="100"/>
          <a:sy n="75" d="100"/>
        </p:scale>
        <p:origin x="-2088" y="76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14480B-172A-463A-8856-F7A80AA70B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24587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A497BB92-608F-41A3-BBDE-6525BD9589D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25604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>
          <a:xfrm>
            <a:off x="892179" y="2695578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7" y="3516314"/>
            <a:ext cx="6583363" cy="439737"/>
          </a:xfr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ts val="4000"/>
              </a:lnSpc>
              <a:spcBef>
                <a:spcPct val="10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 lang="en-US" sz="2000" b="1" kern="1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p:oleObj spid="_x0000_s47106" name="Image" r:id="rId3" imgW="1473016" imgH="2412698" progId="">
              <p:embed/>
            </p:oleObj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Rectangle 2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4" name="Rectangle 3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3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3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3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472C124-0E51-447D-AFF8-08F7803A90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marL="1139825" indent="-225425">
              <a:tabLst>
                <a:tab pos="1139825" algn="l"/>
                <a:tab pos="2000250" algn="l"/>
              </a:tabLst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2B00C601-6562-4980-AFA9-6587F945A9A9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A833CE2-2961-45C4-8700-151241701D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ADB1BA72-3ED0-4223-B526-BB349C1073C5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B4E7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084" r:id="rId1"/>
    <p:sldLayoutId id="2147492085" r:id="rId2"/>
    <p:sldLayoutId id="2147492086" r:id="rId3"/>
    <p:sldLayoutId id="2147492087" r:id="rId4"/>
    <p:sldLayoutId id="2147492088" r:id="rId5"/>
    <p:sldLayoutId id="2147492089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HP_159"/>
          <p:cNvSpPr txBox="1">
            <a:spLocks noChangeArrowheads="1"/>
          </p:cNvSpPr>
          <p:nvPr/>
        </p:nvSpPr>
        <p:spPr bwMode="auto">
          <a:xfrm>
            <a:off x="313509" y="1450749"/>
            <a:ext cx="8555717" cy="2729365"/>
          </a:xfrm>
          <a:prstGeom prst="rect">
            <a:avLst/>
          </a:prstGeom>
          <a:solidFill>
            <a:srgbClr val="0B4E78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1600" dirty="0">
              <a:solidFill>
                <a:srgbClr val="F6882E"/>
              </a:solidFill>
            </a:endParaRPr>
          </a:p>
          <a:p>
            <a:r>
              <a:rPr lang="en-IN" sz="4000" dirty="0" smtClean="0">
                <a:solidFill>
                  <a:schemeClr val="bg1"/>
                </a:solidFill>
                <a:ea typeface="MS Gothic" charset="-128"/>
              </a:rPr>
              <a:t>Session </a:t>
            </a:r>
            <a:r>
              <a:rPr lang="en-IN" sz="4000" dirty="0" smtClean="0">
                <a:solidFill>
                  <a:schemeClr val="bg1"/>
                </a:solidFill>
                <a:ea typeface="MS Gothic" charset="-128"/>
              </a:rPr>
              <a:t>34</a:t>
            </a:r>
            <a:r>
              <a:rPr lang="en-IN" sz="4000" dirty="0" smtClean="0">
                <a:solidFill>
                  <a:schemeClr val="bg1"/>
                </a:solidFill>
                <a:ea typeface="MS Gothic" charset="-128"/>
              </a:rPr>
              <a:t> </a:t>
            </a:r>
            <a:r>
              <a:rPr lang="en-IN" sz="4000" dirty="0" smtClean="0">
                <a:solidFill>
                  <a:schemeClr val="bg1"/>
                </a:solidFill>
                <a:ea typeface="MS Gothic" charset="-128"/>
              </a:rPr>
              <a:t>: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Data storage</a:t>
            </a:r>
          </a:p>
          <a:p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using File</a:t>
            </a:r>
          </a:p>
          <a:p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system </a:t>
            </a:r>
          </a:p>
          <a:p>
            <a:pPr>
              <a:buClr>
                <a:schemeClr val="tx2"/>
              </a:buClr>
              <a:buSzPct val="85000"/>
              <a:defRPr/>
            </a:pPr>
            <a:r>
              <a:rPr lang="en-IN" sz="4000" dirty="0" smtClean="0">
                <a:solidFill>
                  <a:schemeClr val="bg1"/>
                </a:solidFill>
              </a:rPr>
              <a:t>Module 4.3 : Android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txDef>
      <a:spPr>
        <a:noFill/>
        <a:ln w="19050">
          <a:solidFill>
            <a:schemeClr val="bg1">
              <a:lumMod val="85000"/>
            </a:schemeClr>
          </a:solidFill>
        </a:ln>
      </a:spPr>
      <a:bodyPr wrap="square" rtlCol="0">
        <a:spAutoFit/>
      </a:bodyPr>
      <a:lstStyle>
        <a:defPPr marL="342900" indent="-342900" algn="l" fontAlgn="auto">
          <a:spcBef>
            <a:spcPct val="20000"/>
          </a:spcBef>
          <a:spcAft>
            <a:spcPts val="0"/>
          </a:spcAft>
          <a:defRPr sz="1800" b="0" dirty="0" smtClean="0">
            <a:solidFill>
              <a:prstClr val="black"/>
            </a:solidFill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39027</TotalTime>
  <Words>29</Words>
  <Application>Microsoft Office PowerPoint</Application>
  <PresentationFormat>On-screen Show (4:3)</PresentationFormat>
  <Paragraphs>10</Paragraphs>
  <Slides>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4_TS_ILT_Sl1Template1_PPT_20_12_10_V1</vt:lpstr>
      <vt:lpstr>Image</vt:lpstr>
      <vt:lpstr>Slide 1</vt:lpstr>
      <vt:lpstr>Learning Objectives</vt:lpstr>
    </vt:vector>
  </TitlesOfParts>
  <Manager>Praveen</Manager>
  <Company>Talent 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IT Admin</cp:lastModifiedBy>
  <cp:revision>3712</cp:revision>
  <dcterms:created xsi:type="dcterms:W3CDTF">2008-06-23T11:45:25Z</dcterms:created>
  <dcterms:modified xsi:type="dcterms:W3CDTF">2015-09-14T15:13:54Z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C2A4DF9D-5067-4008-B00A-3E7939C1212D</vt:lpwstr>
  </property>
  <property fmtid="{D5CDD505-2E9C-101B-9397-08002B2CF9AE}" pid="6" name="ArticulateProjectFull">
    <vt:lpwstr>D:\Projects\SEF\Android\ILTs\For Trainees\SEF_Android_#_Internet Feeders_Ver1.ppta</vt:lpwstr>
  </property>
</Properties>
</file>