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35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Working with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Data (SD Card) 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31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2015-09-14T15:14:35Z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