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199257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36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Working with File system and SD card </a:t>
            </a:r>
            <a:r>
              <a:rPr lang="en-US" sz="4400" dirty="0" smtClean="0"/>
              <a:t>practice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59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36 : Working with File system and SD card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80</cp:revision>
  <dcterms:created xsi:type="dcterms:W3CDTF">2015-08-03T16:07:15Z</dcterms:created>
  <dcterms:modified xsi:type="dcterms:W3CDTF">2015-09-14T12:39:59Z</dcterms:modified>
</cp:coreProperties>
</file>