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199257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40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Data storage using </a:t>
            </a:r>
            <a:r>
              <a:rPr lang="en-US" sz="4400" dirty="0" err="1" smtClean="0"/>
              <a:t>SQLite</a:t>
            </a:r>
            <a:r>
              <a:rPr lang="en-US" sz="4400" smtClean="0"/>
              <a:t> </a:t>
            </a:r>
            <a:r>
              <a:rPr lang="en-US" sz="4400" smtClean="0"/>
              <a:t>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56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40 : Data storage using SQLite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2015-09-14T12:40:31Z</dcterms:modified>
</cp:coreProperties>
</file>