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7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6413" y="1269241"/>
            <a:ext cx="10126638" cy="2961563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dirty="0" smtClean="0">
                <a:latin typeface="+mn-lt"/>
              </a:rPr>
              <a:t>Session </a:t>
            </a:r>
            <a:r>
              <a:rPr lang="en-IN" sz="4400" dirty="0" smtClean="0">
                <a:latin typeface="+mn-lt"/>
              </a:rPr>
              <a:t>43</a:t>
            </a:r>
            <a:r>
              <a:rPr lang="en-IN" sz="4400" dirty="0" smtClean="0">
                <a:latin typeface="+mn-lt"/>
              </a:rPr>
              <a:t> </a:t>
            </a:r>
            <a:r>
              <a:rPr lang="en-IN" sz="4400" dirty="0" smtClean="0">
                <a:latin typeface="+mn-lt"/>
              </a:rPr>
              <a:t>: </a:t>
            </a:r>
            <a:r>
              <a:rPr lang="en-US" sz="4400" dirty="0" smtClean="0"/>
              <a:t>Instance State, </a:t>
            </a:r>
            <a:r>
              <a:rPr lang="en-US" sz="4400" dirty="0" err="1" smtClean="0"/>
              <a:t>SharedPreferences</a:t>
            </a:r>
            <a:r>
              <a:rPr lang="en-US" sz="4400" dirty="0" smtClean="0"/>
              <a:t>, </a:t>
            </a:r>
            <a:r>
              <a:rPr lang="en-US" sz="4400" dirty="0" err="1" smtClean="0"/>
              <a:t>SQLite</a:t>
            </a:r>
            <a:r>
              <a:rPr lang="en-US" sz="4400" dirty="0" smtClean="0"/>
              <a:t> DB and Cursors - </a:t>
            </a:r>
            <a:r>
              <a:rPr lang="en-US" sz="4400" smtClean="0"/>
              <a:t>Part </a:t>
            </a:r>
            <a:r>
              <a:rPr lang="en-US" sz="4400" smtClean="0"/>
              <a:t>1 Practice</a:t>
            </a:r>
            <a:r>
              <a:rPr lang="en-IN" sz="4400" dirty="0" smtClean="0"/>
              <a:t> 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Module 4.3 : Android</a:t>
            </a:r>
            <a:endParaRPr lang="en-IN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475</TotalTime>
  <Words>64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43 : Instance State, SharedPreferences, SQLite DB and Cursors - Part 1 Practice  Module 4.3 : Android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IT Admin</cp:lastModifiedBy>
  <cp:revision>80</cp:revision>
  <dcterms:created xsi:type="dcterms:W3CDTF">2015-08-03T16:07:15Z</dcterms:created>
  <dcterms:modified xsi:type="dcterms:W3CDTF">2015-09-14T12:41:04Z</dcterms:modified>
</cp:coreProperties>
</file>