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49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Location Based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Services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27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2015-09-14T15:18:27Z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