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76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14-09-2015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12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1822" y="1542197"/>
            <a:ext cx="10126638" cy="2770496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dirty="0" smtClean="0">
                <a:latin typeface="+mn-lt"/>
              </a:rPr>
              <a:t>Session </a:t>
            </a:r>
            <a:r>
              <a:rPr lang="en-IN" sz="4400" dirty="0" smtClean="0">
                <a:latin typeface="+mn-lt"/>
              </a:rPr>
              <a:t>50</a:t>
            </a:r>
            <a:r>
              <a:rPr lang="en-IN" sz="4400" dirty="0" smtClean="0">
                <a:latin typeface="+mn-lt"/>
              </a:rPr>
              <a:t> </a:t>
            </a:r>
            <a:r>
              <a:rPr lang="en-IN" sz="4400" dirty="0" smtClean="0">
                <a:latin typeface="+mn-lt"/>
              </a:rPr>
              <a:t>: </a:t>
            </a:r>
            <a:r>
              <a:rPr lang="en-US" sz="4400" dirty="0" smtClean="0"/>
              <a:t>Google maps, GPS, Camera Activity and File handling </a:t>
            </a:r>
            <a:r>
              <a:rPr lang="en-US" sz="4400" dirty="0" smtClean="0"/>
              <a:t>- Part 1 Practice</a:t>
            </a:r>
            <a:r>
              <a:rPr lang="en-IN" sz="4400" dirty="0" smtClean="0"/>
              <a:t> </a:t>
            </a: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 smtClean="0"/>
              <a:t>Module 4.3 : Android</a:t>
            </a:r>
            <a:endParaRPr lang="en-IN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r>
              <a:rPr lang="en-US" sz="3200" dirty="0" smtClean="0"/>
              <a:t>Complete given practice assignments 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practice session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Trainer will share identified assignments with students</a:t>
            </a:r>
          </a:p>
          <a:p>
            <a:r>
              <a:rPr lang="en-US" dirty="0" smtClean="0"/>
              <a:t>Students will work and complete all assignments during session</a:t>
            </a:r>
          </a:p>
          <a:p>
            <a:r>
              <a:rPr lang="en-US" dirty="0" smtClean="0"/>
              <a:t>Students can discuss their doubts with trainer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475</TotalTime>
  <Words>65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Session_Tempalate</vt:lpstr>
      <vt:lpstr>Session 50 : Google maps, GPS, Camera Activity and File handling - Part 1 Practice  Module 4.3 : Android</vt:lpstr>
      <vt:lpstr>Learning Objectives</vt:lpstr>
      <vt:lpstr>In this practice session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IT Admin</cp:lastModifiedBy>
  <cp:revision>80</cp:revision>
  <dcterms:created xsi:type="dcterms:W3CDTF">2015-08-03T16:07:15Z</dcterms:created>
  <dcterms:modified xsi:type="dcterms:W3CDTF">2015-09-14T12:42:04Z</dcterms:modified>
</cp:coreProperties>
</file>