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8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223" autoAdjust="0"/>
    <p:restoredTop sz="99831" autoAdjust="0"/>
  </p:normalViewPr>
  <p:slideViewPr>
    <p:cSldViewPr snapToGrid="0">
      <p:cViewPr>
        <p:scale>
          <a:sx n="70" d="100"/>
          <a:sy n="70" d="100"/>
        </p:scale>
        <p:origin x="-276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912-A9EA-46BB-A26F-BFDA1B1E962E}" type="datetimeFigureOut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1FF-608C-4B3F-A926-895016E0DA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6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8E36-439A-4FB5-A2E5-662929341BE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623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2970-BBD6-4F99-A721-D44F56DFDC80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136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480B7-A5EC-4F98-9031-001A76E47905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12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18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600" y="1511726"/>
            <a:ext cx="11006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86E-0240-4894-B641-836EF805D35C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89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ABE2-AC6B-41DA-A774-6F41F1FAB23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18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7734-65FC-40D0-904B-78D44B32A32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2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A33A-2FCD-4AF6-9D17-9C5A7A6F376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54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9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F625-F49F-43B2-9430-00A098807928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7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AAC3-C602-4C1B-9EB0-009F09F988BE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87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D2C5-D7CB-4B96-AB3B-1EBB9310CC96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15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0BCA-B029-402D-848F-FE5A2F7DCAFD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93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3388A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7145D-827B-4466-9CBF-6CD21893B19B}" type="datetime1">
              <a:rPr lang="en-IN" smtClean="0"/>
              <a:pPr/>
              <a:t>14-09-2015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AE2B-40D1-4EC8-9863-B96E0B95C1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55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1822" y="1542197"/>
            <a:ext cx="10126638" cy="1992572"/>
          </a:xfrm>
          <a:solidFill>
            <a:srgbClr val="3388A9"/>
          </a:solidFill>
        </p:spPr>
        <p:txBody>
          <a:bodyPr>
            <a:noAutofit/>
          </a:bodyPr>
          <a:lstStyle/>
          <a:p>
            <a:r>
              <a:rPr lang="en-IN" sz="4400" dirty="0" smtClean="0">
                <a:latin typeface="+mn-lt"/>
              </a:rPr>
              <a:t>Session </a:t>
            </a:r>
            <a:r>
              <a:rPr lang="en-IN" sz="4400" dirty="0" smtClean="0">
                <a:latin typeface="+mn-lt"/>
              </a:rPr>
              <a:t>52</a:t>
            </a:r>
            <a:r>
              <a:rPr lang="en-IN" sz="4400" dirty="0" smtClean="0">
                <a:latin typeface="+mn-lt"/>
              </a:rPr>
              <a:t> </a:t>
            </a:r>
            <a:r>
              <a:rPr lang="en-IN" sz="4400" dirty="0" smtClean="0">
                <a:latin typeface="+mn-lt"/>
              </a:rPr>
              <a:t>: </a:t>
            </a:r>
            <a:r>
              <a:rPr lang="en-US" sz="4400" dirty="0" smtClean="0"/>
              <a:t>SMS and Accelerometer Monitoring P</a:t>
            </a:r>
            <a:r>
              <a:rPr lang="en-US" sz="4400" dirty="0" smtClean="0"/>
              <a:t>ractice</a:t>
            </a:r>
            <a:r>
              <a:rPr lang="en-IN" sz="4400" dirty="0" smtClean="0"/>
              <a:t> </a:t>
            </a: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 smtClean="0"/>
              <a:t>Module 4.3 : Android</a:t>
            </a:r>
            <a:endParaRPr lang="en-IN" sz="4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8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r>
              <a:rPr lang="en-US" sz="3200" dirty="0" smtClean="0"/>
              <a:t>Complete given practice assignments 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practice session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Trainer will share identified assignments with students</a:t>
            </a:r>
          </a:p>
          <a:p>
            <a:r>
              <a:rPr lang="en-US" dirty="0" smtClean="0"/>
              <a:t>Students will work and complete all assignments during session</a:t>
            </a:r>
          </a:p>
          <a:p>
            <a:r>
              <a:rPr lang="en-US" dirty="0" smtClean="0"/>
              <a:t>Students can discuss their doubts with trainer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AE2B-40D1-4EC8-9863-B96E0B95C1B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_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_Tempalate.potx" id="{65ADF94A-9A78-48FF-A53B-D1B6AFC02DF8}" vid="{B6F29B00-256F-46B9-B3FF-00D706D120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Session_Tempalate</Template>
  <TotalTime>475</TotalTime>
  <Words>56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Session_Tempalate</vt:lpstr>
      <vt:lpstr>Session 52 : SMS and Accelerometer Monitoring Practice  Module 4.3 : Android</vt:lpstr>
      <vt:lpstr>Learning Objectives</vt:lpstr>
      <vt:lpstr>In this practice session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1A1A :: Basics Of Computers</dc:title>
  <dc:creator>Soni</dc:creator>
  <cp:lastModifiedBy>IT Admin</cp:lastModifiedBy>
  <cp:revision>81</cp:revision>
  <dcterms:created xsi:type="dcterms:W3CDTF">2015-08-03T16:07:15Z</dcterms:created>
  <dcterms:modified xsi:type="dcterms:W3CDTF">2015-09-14T12:43:48Z</dcterms:modified>
</cp:coreProperties>
</file>