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8" r:id="rId4"/>
    <p:sldId id="1679" r:id="rId5"/>
    <p:sldId id="1631" r:id="rId6"/>
    <p:sldId id="1680" r:id="rId7"/>
    <p:sldId id="1632" r:id="rId8"/>
    <p:sldId id="1684" r:id="rId9"/>
    <p:sldId id="1653" r:id="rId10"/>
    <p:sldId id="1678" r:id="rId11"/>
    <p:sldId id="276" r:id="rId12"/>
    <p:sldId id="1685" r:id="rId13"/>
    <p:sldId id="1686" r:id="rId14"/>
    <p:sldId id="1633" r:id="rId15"/>
    <p:sldId id="1681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E6FF"/>
    <a:srgbClr val="B2E8E7"/>
    <a:srgbClr val="68CFF4"/>
    <a:srgbClr val="FFEED5"/>
    <a:srgbClr val="FFC9C9"/>
    <a:srgbClr val="FFBF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5" autoAdjust="0"/>
    <p:restoredTop sz="86497" autoAdjust="0"/>
  </p:normalViewPr>
  <p:slideViewPr>
    <p:cSldViewPr snapToGrid="0">
      <p:cViewPr varScale="1">
        <p:scale>
          <a:sx n="53" d="100"/>
          <a:sy n="53" d="100"/>
        </p:scale>
        <p:origin x="-667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35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B3B2-0D5C-4D7A-9BA2-1FA5874EC695}" type="datetimeFigureOut">
              <a:rPr lang="zh-CN" altLang="en-US" smtClean="0"/>
              <a:pPr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6AF3-372C-48C3-BE43-EF3256E2D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314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F76E63E-E403-430E-8E80-875CB89315E3}"/>
              </a:ext>
            </a:extLst>
          </p:cNvPr>
          <p:cNvSpPr/>
          <p:nvPr userDrawn="1"/>
        </p:nvSpPr>
        <p:spPr>
          <a:xfrm rot="3886894">
            <a:off x="6606575" y="1336075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E6B47BF-8866-41E7-AE9D-51B03F93E4EF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1D1B76A-888F-4AF3-B049-721EBCF92D39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5252F0F3-EE1A-4A6D-976C-58330B7CE3C9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04908982-F3B6-4D9D-A5BA-5504D29B03B4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D7E00A6E-931A-40AC-943F-33DE73423EFE}"/>
              </a:ext>
            </a:extLst>
          </p:cNvPr>
          <p:cNvSpPr/>
          <p:nvPr userDrawn="1"/>
        </p:nvSpPr>
        <p:spPr>
          <a:xfrm>
            <a:off x="0" y="3771900"/>
            <a:ext cx="25336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t="26852" r="67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02E57C5-3FA3-4520-AB8D-1F1A5572356C}"/>
              </a:ext>
            </a:extLst>
          </p:cNvPr>
          <p:cNvSpPr/>
          <p:nvPr userDrawn="1"/>
        </p:nvSpPr>
        <p:spPr>
          <a:xfrm rot="3886894">
            <a:off x="9658000" y="3752500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32D5482-337E-4D29-9C9E-9178CEBDE968}"/>
              </a:ext>
            </a:extLst>
          </p:cNvPr>
          <p:cNvSpPr/>
          <p:nvPr userDrawn="1"/>
        </p:nvSpPr>
        <p:spPr>
          <a:xfrm>
            <a:off x="0" y="0"/>
            <a:ext cx="3925824" cy="28575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r="23777" b="25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626C387B-2762-470C-9CFD-FDDEB7A043FF}"/>
              </a:ext>
            </a:extLst>
          </p:cNvPr>
          <p:cNvSpPr/>
          <p:nvPr userDrawn="1"/>
        </p:nvSpPr>
        <p:spPr>
          <a:xfrm>
            <a:off x="9353550" y="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40BA442B-77A1-4FAF-AAF3-D1277855B79D}"/>
              </a:ext>
            </a:extLst>
          </p:cNvPr>
          <p:cNvSpPr/>
          <p:nvPr userDrawn="1"/>
        </p:nvSpPr>
        <p:spPr>
          <a:xfrm rot="3886894">
            <a:off x="8911627" y="4790438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9B724C04-B8E6-432B-A452-0492DA3BA404}"/>
              </a:ext>
            </a:extLst>
          </p:cNvPr>
          <p:cNvSpPr/>
          <p:nvPr userDrawn="1"/>
        </p:nvSpPr>
        <p:spPr>
          <a:xfrm rot="3886894">
            <a:off x="1729776" y="3011662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BBC9424C-84E0-42B4-B46A-B75CA68A98E4}"/>
              </a:ext>
            </a:extLst>
          </p:cNvPr>
          <p:cNvSpPr/>
          <p:nvPr userDrawn="1"/>
        </p:nvSpPr>
        <p:spPr>
          <a:xfrm>
            <a:off x="58102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副标题 2">
            <a:extLst>
              <a:ext uri="{FF2B5EF4-FFF2-40B4-BE49-F238E27FC236}">
                <a16:creationId xmlns:a16="http://schemas.microsoft.com/office/drawing/2014/main" xmlns="" id="{A9E06819-6801-4ABE-AAE3-4D0972103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8319" y="2390775"/>
            <a:ext cx="2895362" cy="673058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xmlns="" id="{453665F4-34D7-407B-8348-03591EE971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7255" y="3098048"/>
            <a:ext cx="3317489" cy="731278"/>
          </a:xfrm>
        </p:spPr>
        <p:txBody>
          <a:bodyPr wrap="none"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xmlns="" id="{B9BFAFE0-9C6D-4F18-997C-456DE4682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75765" y="4532226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43" name="文本占位符 13">
            <a:extLst>
              <a:ext uri="{FF2B5EF4-FFF2-40B4-BE49-F238E27FC236}">
                <a16:creationId xmlns:a16="http://schemas.microsoft.com/office/drawing/2014/main" xmlns="" id="{C25E676A-0D94-4AF6-9F8F-F3F08C6AD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5765" y="4789401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C08746DC-01F5-45DB-B2BB-F679F0637C6F}"/>
              </a:ext>
            </a:extLst>
          </p:cNvPr>
          <p:cNvCxnSpPr>
            <a:cxnSpLocks/>
          </p:cNvCxnSpPr>
          <p:nvPr userDrawn="1"/>
        </p:nvCxnSpPr>
        <p:spPr>
          <a:xfrm>
            <a:off x="5016005" y="4165600"/>
            <a:ext cx="21599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8338D41-5831-4568-89AC-A40737ED9837}"/>
              </a:ext>
            </a:extLst>
          </p:cNvPr>
          <p:cNvSpPr/>
          <p:nvPr userDrawn="1"/>
        </p:nvSpPr>
        <p:spPr>
          <a:xfrm>
            <a:off x="8724900" y="3633788"/>
            <a:ext cx="3467100" cy="322421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8087143-96F4-44BF-8F0B-3C5DB1B6C3DA}"/>
              </a:ext>
            </a:extLst>
          </p:cNvPr>
          <p:cNvSpPr/>
          <p:nvPr userDrawn="1"/>
        </p:nvSpPr>
        <p:spPr>
          <a:xfrm>
            <a:off x="1104900" y="0"/>
            <a:ext cx="4533900" cy="186690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4622" b="39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xmlns="" id="{CD2F63C3-A3F9-483B-BDA4-47D1881F9EC1}"/>
              </a:ext>
            </a:extLst>
          </p:cNvPr>
          <p:cNvSpPr/>
          <p:nvPr userDrawn="1"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928F78B-8E28-4016-B6C3-C9095682692C}"/>
              </a:ext>
            </a:extLst>
          </p:cNvPr>
          <p:cNvSpPr/>
          <p:nvPr userDrawn="1"/>
        </p:nvSpPr>
        <p:spPr>
          <a:xfrm>
            <a:off x="1129434" y="1151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8234381-26D7-4F4F-AD88-31F5D72AD0CA}"/>
              </a:ext>
            </a:extLst>
          </p:cNvPr>
          <p:cNvSpPr/>
          <p:nvPr userDrawn="1"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4CE8552-C4BB-4646-85E0-66BE7C9517A5}"/>
              </a:ext>
            </a:extLst>
          </p:cNvPr>
          <p:cNvSpPr/>
          <p:nvPr userDrawn="1"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F5BFA8FB-0296-40A4-AB61-502420A14321}"/>
              </a:ext>
            </a:extLst>
          </p:cNvPr>
          <p:cNvSpPr/>
          <p:nvPr userDrawn="1"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5D729CA-6091-4A04-B165-A02730185C31}"/>
              </a:ext>
            </a:extLst>
          </p:cNvPr>
          <p:cNvSpPr/>
          <p:nvPr userDrawn="1"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2189" t="29629" r="72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A246DB2-F931-4152-B45B-FDEC6E1FC04C}"/>
              </a:ext>
            </a:extLst>
          </p:cNvPr>
          <p:cNvSpPr/>
          <p:nvPr userDrawn="1"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81FABCF-D8BD-43D3-BDA8-6F66612B37A0}"/>
              </a:ext>
            </a:extLst>
          </p:cNvPr>
          <p:cNvSpPr/>
          <p:nvPr userDrawn="1"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dpi="0" rotWithShape="1">
            <a:blip r:embed="rId3" cstate="screen">
              <a:alphaModFix amt="40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4464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3A9A600-35EF-4912-8E12-9B6D40B1ECE7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05B9E7A-7BF0-4D07-B96A-670571815C7D}"/>
              </a:ext>
            </a:extLst>
          </p:cNvPr>
          <p:cNvSpPr/>
          <p:nvPr userDrawn="1"/>
        </p:nvSpPr>
        <p:spPr>
          <a:xfrm>
            <a:off x="79057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278872" y="4010128"/>
            <a:ext cx="4516978" cy="761354"/>
          </a:xfrm>
        </p:spPr>
        <p:txBody>
          <a:bodyPr wrap="none" anchor="b">
            <a:normAutofit/>
          </a:bodyPr>
          <a:lstStyle>
            <a:lvl1pPr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8872" y="4889047"/>
            <a:ext cx="4516978" cy="1248228"/>
          </a:xfrm>
        </p:spPr>
        <p:txBody>
          <a:bodyPr wrap="none" anchor="t"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D2CD015-9F31-45F7-BE2A-432C24C4D217}"/>
              </a:ext>
            </a:extLst>
          </p:cNvPr>
          <p:cNvSpPr/>
          <p:nvPr userDrawn="1"/>
        </p:nvSpPr>
        <p:spPr>
          <a:xfrm>
            <a:off x="0" y="0"/>
            <a:ext cx="2724150" cy="25146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7F30074-32B5-4B7C-B4AF-36761B94A60E}"/>
              </a:ext>
            </a:extLst>
          </p:cNvPr>
          <p:cNvSpPr/>
          <p:nvPr userDrawn="1"/>
        </p:nvSpPr>
        <p:spPr>
          <a:xfrm>
            <a:off x="9620250" y="1333500"/>
            <a:ext cx="2571750" cy="4906963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t="6995" b="48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A110D4E-E918-49F8-A0D4-023DF4338D9C}"/>
              </a:ext>
            </a:extLst>
          </p:cNvPr>
          <p:cNvSpPr/>
          <p:nvPr userDrawn="1"/>
        </p:nvSpPr>
        <p:spPr>
          <a:xfrm rot="14686894">
            <a:off x="4341174" y="4277674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D310CA0-124E-4D47-B637-CD3E238F3675}"/>
              </a:ext>
            </a:extLst>
          </p:cNvPr>
          <p:cNvSpPr/>
          <p:nvPr userDrawn="1"/>
        </p:nvSpPr>
        <p:spPr>
          <a:xfrm rot="10800000">
            <a:off x="8266176" y="4229100"/>
            <a:ext cx="3925824" cy="26289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4464" t="-35997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EB3499D-9A8E-44DD-9943-A5DEE3ED7254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C713DC62-AD59-472E-AC8A-8D9D95B8BC7C}"/>
              </a:ext>
            </a:extLst>
          </p:cNvPr>
          <p:cNvSpPr/>
          <p:nvPr userDrawn="1"/>
        </p:nvSpPr>
        <p:spPr>
          <a:xfrm rot="14686894">
            <a:off x="1881896" y="2273382"/>
            <a:ext cx="1516331" cy="1516331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>
                  <a:alpha val="73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DDAC15D5-731C-4DD6-8A8F-EFD6642C397D}"/>
              </a:ext>
            </a:extLst>
          </p:cNvPr>
          <p:cNvSpPr/>
          <p:nvPr userDrawn="1"/>
        </p:nvSpPr>
        <p:spPr>
          <a:xfrm rot="14686894">
            <a:off x="2974594" y="1847850"/>
            <a:ext cx="1058705" cy="1058705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BC46BABE-6F2A-46A4-81EB-B8B3E3C8B2B1}"/>
              </a:ext>
            </a:extLst>
          </p:cNvPr>
          <p:cNvSpPr/>
          <p:nvPr userDrawn="1"/>
        </p:nvSpPr>
        <p:spPr>
          <a:xfrm rot="14686894">
            <a:off x="9217973" y="2602087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5BA3351-D227-40C6-9E48-7F1025DB1EA0}"/>
              </a:ext>
            </a:extLst>
          </p:cNvPr>
          <p:cNvSpPr/>
          <p:nvPr userDrawn="1"/>
        </p:nvSpPr>
        <p:spPr>
          <a:xfrm rot="10800000">
            <a:off x="3771900" y="0"/>
            <a:ext cx="2609850" cy="1066800"/>
          </a:xfrm>
          <a:prstGeom prst="rect">
            <a:avLst/>
          </a:prstGeom>
          <a:blipFill dpi="0" rotWithShape="1">
            <a:blip r:embed="rId4" cstate="screen">
              <a:alphaModFix amt="56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5D08D28-F390-4A1B-A963-6B891B986418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ED809D2-9F7F-43FC-83C3-EC07A5ECD63F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9923CE35-345F-43A1-9576-EBB0C5BB505E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57C90946-85E4-4D3B-864D-D2010F057A02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BE7CE63-9474-4F4A-A2E1-1CB639082E4A}"/>
              </a:ext>
            </a:extLst>
          </p:cNvPr>
          <p:cNvCxnSpPr>
            <a:cxnSpLocks/>
          </p:cNvCxnSpPr>
          <p:nvPr userDrawn="1"/>
        </p:nvCxnSpPr>
        <p:spPr>
          <a:xfrm>
            <a:off x="5273963" y="3929351"/>
            <a:ext cx="1644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47972" y="2672365"/>
            <a:ext cx="3096055" cy="961423"/>
          </a:xfrm>
          <a:noFill/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41754" y="4094916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41754" y="4402634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2DB0F33-EDA3-4617-8AB7-FEA01813906A}"/>
              </a:ext>
            </a:extLst>
          </p:cNvPr>
          <p:cNvGrpSpPr/>
          <p:nvPr userDrawn="1"/>
        </p:nvGrpSpPr>
        <p:grpSpPr>
          <a:xfrm>
            <a:off x="4710883" y="4610284"/>
            <a:ext cx="2770234" cy="1203718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7697F9C-BF2D-4C11-84D5-48E32CACC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8620B0FD-561F-45B9-887D-613AE6ABF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54D64F90-7D8F-4C2B-9B12-87650EAD7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6C635BE4-3594-4608-B6FD-C9435CCA40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7B71DF2E-EC15-4027-974E-437024B01A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538BFEB-B3A9-4C4D-8CD4-974216919527}"/>
              </a:ext>
            </a:extLst>
          </p:cNvPr>
          <p:cNvSpPr/>
          <p:nvPr userDrawn="1"/>
        </p:nvSpPr>
        <p:spPr>
          <a:xfrm rot="16200000">
            <a:off x="8846344" y="121444"/>
            <a:ext cx="3467100" cy="3224212"/>
          </a:xfrm>
          <a:prstGeom prst="rect">
            <a:avLst/>
          </a:prstGeom>
          <a:blipFill dpi="0" rotWithShape="1">
            <a:blip r:embed="rId5" cstate="screen">
              <a:alphaModFix amt="51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8351D0C-FB4C-4997-86FB-6084F2FBA36A}"/>
              </a:ext>
            </a:extLst>
          </p:cNvPr>
          <p:cNvSpPr/>
          <p:nvPr userDrawn="1"/>
        </p:nvSpPr>
        <p:spPr>
          <a:xfrm>
            <a:off x="0" y="0"/>
            <a:ext cx="2667000" cy="25527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 b="14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CE4C721-2D75-41D8-BFEE-B0F318DF7A48}"/>
              </a:ext>
            </a:extLst>
          </p:cNvPr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rgbClr val="FFB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BF6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28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2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31" userDrawn="1">
          <p15:clr>
            <a:srgbClr val="F26B43"/>
          </p15:clr>
        </p15:guide>
        <p15:guide id="8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62607" y="2946980"/>
            <a:ext cx="2895362" cy="436952"/>
          </a:xfrm>
        </p:spPr>
        <p:txBody>
          <a:bodyPr wrap="none">
            <a:noAutofit/>
          </a:bodyPr>
          <a:lstStyle/>
          <a:p>
            <a:r>
              <a:rPr lang="en-US" altLang="zh-CN" sz="4000" dirty="0" smtClean="0"/>
              <a:t>Finger Glory </a:t>
            </a:r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65831" y="3638521"/>
            <a:ext cx="3317489" cy="133353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从菜鸟到大神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玩法以及对抗策略</a:t>
            </a:r>
            <a:endParaRPr lang="zh-CN" altLang="en-US" dirty="0"/>
          </a:p>
        </p:txBody>
      </p:sp>
      <p:cxnSp>
        <p:nvCxnSpPr>
          <p:cNvPr id="41" name="肘形连接符 36">
            <a:extLst>
              <a:ext uri="{FF2B5EF4-FFF2-40B4-BE49-F238E27FC236}">
                <a16:creationId xmlns:a16="http://schemas.microsoft.com/office/drawing/2014/main" xmlns="" id="{CDD0B782-293D-42F4-BA59-FE2A80BBFA34}"/>
              </a:ext>
            </a:extLst>
          </p:cNvPr>
          <p:cNvCxnSpPr>
            <a:cxnSpLocks/>
            <a:stCxn id="43" idx="6"/>
            <a:endCxn id="53" idx="0"/>
          </p:cNvCxnSpPr>
          <p:nvPr/>
        </p:nvCxnSpPr>
        <p:spPr>
          <a:xfrm>
            <a:off x="6718296" y="1904548"/>
            <a:ext cx="3610849" cy="1269196"/>
          </a:xfrm>
          <a:prstGeom prst="bentConnector2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33">
            <a:extLst>
              <a:ext uri="{FF2B5EF4-FFF2-40B4-BE49-F238E27FC236}">
                <a16:creationId xmlns:a16="http://schemas.microsoft.com/office/drawing/2014/main" xmlns="" id="{2475F96E-D9C9-4E6F-972B-C94BEFEC547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10800000" flipV="1">
            <a:off x="1862842" y="1904547"/>
            <a:ext cx="3610853" cy="1269196"/>
          </a:xfrm>
          <a:prstGeom prst="bentConnector2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ŝ1ïḑe">
            <a:extLst>
              <a:ext uri="{FF2B5EF4-FFF2-40B4-BE49-F238E27FC236}">
                <a16:creationId xmlns:a16="http://schemas.microsoft.com/office/drawing/2014/main" xmlns="" id="{D1568FDF-C4FA-4F9A-8D2D-3FF23B8157A5}"/>
              </a:ext>
            </a:extLst>
          </p:cNvPr>
          <p:cNvSpPr/>
          <p:nvPr/>
        </p:nvSpPr>
        <p:spPr>
          <a:xfrm>
            <a:off x="5473695" y="1282250"/>
            <a:ext cx="1244601" cy="1244597"/>
          </a:xfrm>
          <a:prstGeom prst="ellipse">
            <a:avLst/>
          </a:prstGeom>
          <a:solidFill>
            <a:schemeClr val="accent3"/>
          </a:solidFill>
          <a:ln w="1524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44" name="íṣľíḓê">
            <a:extLst>
              <a:ext uri="{FF2B5EF4-FFF2-40B4-BE49-F238E27FC236}">
                <a16:creationId xmlns:a16="http://schemas.microsoft.com/office/drawing/2014/main" xmlns="" id="{4D41CC88-C208-45E3-9E72-A93EF65D83E6}"/>
              </a:ext>
            </a:extLst>
          </p:cNvPr>
          <p:cNvSpPr/>
          <p:nvPr/>
        </p:nvSpPr>
        <p:spPr>
          <a:xfrm>
            <a:off x="1567113" y="3173744"/>
            <a:ext cx="591457" cy="5914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ïśľîḓè">
            <a:extLst>
              <a:ext uri="{FF2B5EF4-FFF2-40B4-BE49-F238E27FC236}">
                <a16:creationId xmlns:a16="http://schemas.microsoft.com/office/drawing/2014/main" xmlns="" id="{0CFFC4C4-7117-4C7D-AA9D-3AC2AD24447C}"/>
              </a:ext>
            </a:extLst>
          </p:cNvPr>
          <p:cNvSpPr txBox="1"/>
          <p:nvPr/>
        </p:nvSpPr>
        <p:spPr>
          <a:xfrm>
            <a:off x="670042" y="4264437"/>
            <a:ext cx="2385604" cy="14619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/>
              <a:t>只要有电子就可以安全的不出，者死的人会因为你判定成功而被光速杀死，救都救不回来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可以借此压制制裁，纵横这种吃判定技能的，也可以克制狂煞的某某者死</a:t>
            </a:r>
            <a:r>
              <a:rPr lang="en-US" altLang="zh-CN" sz="1000" dirty="0" smtClean="0"/>
              <a:t>)</a:t>
            </a:r>
            <a:endParaRPr lang="en-US" altLang="zh-CN" sz="1000" dirty="0"/>
          </a:p>
        </p:txBody>
      </p:sp>
      <p:sp>
        <p:nvSpPr>
          <p:cNvPr id="46" name="îṥḻïde">
            <a:extLst>
              <a:ext uri="{FF2B5EF4-FFF2-40B4-BE49-F238E27FC236}">
                <a16:creationId xmlns:a16="http://schemas.microsoft.com/office/drawing/2014/main" xmlns="" id="{2E485EE3-83C3-4A41-A849-7843EF810433}"/>
              </a:ext>
            </a:extLst>
          </p:cNvPr>
          <p:cNvSpPr txBox="1"/>
          <p:nvPr/>
        </p:nvSpPr>
        <p:spPr>
          <a:xfrm>
            <a:off x="670041" y="3792617"/>
            <a:ext cx="2385602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有电子时不出无敌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7" name="ï$ḻíḑè">
            <a:extLst>
              <a:ext uri="{FF2B5EF4-FFF2-40B4-BE49-F238E27FC236}">
                <a16:creationId xmlns:a16="http://schemas.microsoft.com/office/drawing/2014/main" xmlns="" id="{56805277-5BBB-47F7-A2C5-BED9EF9A44F3}"/>
              </a:ext>
            </a:extLst>
          </p:cNvPr>
          <p:cNvSpPr/>
          <p:nvPr/>
        </p:nvSpPr>
        <p:spPr>
          <a:xfrm>
            <a:off x="4389214" y="3173744"/>
            <a:ext cx="591457" cy="5914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ïSļíďé">
            <a:extLst>
              <a:ext uri="{FF2B5EF4-FFF2-40B4-BE49-F238E27FC236}">
                <a16:creationId xmlns:a16="http://schemas.microsoft.com/office/drawing/2014/main" xmlns="" id="{6DA683A6-4FAF-46D7-A4E2-AC4609A74A70}"/>
              </a:ext>
            </a:extLst>
          </p:cNvPr>
          <p:cNvSpPr txBox="1"/>
          <p:nvPr/>
        </p:nvSpPr>
        <p:spPr>
          <a:xfrm>
            <a:off x="3492144" y="4264437"/>
            <a:ext cx="2385604" cy="14619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/>
              <a:t>当你觉得一定会被攻击的时候可以在关键回合</a:t>
            </a:r>
            <a:r>
              <a:rPr lang="en-US" altLang="zh-CN" sz="1000" dirty="0" smtClean="0"/>
              <a:t>+5</a:t>
            </a:r>
            <a:r>
              <a:rPr lang="zh-CN" altLang="en-US" sz="1000" dirty="0" smtClean="0"/>
              <a:t>个电子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使得自身瞬间最多有</a:t>
            </a:r>
            <a:r>
              <a:rPr lang="en-US" altLang="zh-CN" sz="1000" dirty="0" smtClean="0"/>
              <a:t>13</a:t>
            </a:r>
            <a:r>
              <a:rPr lang="zh-CN" altLang="en-US" sz="1000" dirty="0" smtClean="0"/>
              <a:t>个电子，这样即使被三个人攻击只要有一个攻击</a:t>
            </a:r>
            <a:r>
              <a:rPr lang="en-US" altLang="zh-CN" sz="1000" dirty="0" smtClean="0"/>
              <a:t>&lt;2</a:t>
            </a:r>
            <a:r>
              <a:rPr lang="zh-CN" altLang="en-US" sz="1000" dirty="0" smtClean="0"/>
              <a:t>照样可以杀死。（但是如果对面三个合力你只能让总伤害</a:t>
            </a:r>
            <a:r>
              <a:rPr lang="en-US" altLang="zh-CN" sz="1000" dirty="0" smtClean="0"/>
              <a:t>-6.5</a:t>
            </a:r>
            <a:r>
              <a:rPr lang="zh-CN" altLang="en-US" sz="1000" dirty="0" smtClean="0"/>
              <a:t>）</a:t>
            </a:r>
            <a:endParaRPr lang="en-US" altLang="zh-CN" sz="1000" dirty="0"/>
          </a:p>
        </p:txBody>
      </p:sp>
      <p:sp>
        <p:nvSpPr>
          <p:cNvPr id="49" name="ïŝḻiḋè">
            <a:extLst>
              <a:ext uri="{FF2B5EF4-FFF2-40B4-BE49-F238E27FC236}">
                <a16:creationId xmlns:a16="http://schemas.microsoft.com/office/drawing/2014/main" xmlns="" id="{8875F943-00A8-462C-9B9B-2BEA117C39A6}"/>
              </a:ext>
            </a:extLst>
          </p:cNvPr>
          <p:cNvSpPr txBox="1"/>
          <p:nvPr/>
        </p:nvSpPr>
        <p:spPr>
          <a:xfrm>
            <a:off x="3492143" y="3792617"/>
            <a:ext cx="2385602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危险时可以自加电子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50" name="ïṥḷîďè">
            <a:extLst>
              <a:ext uri="{FF2B5EF4-FFF2-40B4-BE49-F238E27FC236}">
                <a16:creationId xmlns:a16="http://schemas.microsoft.com/office/drawing/2014/main" xmlns="" id="{01E4BA37-D0B6-4BF9-B2F1-514881F48101}"/>
              </a:ext>
            </a:extLst>
          </p:cNvPr>
          <p:cNvSpPr/>
          <p:nvPr/>
        </p:nvSpPr>
        <p:spPr>
          <a:xfrm>
            <a:off x="7211315" y="3173744"/>
            <a:ext cx="591457" cy="5914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íŝlíḍé">
            <a:extLst>
              <a:ext uri="{FF2B5EF4-FFF2-40B4-BE49-F238E27FC236}">
                <a16:creationId xmlns:a16="http://schemas.microsoft.com/office/drawing/2014/main" xmlns="" id="{AE7860FF-2924-4E37-96C5-28530A6E7905}"/>
              </a:ext>
            </a:extLst>
          </p:cNvPr>
          <p:cNvSpPr txBox="1"/>
          <p:nvPr/>
        </p:nvSpPr>
        <p:spPr>
          <a:xfrm>
            <a:off x="6314245" y="4264437"/>
            <a:ext cx="2385604" cy="14619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/>
              <a:t>可以让队友卖命换掉他，例如用三圣用命分掉他的电子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或者当他电子少点少的时候秒掉他</a:t>
            </a:r>
            <a:endParaRPr lang="en-US" altLang="zh-CN" sz="1000" dirty="0"/>
          </a:p>
        </p:txBody>
      </p:sp>
      <p:sp>
        <p:nvSpPr>
          <p:cNvPr id="52" name="iṩḷïďé">
            <a:extLst>
              <a:ext uri="{FF2B5EF4-FFF2-40B4-BE49-F238E27FC236}">
                <a16:creationId xmlns:a16="http://schemas.microsoft.com/office/drawing/2014/main" xmlns="" id="{62CC6AC9-BAFE-45A5-BD42-5B01792512A0}"/>
              </a:ext>
            </a:extLst>
          </p:cNvPr>
          <p:cNvSpPr txBox="1"/>
          <p:nvPr/>
        </p:nvSpPr>
        <p:spPr>
          <a:xfrm>
            <a:off x="6314244" y="3792617"/>
            <a:ext cx="2385602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选择防守反击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53" name="iś1íďê">
            <a:extLst>
              <a:ext uri="{FF2B5EF4-FFF2-40B4-BE49-F238E27FC236}">
                <a16:creationId xmlns:a16="http://schemas.microsoft.com/office/drawing/2014/main" xmlns="" id="{086FEF24-4943-48CA-8E96-0147FA94C91B}"/>
              </a:ext>
            </a:extLst>
          </p:cNvPr>
          <p:cNvSpPr/>
          <p:nvPr/>
        </p:nvSpPr>
        <p:spPr>
          <a:xfrm>
            <a:off x="10033415" y="3173744"/>
            <a:ext cx="591457" cy="5914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ïşḻíḍe">
            <a:extLst>
              <a:ext uri="{FF2B5EF4-FFF2-40B4-BE49-F238E27FC236}">
                <a16:creationId xmlns:a16="http://schemas.microsoft.com/office/drawing/2014/main" xmlns="" id="{8B7FBBB7-CACB-4A80-B8C5-D48D744419DC}"/>
              </a:ext>
            </a:extLst>
          </p:cNvPr>
          <p:cNvSpPr txBox="1"/>
          <p:nvPr/>
        </p:nvSpPr>
        <p:spPr>
          <a:xfrm>
            <a:off x="9136345" y="4264437"/>
            <a:ext cx="2385604" cy="14619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/>
              <a:t>用金刚这种开局无脑压制的职业去压制电子王的发育，然后利用点力压制或者人数压制击杀他。切记千万不要者死！最好用能够破不出的职业直接秒杀。</a:t>
            </a:r>
            <a:endParaRPr lang="en-US" altLang="zh-CN" sz="1000" dirty="0"/>
          </a:p>
        </p:txBody>
      </p:sp>
      <p:sp>
        <p:nvSpPr>
          <p:cNvPr id="55" name="îslíde">
            <a:extLst>
              <a:ext uri="{FF2B5EF4-FFF2-40B4-BE49-F238E27FC236}">
                <a16:creationId xmlns:a16="http://schemas.microsoft.com/office/drawing/2014/main" xmlns="" id="{35A09732-D1A4-44AA-BEC8-3989211CE18F}"/>
              </a:ext>
            </a:extLst>
          </p:cNvPr>
          <p:cNvSpPr txBox="1"/>
          <p:nvPr/>
        </p:nvSpPr>
        <p:spPr>
          <a:xfrm>
            <a:off x="9136344" y="3792617"/>
            <a:ext cx="2385602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开局碾压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56" name="肘形连接符 14">
            <a:extLst>
              <a:ext uri="{FF2B5EF4-FFF2-40B4-BE49-F238E27FC236}">
                <a16:creationId xmlns:a16="http://schemas.microsoft.com/office/drawing/2014/main" xmlns="" id="{18A4277A-A321-4B35-B67E-3A6B37ACE942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rot="10800000" flipV="1">
            <a:off x="4684944" y="1904547"/>
            <a:ext cx="788752" cy="1269196"/>
          </a:xfrm>
          <a:prstGeom prst="bentConnector2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16">
            <a:extLst>
              <a:ext uri="{FF2B5EF4-FFF2-40B4-BE49-F238E27FC236}">
                <a16:creationId xmlns:a16="http://schemas.microsoft.com/office/drawing/2014/main" xmlns="" id="{FF18DFFA-B51D-48FD-9C3B-913EDC268C7B}"/>
              </a:ext>
            </a:extLst>
          </p:cNvPr>
          <p:cNvCxnSpPr>
            <a:stCxn id="43" idx="6"/>
            <a:endCxn id="50" idx="0"/>
          </p:cNvCxnSpPr>
          <p:nvPr/>
        </p:nvCxnSpPr>
        <p:spPr>
          <a:xfrm>
            <a:off x="6718296" y="1904548"/>
            <a:ext cx="788749" cy="1269196"/>
          </a:xfrm>
          <a:prstGeom prst="bentConnector2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803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队式赛搭配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克制手段</a:t>
            </a:r>
            <a:endParaRPr lang="zh-CN" altLang="en-US" dirty="0"/>
          </a:p>
        </p:txBody>
      </p:sp>
      <p:sp>
        <p:nvSpPr>
          <p:cNvPr id="43" name="îṥḷídè">
            <a:extLst>
              <a:ext uri="{FF2B5EF4-FFF2-40B4-BE49-F238E27FC236}">
                <a16:creationId xmlns:a16="http://schemas.microsoft.com/office/drawing/2014/main" xmlns="" id="{D95C1773-8D11-4830-8C44-623404D5F8BF}"/>
              </a:ext>
            </a:extLst>
          </p:cNvPr>
          <p:cNvSpPr/>
          <p:nvPr/>
        </p:nvSpPr>
        <p:spPr>
          <a:xfrm>
            <a:off x="4657993" y="1982719"/>
            <a:ext cx="2865608" cy="3308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127000">
            <a:solidFill>
              <a:schemeClr val="tx2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 defTabSz="825500">
              <a:defRPr sz="3200"/>
            </a:pPr>
            <a:endParaRPr/>
          </a:p>
        </p:txBody>
      </p:sp>
      <p:sp>
        <p:nvSpPr>
          <p:cNvPr id="44" name="îṥḻîḋé">
            <a:extLst>
              <a:ext uri="{FF2B5EF4-FFF2-40B4-BE49-F238E27FC236}">
                <a16:creationId xmlns:a16="http://schemas.microsoft.com/office/drawing/2014/main" xmlns="" id="{2AA484B1-00C8-4E78-9E63-AEADBBCEC6FB}"/>
              </a:ext>
            </a:extLst>
          </p:cNvPr>
          <p:cNvSpPr/>
          <p:nvPr/>
        </p:nvSpPr>
        <p:spPr>
          <a:xfrm flipV="1">
            <a:off x="4655893" y="2814340"/>
            <a:ext cx="2869807" cy="1645677"/>
          </a:xfrm>
          <a:prstGeom prst="line">
            <a:avLst/>
          </a:prstGeom>
          <a:ln w="127000">
            <a:solidFill>
              <a:schemeClr val="tx2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 defTabSz="825500">
              <a:defRPr sz="3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ïSliḓé">
            <a:extLst>
              <a:ext uri="{FF2B5EF4-FFF2-40B4-BE49-F238E27FC236}">
                <a16:creationId xmlns:a16="http://schemas.microsoft.com/office/drawing/2014/main" xmlns="" id="{17BA20A2-64A6-4B4E-AD92-824F427F8AFB}"/>
              </a:ext>
            </a:extLst>
          </p:cNvPr>
          <p:cNvSpPr/>
          <p:nvPr/>
        </p:nvSpPr>
        <p:spPr>
          <a:xfrm>
            <a:off x="4725686" y="2846411"/>
            <a:ext cx="2730222" cy="1581532"/>
          </a:xfrm>
          <a:prstGeom prst="line">
            <a:avLst/>
          </a:prstGeom>
          <a:ln w="127000">
            <a:solidFill>
              <a:schemeClr val="tx2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 defTabSz="825500">
              <a:defRPr sz="3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ïṩ1îdè">
            <a:extLst>
              <a:ext uri="{FF2B5EF4-FFF2-40B4-BE49-F238E27FC236}">
                <a16:creationId xmlns:a16="http://schemas.microsoft.com/office/drawing/2014/main" xmlns="" id="{FF098205-F40E-4804-8C5E-47EDF775EA7E}"/>
              </a:ext>
            </a:extLst>
          </p:cNvPr>
          <p:cNvSpPr/>
          <p:nvPr/>
        </p:nvSpPr>
        <p:spPr>
          <a:xfrm flipH="1">
            <a:off x="6084981" y="2064026"/>
            <a:ext cx="1" cy="3146304"/>
          </a:xfrm>
          <a:prstGeom prst="line">
            <a:avLst/>
          </a:prstGeom>
          <a:ln w="127000">
            <a:solidFill>
              <a:schemeClr val="tx2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 defTabSz="825500">
              <a:defRPr sz="3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" name="îṡ1íḋé">
            <a:extLst>
              <a:ext uri="{FF2B5EF4-FFF2-40B4-BE49-F238E27FC236}">
                <a16:creationId xmlns:a16="http://schemas.microsoft.com/office/drawing/2014/main" xmlns="" id="{8A361C40-E434-4F40-B051-ABA2CD21F6BE}"/>
              </a:ext>
            </a:extLst>
          </p:cNvPr>
          <p:cNvSpPr/>
          <p:nvPr/>
        </p:nvSpPr>
        <p:spPr bwMode="auto">
          <a:xfrm>
            <a:off x="5908275" y="3461403"/>
            <a:ext cx="365042" cy="351549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  <p:sp>
        <p:nvSpPr>
          <p:cNvPr id="48" name="íSḷíḋe">
            <a:extLst>
              <a:ext uri="{FF2B5EF4-FFF2-40B4-BE49-F238E27FC236}">
                <a16:creationId xmlns:a16="http://schemas.microsoft.com/office/drawing/2014/main" xmlns="" id="{4FCE0D68-9F15-4770-9F6E-3550C1DA65C1}"/>
              </a:ext>
            </a:extLst>
          </p:cNvPr>
          <p:cNvSpPr/>
          <p:nvPr/>
        </p:nvSpPr>
        <p:spPr>
          <a:xfrm>
            <a:off x="4400533" y="2594690"/>
            <a:ext cx="503287" cy="50344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defRPr/>
            </a:pPr>
            <a:endParaRPr lang="en-IN" sz="1999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íslîḋé">
            <a:extLst>
              <a:ext uri="{FF2B5EF4-FFF2-40B4-BE49-F238E27FC236}">
                <a16:creationId xmlns:a16="http://schemas.microsoft.com/office/drawing/2014/main" xmlns="" id="{6237FFB2-B1FB-4F07-9C47-06EF8EB415F3}"/>
              </a:ext>
            </a:extLst>
          </p:cNvPr>
          <p:cNvSpPr/>
          <p:nvPr/>
        </p:nvSpPr>
        <p:spPr bwMode="auto">
          <a:xfrm>
            <a:off x="4533957" y="2732561"/>
            <a:ext cx="236441" cy="227700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  <p:sp>
        <p:nvSpPr>
          <p:cNvPr id="50" name="îs1íďê">
            <a:extLst>
              <a:ext uri="{FF2B5EF4-FFF2-40B4-BE49-F238E27FC236}">
                <a16:creationId xmlns:a16="http://schemas.microsoft.com/office/drawing/2014/main" xmlns="" id="{6A0D2E83-C035-4838-8DCE-95B3F523727E}"/>
              </a:ext>
            </a:extLst>
          </p:cNvPr>
          <p:cNvSpPr/>
          <p:nvPr/>
        </p:nvSpPr>
        <p:spPr>
          <a:xfrm>
            <a:off x="4400533" y="4224332"/>
            <a:ext cx="503287" cy="50344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defRPr/>
            </a:pPr>
            <a:endParaRPr lang="en-IN" sz="1999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îsľîḑe">
            <a:extLst>
              <a:ext uri="{FF2B5EF4-FFF2-40B4-BE49-F238E27FC236}">
                <a16:creationId xmlns:a16="http://schemas.microsoft.com/office/drawing/2014/main" xmlns="" id="{210DE2AC-3AB9-45BF-B1ED-7A274E5D12D4}"/>
              </a:ext>
            </a:extLst>
          </p:cNvPr>
          <p:cNvSpPr/>
          <p:nvPr/>
        </p:nvSpPr>
        <p:spPr bwMode="auto">
          <a:xfrm>
            <a:off x="4533957" y="4362203"/>
            <a:ext cx="236441" cy="227700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  <p:sp>
        <p:nvSpPr>
          <p:cNvPr id="92" name="íSľidê">
            <a:extLst>
              <a:ext uri="{FF2B5EF4-FFF2-40B4-BE49-F238E27FC236}">
                <a16:creationId xmlns:a16="http://schemas.microsoft.com/office/drawing/2014/main" xmlns="" id="{7747D9F1-F537-439F-B227-3F5A695826B5}"/>
              </a:ext>
            </a:extLst>
          </p:cNvPr>
          <p:cNvSpPr/>
          <p:nvPr/>
        </p:nvSpPr>
        <p:spPr>
          <a:xfrm>
            <a:off x="7288177" y="2594690"/>
            <a:ext cx="503287" cy="50344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defRPr/>
            </a:pPr>
            <a:endParaRPr lang="en-IN" sz="1999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îṥḷîḓê">
            <a:extLst>
              <a:ext uri="{FF2B5EF4-FFF2-40B4-BE49-F238E27FC236}">
                <a16:creationId xmlns:a16="http://schemas.microsoft.com/office/drawing/2014/main" xmlns="" id="{6C317C8A-5D04-4C17-8E0D-61541DF7D90A}"/>
              </a:ext>
            </a:extLst>
          </p:cNvPr>
          <p:cNvSpPr/>
          <p:nvPr/>
        </p:nvSpPr>
        <p:spPr bwMode="auto">
          <a:xfrm>
            <a:off x="7421601" y="2732561"/>
            <a:ext cx="236441" cy="227700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  <p:sp>
        <p:nvSpPr>
          <p:cNvPr id="94" name="ïṡlidê">
            <a:extLst>
              <a:ext uri="{FF2B5EF4-FFF2-40B4-BE49-F238E27FC236}">
                <a16:creationId xmlns:a16="http://schemas.microsoft.com/office/drawing/2014/main" xmlns="" id="{476809A2-326B-4CFA-9091-573C0E3FB56E}"/>
              </a:ext>
            </a:extLst>
          </p:cNvPr>
          <p:cNvSpPr/>
          <p:nvPr/>
        </p:nvSpPr>
        <p:spPr>
          <a:xfrm>
            <a:off x="7288177" y="4224332"/>
            <a:ext cx="503287" cy="50344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defRPr/>
            </a:pPr>
            <a:endParaRPr lang="en-IN" sz="1999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5" name="iśḷídê">
            <a:extLst>
              <a:ext uri="{FF2B5EF4-FFF2-40B4-BE49-F238E27FC236}">
                <a16:creationId xmlns:a16="http://schemas.microsoft.com/office/drawing/2014/main" xmlns="" id="{396518F2-EC15-464C-93D5-047050DADCA5}"/>
              </a:ext>
            </a:extLst>
          </p:cNvPr>
          <p:cNvSpPr/>
          <p:nvPr/>
        </p:nvSpPr>
        <p:spPr bwMode="auto">
          <a:xfrm>
            <a:off x="7421601" y="4362203"/>
            <a:ext cx="236441" cy="227700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  <p:sp>
        <p:nvSpPr>
          <p:cNvPr id="96" name="ï$ľiḓe">
            <a:extLst>
              <a:ext uri="{FF2B5EF4-FFF2-40B4-BE49-F238E27FC236}">
                <a16:creationId xmlns:a16="http://schemas.microsoft.com/office/drawing/2014/main" xmlns="" id="{23DB5003-33EE-4C8B-8823-1DC63ADD6106}"/>
              </a:ext>
            </a:extLst>
          </p:cNvPr>
          <p:cNvSpPr/>
          <p:nvPr/>
        </p:nvSpPr>
        <p:spPr>
          <a:xfrm>
            <a:off x="5839152" y="1771651"/>
            <a:ext cx="503287" cy="50344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defRPr/>
            </a:pPr>
            <a:endParaRPr lang="en-IN" sz="1999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îṡḻíďê">
            <a:extLst>
              <a:ext uri="{FF2B5EF4-FFF2-40B4-BE49-F238E27FC236}">
                <a16:creationId xmlns:a16="http://schemas.microsoft.com/office/drawing/2014/main" xmlns="" id="{39CE6F9E-DBDB-40E3-A0C0-EFEE37CB894D}"/>
              </a:ext>
            </a:extLst>
          </p:cNvPr>
          <p:cNvSpPr/>
          <p:nvPr/>
        </p:nvSpPr>
        <p:spPr>
          <a:xfrm>
            <a:off x="5839152" y="4970791"/>
            <a:ext cx="503287" cy="50344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defRPr/>
            </a:pPr>
            <a:endParaRPr lang="en-IN" sz="1999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8" name="îşľiḍé">
            <a:extLst>
              <a:ext uri="{FF2B5EF4-FFF2-40B4-BE49-F238E27FC236}">
                <a16:creationId xmlns:a16="http://schemas.microsoft.com/office/drawing/2014/main" xmlns="" id="{BAA338A3-7450-444D-8202-2A8EEB7A5940}"/>
              </a:ext>
            </a:extLst>
          </p:cNvPr>
          <p:cNvSpPr/>
          <p:nvPr/>
        </p:nvSpPr>
        <p:spPr bwMode="auto">
          <a:xfrm>
            <a:off x="5972576" y="5108662"/>
            <a:ext cx="236441" cy="227700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  <p:sp>
        <p:nvSpPr>
          <p:cNvPr id="99" name="îṩ1íḑe">
            <a:extLst>
              <a:ext uri="{FF2B5EF4-FFF2-40B4-BE49-F238E27FC236}">
                <a16:creationId xmlns:a16="http://schemas.microsoft.com/office/drawing/2014/main" xmlns="" id="{E25349A8-F998-4823-8542-59D7569753C1}"/>
              </a:ext>
            </a:extLst>
          </p:cNvPr>
          <p:cNvSpPr/>
          <p:nvPr/>
        </p:nvSpPr>
        <p:spPr bwMode="auto">
          <a:xfrm>
            <a:off x="673100" y="1831026"/>
            <a:ext cx="3778766" cy="7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利用前中期强大的骚扰能力尽量让对手不敢直接攻击电子王，起到掩护作用。</a:t>
            </a:r>
            <a:endParaRPr lang="en-US" altLang="zh-CN" sz="1100" dirty="0"/>
          </a:p>
        </p:txBody>
      </p:sp>
      <p:sp>
        <p:nvSpPr>
          <p:cNvPr id="100" name="í$1îḋê">
            <a:extLst>
              <a:ext uri="{FF2B5EF4-FFF2-40B4-BE49-F238E27FC236}">
                <a16:creationId xmlns:a16="http://schemas.microsoft.com/office/drawing/2014/main" xmlns="" id="{716E5488-D394-42EE-9436-BC8A9D0304DE}"/>
              </a:ext>
            </a:extLst>
          </p:cNvPr>
          <p:cNvSpPr txBox="1"/>
          <p:nvPr/>
        </p:nvSpPr>
        <p:spPr bwMode="auto">
          <a:xfrm>
            <a:off x="673100" y="1340074"/>
            <a:ext cx="3778766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狗链王  辅助输出</a:t>
            </a:r>
            <a:endParaRPr lang="en-US" altLang="zh-CN" sz="2000" b="1" dirty="0"/>
          </a:p>
        </p:txBody>
      </p:sp>
      <p:sp>
        <p:nvSpPr>
          <p:cNvPr id="101" name="íṡḻîḋê">
            <a:extLst>
              <a:ext uri="{FF2B5EF4-FFF2-40B4-BE49-F238E27FC236}">
                <a16:creationId xmlns:a16="http://schemas.microsoft.com/office/drawing/2014/main" xmlns="" id="{F76C27B7-4B8F-4863-9E4D-76FB0E7E6AA4}"/>
              </a:ext>
            </a:extLst>
          </p:cNvPr>
          <p:cNvSpPr/>
          <p:nvPr/>
        </p:nvSpPr>
        <p:spPr bwMode="auto">
          <a:xfrm>
            <a:off x="673100" y="3484626"/>
            <a:ext cx="3778766" cy="11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可以利用自己的制裁减少高点力带来的潜在威胁，同时两者都有真伤，适用于针对敌方有多个怕真伤的职业。同时因为队友是电子，自己没点时不出也不用怕，可自保。在关键时候要勇敢制裁，队友是有最快速度的。</a:t>
            </a:r>
            <a:endParaRPr lang="en-US" altLang="zh-CN" sz="1100" dirty="0" smtClean="0"/>
          </a:p>
        </p:txBody>
      </p:sp>
      <p:sp>
        <p:nvSpPr>
          <p:cNvPr id="102" name="í$ľiḑé">
            <a:extLst>
              <a:ext uri="{FF2B5EF4-FFF2-40B4-BE49-F238E27FC236}">
                <a16:creationId xmlns:a16="http://schemas.microsoft.com/office/drawing/2014/main" xmlns="" id="{041FA6C8-75C7-4E2E-BB05-C77ABBE5C4B2}"/>
              </a:ext>
            </a:extLst>
          </p:cNvPr>
          <p:cNvSpPr txBox="1"/>
          <p:nvPr/>
        </p:nvSpPr>
        <p:spPr bwMode="auto">
          <a:xfrm>
            <a:off x="673100" y="2993674"/>
            <a:ext cx="3778766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制裁王  真伤自保</a:t>
            </a:r>
            <a:endParaRPr lang="en-US" altLang="zh-CN" sz="2000" b="1" dirty="0"/>
          </a:p>
        </p:txBody>
      </p:sp>
      <p:sp>
        <p:nvSpPr>
          <p:cNvPr id="103" name="iṣľïḑe">
            <a:extLst>
              <a:ext uri="{FF2B5EF4-FFF2-40B4-BE49-F238E27FC236}">
                <a16:creationId xmlns:a16="http://schemas.microsoft.com/office/drawing/2014/main" xmlns="" id="{E976244E-475A-4D14-B4B9-88566BB06D95}"/>
              </a:ext>
            </a:extLst>
          </p:cNvPr>
          <p:cNvSpPr/>
          <p:nvPr/>
        </p:nvSpPr>
        <p:spPr bwMode="auto">
          <a:xfrm>
            <a:off x="673100" y="5138226"/>
            <a:ext cx="3778766" cy="7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可以在前期快速免费提供护盾，争取一波爆发带走。可以配合队友合力来一波全场震</a:t>
            </a:r>
            <a:r>
              <a:rPr lang="en-US" altLang="zh-CN" sz="1100" dirty="0" smtClean="0"/>
              <a:t>+</a:t>
            </a:r>
            <a:r>
              <a:rPr lang="zh-CN" altLang="en-US" sz="1100" dirty="0" smtClean="0"/>
              <a:t>机关枪</a:t>
            </a:r>
            <a:r>
              <a:rPr lang="en-US" altLang="zh-CN" sz="1100" dirty="0" smtClean="0"/>
              <a:t>+</a:t>
            </a:r>
            <a:r>
              <a:rPr lang="zh-CN" altLang="en-US" sz="1100" dirty="0" smtClean="0"/>
              <a:t>真伤。</a:t>
            </a:r>
            <a:endParaRPr lang="en-US" altLang="zh-CN" sz="1100" dirty="0"/>
          </a:p>
        </p:txBody>
      </p:sp>
      <p:sp>
        <p:nvSpPr>
          <p:cNvPr id="104" name="íṣḷïḑe">
            <a:extLst>
              <a:ext uri="{FF2B5EF4-FFF2-40B4-BE49-F238E27FC236}">
                <a16:creationId xmlns:a16="http://schemas.microsoft.com/office/drawing/2014/main" xmlns="" id="{8259EA9A-4381-4045-A59A-0AD2466120F7}"/>
              </a:ext>
            </a:extLst>
          </p:cNvPr>
          <p:cNvSpPr txBox="1"/>
          <p:nvPr/>
        </p:nvSpPr>
        <p:spPr bwMode="auto">
          <a:xfrm>
            <a:off x="673100" y="4647274"/>
            <a:ext cx="3778766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盟约王  保护爆发</a:t>
            </a:r>
            <a:endParaRPr lang="en-US" altLang="zh-CN" sz="2000" b="1" dirty="0"/>
          </a:p>
        </p:txBody>
      </p:sp>
      <p:sp>
        <p:nvSpPr>
          <p:cNvPr id="105" name="iṧľíḍé">
            <a:extLst>
              <a:ext uri="{FF2B5EF4-FFF2-40B4-BE49-F238E27FC236}">
                <a16:creationId xmlns:a16="http://schemas.microsoft.com/office/drawing/2014/main" xmlns="" id="{103250F0-DC57-4C10-B2B2-890812B6CA1D}"/>
              </a:ext>
            </a:extLst>
          </p:cNvPr>
          <p:cNvSpPr/>
          <p:nvPr/>
        </p:nvSpPr>
        <p:spPr bwMode="auto">
          <a:xfrm>
            <a:off x="7740134" y="1831026"/>
            <a:ext cx="3778766" cy="7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可以在关键时刻用自己的双枪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单枪分担电子，可以牺牲自己的一个圣换取对方无电子然后一波带走。</a:t>
            </a:r>
            <a:endParaRPr lang="en-US" altLang="zh-CN" sz="1100" dirty="0"/>
          </a:p>
        </p:txBody>
      </p:sp>
      <p:sp>
        <p:nvSpPr>
          <p:cNvPr id="106" name="iS1iďé">
            <a:extLst>
              <a:ext uri="{FF2B5EF4-FFF2-40B4-BE49-F238E27FC236}">
                <a16:creationId xmlns:a16="http://schemas.microsoft.com/office/drawing/2014/main" xmlns="" id="{323ABCA0-E6AA-43C2-9E05-F3B024021FD8}"/>
              </a:ext>
            </a:extLst>
          </p:cNvPr>
          <p:cNvSpPr txBox="1"/>
          <p:nvPr/>
        </p:nvSpPr>
        <p:spPr bwMode="auto">
          <a:xfrm>
            <a:off x="7740134" y="1340074"/>
            <a:ext cx="3778766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三圣王  分担电子</a:t>
            </a:r>
            <a:endParaRPr lang="en-US" altLang="zh-CN" sz="2000" b="1" dirty="0"/>
          </a:p>
        </p:txBody>
      </p:sp>
      <p:sp>
        <p:nvSpPr>
          <p:cNvPr id="107" name="ïSḷîďe">
            <a:extLst>
              <a:ext uri="{FF2B5EF4-FFF2-40B4-BE49-F238E27FC236}">
                <a16:creationId xmlns:a16="http://schemas.microsoft.com/office/drawing/2014/main" xmlns="" id="{7571D65B-2F0B-4315-B632-18A5612ACBCD}"/>
              </a:ext>
            </a:extLst>
          </p:cNvPr>
          <p:cNvSpPr/>
          <p:nvPr/>
        </p:nvSpPr>
        <p:spPr bwMode="auto">
          <a:xfrm>
            <a:off x="7740134" y="3484626"/>
            <a:ext cx="3778766" cy="7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可以通过加暗影伤害*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直接秒掉对手，或者给队友加让队友秒掉他，三倍伤害电子连极限时都难扛住一个双枪。</a:t>
            </a:r>
            <a:endParaRPr lang="en-US" altLang="zh-CN" sz="1100" dirty="0"/>
          </a:p>
        </p:txBody>
      </p:sp>
      <p:sp>
        <p:nvSpPr>
          <p:cNvPr id="108" name="iṥḻíḍê">
            <a:extLst>
              <a:ext uri="{FF2B5EF4-FFF2-40B4-BE49-F238E27FC236}">
                <a16:creationId xmlns:a16="http://schemas.microsoft.com/office/drawing/2014/main" xmlns="" id="{7ADD58AF-8087-4404-BD00-E4A114A7089E}"/>
              </a:ext>
            </a:extLst>
          </p:cNvPr>
          <p:cNvSpPr txBox="1"/>
          <p:nvPr/>
        </p:nvSpPr>
        <p:spPr bwMode="auto">
          <a:xfrm>
            <a:off x="7740134" y="2993674"/>
            <a:ext cx="3778766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暗影王 增加爆发</a:t>
            </a:r>
            <a:endParaRPr lang="en-US" altLang="zh-CN" sz="2000" b="1" dirty="0"/>
          </a:p>
        </p:txBody>
      </p:sp>
      <p:sp>
        <p:nvSpPr>
          <p:cNvPr id="109" name="ïṡḷïdé">
            <a:extLst>
              <a:ext uri="{FF2B5EF4-FFF2-40B4-BE49-F238E27FC236}">
                <a16:creationId xmlns:a16="http://schemas.microsoft.com/office/drawing/2014/main" xmlns="" id="{786E0AA0-0488-441D-A52A-3DC0ADA56904}"/>
              </a:ext>
            </a:extLst>
          </p:cNvPr>
          <p:cNvSpPr/>
          <p:nvPr/>
        </p:nvSpPr>
        <p:spPr bwMode="auto">
          <a:xfrm>
            <a:off x="7740134" y="5138226"/>
            <a:ext cx="3778766" cy="7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主动技能无敌且造成全场单枪可以有效引走电子王的电子，裂变形态的压制效果也是天克电子。</a:t>
            </a:r>
            <a:endParaRPr lang="en-US" altLang="zh-CN" sz="1100" dirty="0"/>
          </a:p>
        </p:txBody>
      </p:sp>
      <p:sp>
        <p:nvSpPr>
          <p:cNvPr id="110" name="iŝḷîḓè">
            <a:extLst>
              <a:ext uri="{FF2B5EF4-FFF2-40B4-BE49-F238E27FC236}">
                <a16:creationId xmlns:a16="http://schemas.microsoft.com/office/drawing/2014/main" xmlns="" id="{678CDF34-1D98-4BD7-AFA8-55136F6F5AB5}"/>
              </a:ext>
            </a:extLst>
          </p:cNvPr>
          <p:cNvSpPr txBox="1"/>
          <p:nvPr/>
        </p:nvSpPr>
        <p:spPr bwMode="auto">
          <a:xfrm>
            <a:off x="7740134" y="4647274"/>
            <a:ext cx="3778766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原子王</a:t>
            </a:r>
            <a:endParaRPr lang="en-US" altLang="zh-CN" sz="2000" b="1" dirty="0"/>
          </a:p>
        </p:txBody>
      </p:sp>
      <p:sp>
        <p:nvSpPr>
          <p:cNvPr id="111" name="ï$ḻíḑè">
            <a:extLst>
              <a:ext uri="{FF2B5EF4-FFF2-40B4-BE49-F238E27FC236}">
                <a16:creationId xmlns:a16="http://schemas.microsoft.com/office/drawing/2014/main" xmlns="" id="{56805277-5BBB-47F7-A2C5-BED9EF9A44F3}"/>
              </a:ext>
            </a:extLst>
          </p:cNvPr>
          <p:cNvSpPr/>
          <p:nvPr/>
        </p:nvSpPr>
        <p:spPr>
          <a:xfrm>
            <a:off x="5803676" y="3345194"/>
            <a:ext cx="591457" cy="5914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2" name="îṥḷîḓê">
            <a:extLst>
              <a:ext uri="{FF2B5EF4-FFF2-40B4-BE49-F238E27FC236}">
                <a16:creationId xmlns:a16="http://schemas.microsoft.com/office/drawing/2014/main" xmlns="" id="{6C317C8A-5D04-4C17-8E0D-61541DF7D90A}"/>
              </a:ext>
            </a:extLst>
          </p:cNvPr>
          <p:cNvSpPr/>
          <p:nvPr/>
        </p:nvSpPr>
        <p:spPr bwMode="auto">
          <a:xfrm>
            <a:off x="6002376" y="1899124"/>
            <a:ext cx="236441" cy="227700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fontAlgn="auto" hangingPunct="1">
              <a:defRPr/>
            </a:pPr>
            <a:endParaRPr lang="en-IN" sz="2399" noProof="1"/>
          </a:p>
        </p:txBody>
      </p:sp>
    </p:spTree>
    <p:extLst>
      <p:ext uri="{BB962C8B-B14F-4D97-AF65-F5344CB8AC3E}">
        <p14:creationId xmlns:p14="http://schemas.microsoft.com/office/powerpoint/2010/main" xmlns="" val="12661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42.</a:t>
            </a:r>
            <a:r>
              <a:rPr lang="zh-CN" altLang="en-US" dirty="0" smtClean="0"/>
              <a:t>引力王</a:t>
            </a:r>
            <a:endParaRPr lang="zh-CN" altLang="en-US" dirty="0"/>
          </a:p>
        </p:txBody>
      </p:sp>
      <p:sp>
        <p:nvSpPr>
          <p:cNvPr id="3" name="iṡḻíḋè">
            <a:extLst>
              <a:ext uri="{FF2B5EF4-FFF2-40B4-BE49-F238E27FC236}">
                <a16:creationId xmlns:a16="http://schemas.microsoft.com/office/drawing/2014/main" xmlns="" id="{12784E92-27DA-40C9-83C9-B1D834D12844}"/>
              </a:ext>
            </a:extLst>
          </p:cNvPr>
          <p:cNvSpPr/>
          <p:nvPr/>
        </p:nvSpPr>
        <p:spPr bwMode="auto">
          <a:xfrm>
            <a:off x="431986" y="1230989"/>
            <a:ext cx="5579114" cy="1164009"/>
          </a:xfrm>
          <a:prstGeom prst="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主动：吸引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isḻiḓê">
            <a:extLst>
              <a:ext uri="{FF2B5EF4-FFF2-40B4-BE49-F238E27FC236}">
                <a16:creationId xmlns:a16="http://schemas.microsoft.com/office/drawing/2014/main" xmlns="" id="{76ECEECB-5D61-4168-A4C9-34937C95938C}"/>
              </a:ext>
            </a:extLst>
          </p:cNvPr>
          <p:cNvSpPr/>
          <p:nvPr/>
        </p:nvSpPr>
        <p:spPr bwMode="auto">
          <a:xfrm>
            <a:off x="431986" y="2400457"/>
            <a:ext cx="5579114" cy="4457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r>
              <a:rPr lang="zh-CN" altLang="en-US" dirty="0" smtClean="0">
                <a:solidFill>
                  <a:schemeClr val="tx1"/>
                </a:solidFill>
              </a:rPr>
              <a:t>点提升质量</a:t>
            </a:r>
            <a:r>
              <a:rPr lang="en-US" altLang="zh-CN" dirty="0" smtClean="0">
                <a:solidFill>
                  <a:schemeClr val="tx1"/>
                </a:solidFill>
              </a:rPr>
              <a:t>+1</a:t>
            </a:r>
            <a:r>
              <a:rPr lang="zh-CN" altLang="en-US" dirty="0" smtClean="0">
                <a:solidFill>
                  <a:schemeClr val="tx1"/>
                </a:solidFill>
              </a:rPr>
              <a:t>抗性无敌，被攻击则失效。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（抗性是最终受到的每个伤害都削减。）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（使用时说 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引力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并做出连续快速两个不出的手势）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îṣľîḓè">
            <a:extLst>
              <a:ext uri="{FF2B5EF4-FFF2-40B4-BE49-F238E27FC236}">
                <a16:creationId xmlns:a16="http://schemas.microsoft.com/office/drawing/2014/main" xmlns="" id="{9622D48A-34B3-4BC0-B2D6-BCE618E9A8C7}"/>
              </a:ext>
            </a:extLst>
          </p:cNvPr>
          <p:cNvSpPr/>
          <p:nvPr/>
        </p:nvSpPr>
        <p:spPr bwMode="auto">
          <a:xfrm>
            <a:off x="5996499" y="1230988"/>
            <a:ext cx="5525577" cy="1164009"/>
          </a:xfrm>
          <a:prstGeom prst="rect">
            <a:avLst/>
          </a:prstGeom>
          <a:solidFill>
            <a:schemeClr val="accent4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被动：波动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iṡḻïdê">
            <a:extLst>
              <a:ext uri="{FF2B5EF4-FFF2-40B4-BE49-F238E27FC236}">
                <a16:creationId xmlns:a16="http://schemas.microsoft.com/office/drawing/2014/main" xmlns="" id="{DEE672FB-BD80-451D-831C-D48C13999F1C}"/>
              </a:ext>
            </a:extLst>
          </p:cNvPr>
          <p:cNvSpPr/>
          <p:nvPr/>
        </p:nvSpPr>
        <p:spPr bwMode="auto">
          <a:xfrm>
            <a:off x="5996499" y="2394997"/>
            <a:ext cx="5525576" cy="446300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开局</a:t>
            </a:r>
            <a:r>
              <a:rPr lang="en-US" altLang="zh-CN" dirty="0" smtClean="0"/>
              <a:t>1.5</a:t>
            </a:r>
            <a:r>
              <a:rPr lang="zh-CN" altLang="en-US" dirty="0" smtClean="0"/>
              <a:t>抗性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重开后抗性</a:t>
            </a:r>
            <a:r>
              <a:rPr lang="en-US" altLang="zh-CN" dirty="0" smtClean="0"/>
              <a:t>/2</a:t>
            </a:r>
            <a:r>
              <a:rPr lang="zh-CN" altLang="en-US" dirty="0" smtClean="0"/>
              <a:t>向上取整。防住一个攻击</a:t>
            </a:r>
            <a:r>
              <a:rPr lang="en-US" altLang="zh-CN" dirty="0" smtClean="0"/>
              <a:t>+0.5</a:t>
            </a:r>
            <a:r>
              <a:rPr lang="zh-CN" altLang="en-US" dirty="0" smtClean="0"/>
              <a:t>点抗性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一回合一次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chemeClr val="tx1"/>
                </a:solidFill>
              </a:rPr>
              <a:t>只有当自己手动将抗性加到</a:t>
            </a:r>
            <a:r>
              <a:rPr lang="en-US" altLang="zh-CN" dirty="0" smtClean="0">
                <a:solidFill>
                  <a:schemeClr val="tx1"/>
                </a:solidFill>
              </a:rPr>
              <a:t>&gt;=4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无论是否成功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会触发引力波，抗性</a:t>
            </a:r>
            <a:r>
              <a:rPr lang="en-US" altLang="zh-CN" dirty="0" smtClean="0">
                <a:solidFill>
                  <a:schemeClr val="tx1"/>
                </a:solidFill>
              </a:rPr>
              <a:t>-3.5</a:t>
            </a:r>
            <a:r>
              <a:rPr lang="zh-CN" altLang="en-US" dirty="0" smtClean="0">
                <a:solidFill>
                  <a:schemeClr val="tx1"/>
                </a:solidFill>
              </a:rPr>
              <a:t>并且触发出者死。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41.</a:t>
            </a:r>
            <a:r>
              <a:rPr lang="zh-CN" altLang="en-US" dirty="0" smtClean="0"/>
              <a:t>电子王</a:t>
            </a:r>
            <a:endParaRPr lang="zh-CN" altLang="en-US" dirty="0"/>
          </a:p>
        </p:txBody>
      </p:sp>
      <p:sp>
        <p:nvSpPr>
          <p:cNvPr id="3" name="iṡḻíḋè">
            <a:extLst>
              <a:ext uri="{FF2B5EF4-FFF2-40B4-BE49-F238E27FC236}">
                <a16:creationId xmlns:a16="http://schemas.microsoft.com/office/drawing/2014/main" xmlns="" id="{12784E92-27DA-40C9-83C9-B1D834D12844}"/>
              </a:ext>
            </a:extLst>
          </p:cNvPr>
          <p:cNvSpPr/>
          <p:nvPr/>
        </p:nvSpPr>
        <p:spPr bwMode="auto">
          <a:xfrm>
            <a:off x="431986" y="1230989"/>
            <a:ext cx="5579114" cy="1164009"/>
          </a:xfrm>
          <a:prstGeom prst="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主动：守恒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isḻiḓê">
            <a:extLst>
              <a:ext uri="{FF2B5EF4-FFF2-40B4-BE49-F238E27FC236}">
                <a16:creationId xmlns:a16="http://schemas.microsoft.com/office/drawing/2014/main" xmlns="" id="{76ECEECB-5D61-4168-A4C9-34937C95938C}"/>
              </a:ext>
            </a:extLst>
          </p:cNvPr>
          <p:cNvSpPr/>
          <p:nvPr/>
        </p:nvSpPr>
        <p:spPr bwMode="auto">
          <a:xfrm>
            <a:off x="431986" y="2400457"/>
            <a:ext cx="5579114" cy="4457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点无敌，将能量转换为动能，变形态并造成全场单枪。同时立刻触发变后形态的被动效果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加点变成是后手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。重开后被动重新开始计算被动。</a:t>
            </a:r>
            <a:endParaRPr lang="en-US" altLang="zh-CN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（使用时说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转化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并做出变形的手势）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îṣľîḓè">
            <a:extLst>
              <a:ext uri="{FF2B5EF4-FFF2-40B4-BE49-F238E27FC236}">
                <a16:creationId xmlns:a16="http://schemas.microsoft.com/office/drawing/2014/main" xmlns="" id="{9622D48A-34B3-4BC0-B2D6-BCE618E9A8C7}"/>
              </a:ext>
            </a:extLst>
          </p:cNvPr>
          <p:cNvSpPr/>
          <p:nvPr/>
        </p:nvSpPr>
        <p:spPr bwMode="auto">
          <a:xfrm>
            <a:off x="5996499" y="1230988"/>
            <a:ext cx="5525577" cy="1164009"/>
          </a:xfrm>
          <a:prstGeom prst="rect">
            <a:avLst/>
          </a:prstGeom>
          <a:solidFill>
            <a:schemeClr val="accent4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被动：核变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iṡḻïdê">
            <a:extLst>
              <a:ext uri="{FF2B5EF4-FFF2-40B4-BE49-F238E27FC236}">
                <a16:creationId xmlns:a16="http://schemas.microsoft.com/office/drawing/2014/main" xmlns="" id="{DEE672FB-BD80-451D-831C-D48C13999F1C}"/>
              </a:ext>
            </a:extLst>
          </p:cNvPr>
          <p:cNvSpPr/>
          <p:nvPr/>
        </p:nvSpPr>
        <p:spPr bwMode="auto">
          <a:xfrm>
            <a:off x="5996499" y="2394997"/>
            <a:ext cx="5525576" cy="446300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自身</a:t>
            </a:r>
            <a:r>
              <a:rPr lang="zh-CN" altLang="en-US" dirty="0" smtClean="0"/>
              <a:t>拥有超过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个（</a:t>
            </a:r>
            <a:r>
              <a:rPr lang="en-US" altLang="zh-CN" dirty="0" smtClean="0"/>
              <a:t>&gt;=8</a:t>
            </a:r>
            <a:r>
              <a:rPr lang="zh-CN" altLang="en-US" dirty="0" smtClean="0"/>
              <a:t>）形态</a:t>
            </a:r>
            <a:r>
              <a:rPr lang="en-US" altLang="zh-CN" dirty="0" smtClean="0"/>
              <a:t>I </a:t>
            </a:r>
            <a:r>
              <a:rPr lang="zh-CN" altLang="en-US" dirty="0" smtClean="0"/>
              <a:t>裂变模式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由于核沾染自己主动攻击后下回合造成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本次的攻击，每段</a:t>
            </a:r>
            <a:r>
              <a:rPr lang="en-US" altLang="zh-CN" dirty="0" smtClean="0"/>
              <a:t>+0.5</a:t>
            </a:r>
            <a:r>
              <a:rPr lang="zh-CN" altLang="en-US" dirty="0" smtClean="0"/>
              <a:t>伤，都不会被弹。判定类同样造成判定</a:t>
            </a:r>
            <a:r>
              <a:rPr lang="en-US" altLang="zh-CN" dirty="0" smtClean="0"/>
              <a:t>2</a:t>
            </a:r>
            <a:r>
              <a:rPr lang="zh-CN" altLang="en-US" dirty="0" smtClean="0"/>
              <a:t>回合。</a:t>
            </a:r>
            <a:endParaRPr lang="en-US" altLang="zh-CN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形态</a:t>
            </a:r>
            <a:r>
              <a:rPr lang="en-US" altLang="zh-CN" dirty="0" smtClean="0"/>
              <a:t>II </a:t>
            </a:r>
            <a:r>
              <a:rPr lang="zh-CN" altLang="en-US" dirty="0" smtClean="0"/>
              <a:t>聚变模式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每三回合聚变产生能量获得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个盾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先手获得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I</a:t>
            </a:r>
            <a:r>
              <a:rPr lang="zh-CN" altLang="en-US" dirty="0" smtClean="0"/>
              <a:t>模式，重开后不回复初始，保持当前形态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xmlns="" id="{A533E540-876F-46CB-AE17-A6BBFC54ED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700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FingerGlory</a:t>
            </a:r>
            <a:r>
              <a:rPr lang="zh-CN" altLang="en-US" dirty="0" smtClean="0"/>
              <a:t>的黑历史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黑历史职业一样也是值得尊敬的</a:t>
            </a:r>
            <a:endParaRPr lang="zh-CN" altLang="en-US" dirty="0"/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 txBox="1">
            <a:spLocks/>
          </p:cNvSpPr>
          <p:nvPr/>
        </p:nvSpPr>
        <p:spPr>
          <a:xfrm>
            <a:off x="2252870" y="2046514"/>
            <a:ext cx="1118054" cy="1128156"/>
          </a:xfrm>
          <a:prstGeom prst="rect">
            <a:avLst/>
          </a:prstGeom>
        </p:spPr>
        <p:txBody>
          <a:bodyPr vert="horz" wrap="none" lIns="91440" tIns="45720" rIns="91440" bIns="45720" numCol="1" rtlCol="0">
            <a:prstTxWarp prst="textPlain">
              <a:avLst/>
            </a:prstTxWarp>
            <a:normAutofit/>
          </a:bodyPr>
          <a:lstStyle/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05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7972" y="2496560"/>
            <a:ext cx="3096055" cy="1290638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Designed By FG Studio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PPT made by </a:t>
            </a:r>
            <a:r>
              <a:rPr lang="en-US" altLang="zh-CN" dirty="0" err="1" smtClean="0"/>
              <a:t>LD&amp;Xzy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73E142C9-89A6-4062-8D51-7B34BD8EC5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>
              <a:extLst>
                <a:ext uri="{FF2B5EF4-FFF2-40B4-BE49-F238E27FC236}">
                  <a16:creationId xmlns:a16="http://schemas.microsoft.com/office/drawing/2014/main" xmlns="" id="{242081F1-E3F8-4206-8DED-8F5F4ED4230D}"/>
                </a:ext>
              </a:extLst>
            </p:cNvPr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>
              <a:extLst>
                <a:ext uri="{FF2B5EF4-FFF2-40B4-BE49-F238E27FC236}">
                  <a16:creationId xmlns:a16="http://schemas.microsoft.com/office/drawing/2014/main" xmlns="" id="{55E7DA75-448D-49BC-AC2D-30A810A93EBB}"/>
                </a:ext>
              </a:extLst>
            </p:cNvPr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7" fmla="*/ 4087883 w 9505056"/>
                <a:gd name="connsiteY7" fmla="*/ 309207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0" fmla="*/ 5508611 w 9505056"/>
                <a:gd name="connsiteY0" fmla="*/ 0 h 4452528"/>
                <a:gd name="connsiteX1" fmla="*/ 9505056 w 9505056"/>
                <a:gd name="connsiteY1" fmla="*/ 0 h 4452528"/>
                <a:gd name="connsiteX2" fmla="*/ 9505056 w 9505056"/>
                <a:gd name="connsiteY2" fmla="*/ 4452528 h 4452528"/>
                <a:gd name="connsiteX3" fmla="*/ 0 w 9505056"/>
                <a:gd name="connsiteY3" fmla="*/ 4452528 h 4452528"/>
                <a:gd name="connsiteX4" fmla="*/ 0 w 9505056"/>
                <a:gd name="connsiteY4" fmla="*/ 0 h 4452528"/>
                <a:gd name="connsiteX5" fmla="*/ 3996443 w 9505056"/>
                <a:gd name="connsiteY5" fmla="*/ 0 h 445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>
              <a:extLst>
                <a:ext uri="{FF2B5EF4-FFF2-40B4-BE49-F238E27FC236}">
                  <a16:creationId xmlns:a16="http://schemas.microsoft.com/office/drawing/2014/main" xmlns="" id="{5D0D85C0-F965-4CBA-8178-7C0B54C88A04}"/>
                </a:ext>
              </a:extLst>
            </p:cNvPr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>
              <a:extLst>
                <a:ext uri="{FF2B5EF4-FFF2-40B4-BE49-F238E27FC236}">
                  <a16:creationId xmlns:a16="http://schemas.microsoft.com/office/drawing/2014/main" xmlns="" id="{59E89F2A-78FD-4DE7-A919-9A5F6B983593}"/>
                </a:ext>
              </a:extLst>
            </p:cNvPr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>
              <a:extLst>
                <a:ext uri="{FF2B5EF4-FFF2-40B4-BE49-F238E27FC236}">
                  <a16:creationId xmlns:a16="http://schemas.microsoft.com/office/drawing/2014/main" xmlns="" id="{F7C67A35-8F00-4203-BF52-4B5277BBD14D}"/>
                </a:ext>
              </a:extLst>
            </p:cNvPr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>
              <a:extLst>
                <a:ext uri="{FF2B5EF4-FFF2-40B4-BE49-F238E27FC236}">
                  <a16:creationId xmlns:a16="http://schemas.microsoft.com/office/drawing/2014/main" xmlns="" id="{634D196C-A26E-49BE-AEC5-6768CE63572A}"/>
                </a:ext>
              </a:extLst>
            </p:cNvPr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>
              <a:extLst>
                <a:ext uri="{FF2B5EF4-FFF2-40B4-BE49-F238E27FC236}">
                  <a16:creationId xmlns:a16="http://schemas.microsoft.com/office/drawing/2014/main" xmlns="" id="{CA9DB211-25F8-4163-8556-EBFC7C24DCB7}"/>
                </a:ext>
              </a:extLst>
            </p:cNvPr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>
              <a:extLst>
                <a:ext uri="{FF2B5EF4-FFF2-40B4-BE49-F238E27FC236}">
                  <a16:creationId xmlns:a16="http://schemas.microsoft.com/office/drawing/2014/main" xmlns="" id="{310E7423-E922-4D6B-9ADF-CE78FD4C8EDA}"/>
                </a:ext>
              </a:extLst>
            </p:cNvPr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>
              <a:extLst>
                <a:ext uri="{FF2B5EF4-FFF2-40B4-BE49-F238E27FC236}">
                  <a16:creationId xmlns:a16="http://schemas.microsoft.com/office/drawing/2014/main" xmlns="" id="{EFA2F8D2-DC58-448A-A3E8-4EB3C56BEAE2}"/>
                </a:ext>
              </a:extLst>
            </p:cNvPr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>
              <a:extLst>
                <a:ext uri="{FF2B5EF4-FFF2-40B4-BE49-F238E27FC236}">
                  <a16:creationId xmlns:a16="http://schemas.microsoft.com/office/drawing/2014/main" xmlns="" id="{E2B748B0-EADD-4008-8D30-E31A6285C292}"/>
                </a:ext>
              </a:extLst>
            </p:cNvPr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>
              <a:extLst>
                <a:ext uri="{FF2B5EF4-FFF2-40B4-BE49-F238E27FC236}">
                  <a16:creationId xmlns:a16="http://schemas.microsoft.com/office/drawing/2014/main" xmlns="" id="{AC59E99E-E519-401A-A9DA-E2D9F3FCCCB4}"/>
                </a:ext>
              </a:extLst>
            </p:cNvPr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>
              <a:extLst>
                <a:ext uri="{FF2B5EF4-FFF2-40B4-BE49-F238E27FC236}">
                  <a16:creationId xmlns:a16="http://schemas.microsoft.com/office/drawing/2014/main" xmlns="" id="{76240107-7681-4C54-8C47-4930F9FD71B9}"/>
                </a:ext>
              </a:extLst>
            </p:cNvPr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D814D919-3E38-4C0D-8550-72ED7F214798}"/>
                </a:ext>
              </a:extLst>
            </p:cNvPr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4FD69B78-812A-4D5B-AE77-507EA02BBCF5}"/>
                </a:ext>
              </a:extLst>
            </p:cNvPr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B0E4AB58-3CAA-4C37-80DD-E852A1F80B9F}"/>
                </a:ext>
              </a:extLst>
            </p:cNvPr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9C634C24-C4E1-40FB-B06E-AD962C8A1CC0}"/>
                </a:ext>
              </a:extLst>
            </p:cNvPr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CD777E98-2649-4E4E-947F-4DFD8B9C7D8C}"/>
                </a:ext>
              </a:extLst>
            </p:cNvPr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>
              <a:extLst>
                <a:ext uri="{FF2B5EF4-FFF2-40B4-BE49-F238E27FC236}">
                  <a16:creationId xmlns:a16="http://schemas.microsoft.com/office/drawing/2014/main" xmlns="" id="{3DFF3B8D-21CC-452D-A8F5-D678901A9838}"/>
                </a:ext>
              </a:extLst>
            </p:cNvPr>
            <p:cNvSpPr/>
            <p:nvPr/>
          </p:nvSpPr>
          <p:spPr bwMode="auto">
            <a:xfrm>
              <a:off x="3029587" y="2076428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err="1" smtClean="0"/>
                <a:t>FingerGlory</a:t>
              </a:r>
              <a:r>
                <a:rPr lang="en-US" altLang="zh-CN" sz="1400" dirty="0" smtClean="0"/>
                <a:t> </a:t>
              </a:r>
              <a:r>
                <a:rPr lang="zh-CN" altLang="en-US" sz="1400" dirty="0" smtClean="0"/>
                <a:t>历史概要</a:t>
              </a:r>
              <a:endParaRPr lang="zh-CN" altLang="en-US" sz="1400" dirty="0"/>
            </a:p>
          </p:txBody>
        </p:sp>
        <p:sp>
          <p:nvSpPr>
            <p:cNvPr id="24" name="íṥḻíḓe">
              <a:extLst>
                <a:ext uri="{FF2B5EF4-FFF2-40B4-BE49-F238E27FC236}">
                  <a16:creationId xmlns:a16="http://schemas.microsoft.com/office/drawing/2014/main" xmlns="" id="{EB5CF8BB-3CA0-44FF-BFC9-648E2E535576}"/>
                </a:ext>
              </a:extLst>
            </p:cNvPr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1400" dirty="0"/>
            </a:p>
          </p:txBody>
        </p:sp>
        <p:sp>
          <p:nvSpPr>
            <p:cNvPr id="25" name="íṩļiḍè">
              <a:extLst>
                <a:ext uri="{FF2B5EF4-FFF2-40B4-BE49-F238E27FC236}">
                  <a16:creationId xmlns:a16="http://schemas.microsoft.com/office/drawing/2014/main" xmlns="" id="{ACDD50F9-7BC9-435C-808C-DC4AF2A47AC8}"/>
                </a:ext>
              </a:extLst>
            </p:cNvPr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/>
            </a:p>
          </p:txBody>
        </p:sp>
        <p:sp>
          <p:nvSpPr>
            <p:cNvPr id="26" name="iŝlïḑê">
              <a:extLst>
                <a:ext uri="{FF2B5EF4-FFF2-40B4-BE49-F238E27FC236}">
                  <a16:creationId xmlns:a16="http://schemas.microsoft.com/office/drawing/2014/main" xmlns="" id="{EEF58507-B1F6-44E6-84C4-96F3BC31B328}"/>
                </a:ext>
              </a:extLst>
            </p:cNvPr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/>
            </a:p>
          </p:txBody>
        </p:sp>
        <p:sp>
          <p:nvSpPr>
            <p:cNvPr id="27" name="íṡļíḑé">
              <a:extLst>
                <a:ext uri="{FF2B5EF4-FFF2-40B4-BE49-F238E27FC236}">
                  <a16:creationId xmlns:a16="http://schemas.microsoft.com/office/drawing/2014/main" xmlns="" id="{BC5A2DBE-4064-43E9-84EE-97B1636A0447}"/>
                </a:ext>
              </a:extLst>
            </p:cNvPr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/>
            </a:p>
          </p:txBody>
        </p:sp>
      </p:grpSp>
      <p:sp>
        <p:nvSpPr>
          <p:cNvPr id="28" name="íšḷíḑé">
            <a:extLst>
              <a:ext uri="{FF2B5EF4-FFF2-40B4-BE49-F238E27FC236}">
                <a16:creationId xmlns:a16="http://schemas.microsoft.com/office/drawing/2014/main" xmlns="" id="{3DFF3B8D-21CC-452D-A8F5-D678901A9838}"/>
              </a:ext>
            </a:extLst>
          </p:cNvPr>
          <p:cNvSpPr/>
          <p:nvPr/>
        </p:nvSpPr>
        <p:spPr bwMode="auto">
          <a:xfrm>
            <a:off x="2953388" y="3017438"/>
            <a:ext cx="8144999" cy="504056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/>
              <a:t>FingerGlory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 基础</a:t>
            </a:r>
            <a:r>
              <a:rPr lang="en-US" altLang="zh-CN" sz="1400" dirty="0" smtClean="0"/>
              <a:t>+v1.0</a:t>
            </a:r>
            <a:r>
              <a:rPr lang="zh-CN" altLang="en-US" sz="1400" dirty="0" smtClean="0"/>
              <a:t>玩法介绍</a:t>
            </a:r>
            <a:endParaRPr lang="zh-CN" altLang="en-US" sz="1400" dirty="0"/>
          </a:p>
        </p:txBody>
      </p:sp>
      <p:sp>
        <p:nvSpPr>
          <p:cNvPr id="30" name="íšḷíḑé">
            <a:extLst>
              <a:ext uri="{FF2B5EF4-FFF2-40B4-BE49-F238E27FC236}">
                <a16:creationId xmlns:a16="http://schemas.microsoft.com/office/drawing/2014/main" xmlns="" id="{3DFF3B8D-21CC-452D-A8F5-D678901A9838}"/>
              </a:ext>
            </a:extLst>
          </p:cNvPr>
          <p:cNvSpPr/>
          <p:nvPr/>
        </p:nvSpPr>
        <p:spPr bwMode="auto">
          <a:xfrm>
            <a:off x="2910525" y="5232001"/>
            <a:ext cx="8144999" cy="504056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/>
              <a:t>FingerGlory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黑历史职业</a:t>
            </a:r>
            <a:endParaRPr lang="zh-CN" altLang="en-US" sz="1400" dirty="0"/>
          </a:p>
        </p:txBody>
      </p:sp>
      <p:sp>
        <p:nvSpPr>
          <p:cNvPr id="31" name="íšḷíḑé">
            <a:extLst>
              <a:ext uri="{FF2B5EF4-FFF2-40B4-BE49-F238E27FC236}">
                <a16:creationId xmlns:a16="http://schemas.microsoft.com/office/drawing/2014/main" xmlns="" id="{3DFF3B8D-21CC-452D-A8F5-D678901A9838}"/>
              </a:ext>
            </a:extLst>
          </p:cNvPr>
          <p:cNvSpPr/>
          <p:nvPr/>
        </p:nvSpPr>
        <p:spPr bwMode="auto">
          <a:xfrm>
            <a:off x="2977200" y="3784201"/>
            <a:ext cx="8144999" cy="504056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/>
              <a:t>FingerGlory</a:t>
            </a:r>
            <a:r>
              <a:rPr lang="en-US" altLang="zh-CN" sz="1400" dirty="0" smtClean="0"/>
              <a:t> v2.0</a:t>
            </a:r>
            <a:r>
              <a:rPr lang="zh-CN" altLang="en-US" sz="1400" dirty="0" smtClean="0"/>
              <a:t>玩法介绍</a:t>
            </a:r>
            <a:endParaRPr lang="zh-CN" altLang="en-US" sz="1400" dirty="0"/>
          </a:p>
        </p:txBody>
      </p:sp>
      <p:sp>
        <p:nvSpPr>
          <p:cNvPr id="32" name="íšḷíḑé">
            <a:extLst>
              <a:ext uri="{FF2B5EF4-FFF2-40B4-BE49-F238E27FC236}">
                <a16:creationId xmlns:a16="http://schemas.microsoft.com/office/drawing/2014/main" xmlns="" id="{3DFF3B8D-21CC-452D-A8F5-D678901A9838}"/>
              </a:ext>
            </a:extLst>
          </p:cNvPr>
          <p:cNvSpPr/>
          <p:nvPr/>
        </p:nvSpPr>
        <p:spPr bwMode="auto">
          <a:xfrm>
            <a:off x="2929575" y="4550963"/>
            <a:ext cx="8144999" cy="504056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/>
              <a:t>FingerGlory</a:t>
            </a:r>
            <a:r>
              <a:rPr lang="en-US" altLang="zh-CN" sz="1400" dirty="0" smtClean="0"/>
              <a:t> v3.0</a:t>
            </a:r>
            <a:r>
              <a:rPr lang="zh-CN" altLang="en-US" sz="1400" dirty="0" smtClean="0"/>
              <a:t>玩法介绍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430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sz="4000" b="0" dirty="0" err="1" smtClean="0"/>
              <a:t>FingerGlory</a:t>
            </a:r>
            <a:r>
              <a:rPr lang="zh-CN" altLang="en-US" sz="4000" b="0" dirty="0" smtClean="0"/>
              <a:t>的历史概要</a:t>
            </a:r>
            <a:endParaRPr lang="zh-CN" altLang="en-US" sz="40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带你回顾</a:t>
            </a:r>
            <a:r>
              <a:rPr lang="en-US" altLang="zh-CN" dirty="0" err="1" smtClean="0"/>
              <a:t>FingerGlory</a:t>
            </a:r>
            <a:r>
              <a:rPr lang="zh-CN" altLang="en-US" dirty="0" smtClean="0"/>
              <a:t>如何一步步走向繁盛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err="1" smtClean="0"/>
              <a:t>FingerGlory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 基础</a:t>
            </a:r>
            <a:r>
              <a:rPr lang="en-US" altLang="zh-CN" sz="3600" dirty="0" smtClean="0"/>
              <a:t>+v1.0</a:t>
            </a:r>
            <a:r>
              <a:rPr lang="zh-CN" altLang="en-US" sz="3600" dirty="0" smtClean="0"/>
              <a:t>玩法介绍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这是</a:t>
            </a:r>
            <a:r>
              <a:rPr lang="en-US" altLang="zh-CN" dirty="0" smtClean="0"/>
              <a:t>FG</a:t>
            </a:r>
            <a:r>
              <a:rPr lang="zh-CN" altLang="en-US" dirty="0" smtClean="0"/>
              <a:t>辉煌前的一段时间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xmlns="" id="{A533E540-876F-46CB-AE17-A6BBFC54ED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972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 smtClean="0"/>
              <a:t>FingerGlory</a:t>
            </a:r>
            <a:r>
              <a:rPr lang="en-US" altLang="zh-CN" dirty="0" smtClean="0"/>
              <a:t> v2.0</a:t>
            </a:r>
            <a:r>
              <a:rPr lang="zh-CN" altLang="en-US" dirty="0" smtClean="0"/>
              <a:t>玩法介绍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FingerGlory</a:t>
            </a:r>
            <a:r>
              <a:rPr lang="zh-CN" altLang="en-US" dirty="0" smtClean="0"/>
              <a:t>的光辉岁月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xmlns="" id="{A533E540-876F-46CB-AE17-A6BBFC54ED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90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41.</a:t>
            </a:r>
            <a:r>
              <a:rPr lang="zh-CN" altLang="en-US" dirty="0" smtClean="0"/>
              <a:t>电子王</a:t>
            </a:r>
            <a:endParaRPr lang="zh-CN" altLang="en-US" dirty="0"/>
          </a:p>
        </p:txBody>
      </p:sp>
      <p:sp>
        <p:nvSpPr>
          <p:cNvPr id="3" name="iṡḻíḋè">
            <a:extLst>
              <a:ext uri="{FF2B5EF4-FFF2-40B4-BE49-F238E27FC236}">
                <a16:creationId xmlns:a16="http://schemas.microsoft.com/office/drawing/2014/main" xmlns="" id="{12784E92-27DA-40C9-83C9-B1D834D12844}"/>
              </a:ext>
            </a:extLst>
          </p:cNvPr>
          <p:cNvSpPr/>
          <p:nvPr/>
        </p:nvSpPr>
        <p:spPr bwMode="auto">
          <a:xfrm>
            <a:off x="431986" y="1230989"/>
            <a:ext cx="5579114" cy="1164009"/>
          </a:xfrm>
          <a:prstGeom prst="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主动：汇流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isḻiḓê">
            <a:extLst>
              <a:ext uri="{FF2B5EF4-FFF2-40B4-BE49-F238E27FC236}">
                <a16:creationId xmlns:a16="http://schemas.microsoft.com/office/drawing/2014/main" xmlns="" id="{76ECEECB-5D61-4168-A4C9-34937C95938C}"/>
              </a:ext>
            </a:extLst>
          </p:cNvPr>
          <p:cNvSpPr/>
          <p:nvPr/>
        </p:nvSpPr>
        <p:spPr bwMode="auto">
          <a:xfrm>
            <a:off x="431986" y="2400457"/>
            <a:ext cx="5579114" cy="4457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花费</a:t>
            </a:r>
            <a:r>
              <a:rPr lang="en-US" altLang="zh-CN" dirty="0" smtClean="0"/>
              <a:t>x/2</a:t>
            </a:r>
            <a:r>
              <a:rPr lang="zh-CN" altLang="en-US" dirty="0" smtClean="0"/>
              <a:t>个点获得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个电子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必须是整数个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，当你和别人构成回路便会造成光速</a:t>
            </a:r>
            <a:r>
              <a:rPr lang="zh-CN" altLang="en-US" dirty="0" smtClean="0">
                <a:solidFill>
                  <a:srgbClr val="FF0000"/>
                </a:solidFill>
              </a:rPr>
              <a:t>真伤</a:t>
            </a:r>
            <a:r>
              <a:rPr lang="zh-CN" altLang="en-US" dirty="0" smtClean="0">
                <a:solidFill>
                  <a:schemeClr val="tx1"/>
                </a:solidFill>
              </a:rPr>
              <a:t>，构成回路的要求是你对对手或对手对你可能造成非判定类伤害（如单枪你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，你单枪别人之类）或者是判定成功的判定类伤害（例如者死对不出，小激光对弹，制裁等等），每个回路等分电子，每个电子造成</a:t>
            </a:r>
            <a:r>
              <a:rPr lang="en-US" altLang="zh-CN" dirty="0" smtClean="0">
                <a:solidFill>
                  <a:schemeClr val="tx1"/>
                </a:solidFill>
              </a:rPr>
              <a:t>1/2</a:t>
            </a:r>
            <a:r>
              <a:rPr lang="zh-CN" altLang="en-US" dirty="0" smtClean="0">
                <a:solidFill>
                  <a:schemeClr val="tx1"/>
                </a:solidFill>
              </a:rPr>
              <a:t>光速</a:t>
            </a:r>
            <a:r>
              <a:rPr lang="zh-CN" altLang="en-US" dirty="0" smtClean="0">
                <a:solidFill>
                  <a:srgbClr val="FF0000"/>
                </a:solidFill>
              </a:rPr>
              <a:t>真伤</a:t>
            </a:r>
            <a:r>
              <a:rPr lang="zh-CN" altLang="en-US" dirty="0" smtClean="0">
                <a:solidFill>
                  <a:schemeClr val="tx1"/>
                </a:solidFill>
              </a:rPr>
              <a:t>。（使用时需说出加几个电子，并用手势表明个数）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îṣľîḓè">
            <a:extLst>
              <a:ext uri="{FF2B5EF4-FFF2-40B4-BE49-F238E27FC236}">
                <a16:creationId xmlns:a16="http://schemas.microsoft.com/office/drawing/2014/main" xmlns="" id="{9622D48A-34B3-4BC0-B2D6-BCE618E9A8C7}"/>
              </a:ext>
            </a:extLst>
          </p:cNvPr>
          <p:cNvSpPr/>
          <p:nvPr/>
        </p:nvSpPr>
        <p:spPr bwMode="auto">
          <a:xfrm>
            <a:off x="5996499" y="1230988"/>
            <a:ext cx="5525577" cy="1164009"/>
          </a:xfrm>
          <a:prstGeom prst="rect">
            <a:avLst/>
          </a:prstGeom>
          <a:solidFill>
            <a:schemeClr val="accent4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被动：电击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iṡḻïdê">
            <a:extLst>
              <a:ext uri="{FF2B5EF4-FFF2-40B4-BE49-F238E27FC236}">
                <a16:creationId xmlns:a16="http://schemas.microsoft.com/office/drawing/2014/main" xmlns="" id="{DEE672FB-BD80-451D-831C-D48C13999F1C}"/>
              </a:ext>
            </a:extLst>
          </p:cNvPr>
          <p:cNvSpPr/>
          <p:nvPr/>
        </p:nvSpPr>
        <p:spPr bwMode="auto">
          <a:xfrm>
            <a:off x="5996499" y="2394997"/>
            <a:ext cx="5525576" cy="446300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攻击附带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光速枪类</a:t>
            </a:r>
            <a:r>
              <a:rPr lang="zh-CN" altLang="en-US" dirty="0" smtClean="0">
                <a:solidFill>
                  <a:srgbClr val="FF0000"/>
                </a:solidFill>
              </a:rPr>
              <a:t>真伤</a:t>
            </a:r>
            <a:r>
              <a:rPr lang="zh-CN" altLang="en-US" dirty="0" smtClean="0"/>
              <a:t>，自身拥有超过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个（</a:t>
            </a:r>
            <a:r>
              <a:rPr lang="en-US" altLang="zh-CN" dirty="0" smtClean="0"/>
              <a:t>&gt;=8</a:t>
            </a:r>
            <a:r>
              <a:rPr lang="zh-CN" altLang="en-US" dirty="0" smtClean="0"/>
              <a:t>）电子时回合结束时因为电压过高会击穿导致你自爆（积攒瞬间你不死）。一次最多加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个电子。电子不会被弹。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î$ľïḑè">
            <a:extLst>
              <a:ext uri="{FF2B5EF4-FFF2-40B4-BE49-F238E27FC236}">
                <a16:creationId xmlns:a16="http://schemas.microsoft.com/office/drawing/2014/main" xmlns="" id="{4CBDD7A0-B307-459A-9F2B-5FB542BF1AAB}"/>
              </a:ext>
            </a:extLst>
          </p:cNvPr>
          <p:cNvSpPr/>
          <p:nvPr/>
        </p:nvSpPr>
        <p:spPr bwMode="auto">
          <a:xfrm>
            <a:off x="671512" y="2067711"/>
            <a:ext cx="3176146" cy="9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对方不敢频繁骚扰你，因为当你有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个电子的时候你及其危险，你本身爆发也汉高</a:t>
            </a:r>
            <a:endParaRPr lang="zh-CN" altLang="en-US" sz="1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职业特点</a:t>
            </a:r>
            <a:endParaRPr lang="zh-CN" altLang="en-US" dirty="0"/>
          </a:p>
        </p:txBody>
      </p:sp>
      <p:sp>
        <p:nvSpPr>
          <p:cNvPr id="59" name="íṥľíḓè">
            <a:extLst>
              <a:ext uri="{FF2B5EF4-FFF2-40B4-BE49-F238E27FC236}">
                <a16:creationId xmlns:a16="http://schemas.microsoft.com/office/drawing/2014/main" xmlns="" id="{7FDC6CFA-94B5-4C30-A0E1-2C671E11F9D9}"/>
              </a:ext>
            </a:extLst>
          </p:cNvPr>
          <p:cNvSpPr/>
          <p:nvPr/>
        </p:nvSpPr>
        <p:spPr>
          <a:xfrm>
            <a:off x="7316061" y="4181448"/>
            <a:ext cx="1157887" cy="563067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íṧļiďé">
            <a:extLst>
              <a:ext uri="{FF2B5EF4-FFF2-40B4-BE49-F238E27FC236}">
                <a16:creationId xmlns:a16="http://schemas.microsoft.com/office/drawing/2014/main" xmlns="" id="{91753334-F2A4-42B4-87E2-B28EAF405F66}"/>
              </a:ext>
            </a:extLst>
          </p:cNvPr>
          <p:cNvSpPr/>
          <p:nvPr/>
        </p:nvSpPr>
        <p:spPr>
          <a:xfrm>
            <a:off x="4068447" y="4181448"/>
            <a:ext cx="1157654" cy="563067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íšlidê">
            <a:extLst>
              <a:ext uri="{FF2B5EF4-FFF2-40B4-BE49-F238E27FC236}">
                <a16:creationId xmlns:a16="http://schemas.microsoft.com/office/drawing/2014/main" xmlns="" id="{7B8B32B9-9E3F-4C25-967E-7DAD6D3E6E45}"/>
              </a:ext>
            </a:extLst>
          </p:cNvPr>
          <p:cNvSpPr/>
          <p:nvPr/>
        </p:nvSpPr>
        <p:spPr>
          <a:xfrm>
            <a:off x="7316061" y="2055740"/>
            <a:ext cx="1157887" cy="563068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śľiḓe">
            <a:extLst>
              <a:ext uri="{FF2B5EF4-FFF2-40B4-BE49-F238E27FC236}">
                <a16:creationId xmlns:a16="http://schemas.microsoft.com/office/drawing/2014/main" xmlns="" id="{BA049772-3CFF-4D7F-8D22-176761584F92}"/>
              </a:ext>
            </a:extLst>
          </p:cNvPr>
          <p:cNvSpPr/>
          <p:nvPr/>
        </p:nvSpPr>
        <p:spPr>
          <a:xfrm>
            <a:off x="4068448" y="2058445"/>
            <a:ext cx="1157654" cy="563067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îṡḷïďê">
            <a:extLst>
              <a:ext uri="{FF2B5EF4-FFF2-40B4-BE49-F238E27FC236}">
                <a16:creationId xmlns:a16="http://schemas.microsoft.com/office/drawing/2014/main" xmlns="" id="{0EB68E55-7CBF-498C-8861-32154FF64B86}"/>
              </a:ext>
            </a:extLst>
          </p:cNvPr>
          <p:cNvSpPr/>
          <p:nvPr/>
        </p:nvSpPr>
        <p:spPr>
          <a:xfrm flipH="1" flipV="1">
            <a:off x="5461622" y="2610225"/>
            <a:ext cx="395643" cy="395643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ş1íďê">
            <a:extLst>
              <a:ext uri="{FF2B5EF4-FFF2-40B4-BE49-F238E27FC236}">
                <a16:creationId xmlns:a16="http://schemas.microsoft.com/office/drawing/2014/main" xmlns="" id="{25A7BAE5-B060-4BF4-A7EF-2FF0ADBC2AAD}"/>
              </a:ext>
            </a:extLst>
          </p:cNvPr>
          <p:cNvSpPr/>
          <p:nvPr/>
        </p:nvSpPr>
        <p:spPr>
          <a:xfrm flipV="1">
            <a:off x="6654319" y="2609394"/>
            <a:ext cx="395643" cy="395643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$ľîḓé">
            <a:extLst>
              <a:ext uri="{FF2B5EF4-FFF2-40B4-BE49-F238E27FC236}">
                <a16:creationId xmlns:a16="http://schemas.microsoft.com/office/drawing/2014/main" xmlns="" id="{D925EA2D-857F-4B2E-B6E8-50E83FF469F9}"/>
              </a:ext>
            </a:extLst>
          </p:cNvPr>
          <p:cNvSpPr/>
          <p:nvPr/>
        </p:nvSpPr>
        <p:spPr>
          <a:xfrm>
            <a:off x="6655150" y="3802092"/>
            <a:ext cx="395643" cy="395643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îšḷíďê">
            <a:extLst>
              <a:ext uri="{FF2B5EF4-FFF2-40B4-BE49-F238E27FC236}">
                <a16:creationId xmlns:a16="http://schemas.microsoft.com/office/drawing/2014/main" xmlns="" id="{8DCD1652-F712-4A43-9C04-7087816E009F}"/>
              </a:ext>
            </a:extLst>
          </p:cNvPr>
          <p:cNvSpPr/>
          <p:nvPr/>
        </p:nvSpPr>
        <p:spPr>
          <a:xfrm flipH="1">
            <a:off x="5462453" y="3802923"/>
            <a:ext cx="395643" cy="395643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ṩ1íḓê">
            <a:extLst>
              <a:ext uri="{FF2B5EF4-FFF2-40B4-BE49-F238E27FC236}">
                <a16:creationId xmlns:a16="http://schemas.microsoft.com/office/drawing/2014/main" xmlns="" id="{465F27DA-04FE-4D0E-8735-99910A56C38F}"/>
              </a:ext>
            </a:extLst>
          </p:cNvPr>
          <p:cNvSpPr/>
          <p:nvPr/>
        </p:nvSpPr>
        <p:spPr>
          <a:xfrm rot="18900000">
            <a:off x="5409351" y="2557124"/>
            <a:ext cx="1692882" cy="1692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9988"/>
                  <a:pt x="0" y="18000"/>
                </a:cubicBezTo>
                <a:lnTo>
                  <a:pt x="0" y="36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îśḷiḑè">
            <a:extLst>
              <a:ext uri="{FF2B5EF4-FFF2-40B4-BE49-F238E27FC236}">
                <a16:creationId xmlns:a16="http://schemas.microsoft.com/office/drawing/2014/main" xmlns="" id="{C7F9FCA2-6FD3-4C49-A5D0-96F0650E13DF}"/>
              </a:ext>
            </a:extLst>
          </p:cNvPr>
          <p:cNvSpPr/>
          <p:nvPr/>
        </p:nvSpPr>
        <p:spPr>
          <a:xfrm>
            <a:off x="5467344" y="3084577"/>
            <a:ext cx="1607476" cy="63380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square" lIns="25400" tIns="25400" rIns="25400" bIns="25400" anchor="ctr">
            <a:normAutofit fontScale="77500" lnSpcReduction="20000"/>
          </a:bodyPr>
          <a:lstStyle/>
          <a:p>
            <a:pPr algn="ctr"/>
            <a:r>
              <a:rPr lang="zh-CN" altLang="en-US" sz="3375" b="1" dirty="0" smtClean="0">
                <a:solidFill>
                  <a:schemeClr val="bg1"/>
                </a:solidFill>
              </a:rPr>
              <a:t>长处</a:t>
            </a:r>
            <a:r>
              <a:rPr lang="en-US" altLang="zh-CN" sz="3375" b="1" dirty="0" smtClean="0">
                <a:solidFill>
                  <a:schemeClr val="bg1"/>
                </a:solidFill>
              </a:rPr>
              <a:t>/</a:t>
            </a:r>
            <a:r>
              <a:rPr lang="zh-CN" altLang="en-US" sz="3375" b="1" dirty="0" smtClean="0">
                <a:solidFill>
                  <a:schemeClr val="bg1"/>
                </a:solidFill>
              </a:rPr>
              <a:t>弱点</a:t>
            </a:r>
            <a:endParaRPr lang="en-US" sz="3375" b="1" dirty="0">
              <a:solidFill>
                <a:schemeClr val="bg1"/>
              </a:solidFill>
            </a:endParaRPr>
          </a:p>
        </p:txBody>
      </p:sp>
      <p:sp>
        <p:nvSpPr>
          <p:cNvPr id="69" name="îṣḷïḍê">
            <a:extLst>
              <a:ext uri="{FF2B5EF4-FFF2-40B4-BE49-F238E27FC236}">
                <a16:creationId xmlns:a16="http://schemas.microsoft.com/office/drawing/2014/main" xmlns="" id="{30F9AA3D-832A-410B-93AC-2AE7A8CA2255}"/>
              </a:ext>
            </a:extLst>
          </p:cNvPr>
          <p:cNvSpPr/>
          <p:nvPr/>
        </p:nvSpPr>
        <p:spPr>
          <a:xfrm rot="18900000">
            <a:off x="4816994" y="1964767"/>
            <a:ext cx="755230" cy="755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9988"/>
                  <a:pt x="0" y="18000"/>
                </a:cubicBezTo>
                <a:lnTo>
                  <a:pt x="0" y="360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sḻíḑê">
            <a:extLst>
              <a:ext uri="{FF2B5EF4-FFF2-40B4-BE49-F238E27FC236}">
                <a16:creationId xmlns:a16="http://schemas.microsoft.com/office/drawing/2014/main" xmlns="" id="{98C9AC2C-3344-45FB-9A66-57D695228B99}"/>
              </a:ext>
            </a:extLst>
          </p:cNvPr>
          <p:cNvSpPr/>
          <p:nvPr/>
        </p:nvSpPr>
        <p:spPr>
          <a:xfrm>
            <a:off x="4885570" y="2096402"/>
            <a:ext cx="618078" cy="4907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square" lIns="25400" tIns="25400" rIns="25400" bIns="25400" anchor="ctr">
            <a:normAutofit fontScale="62500" lnSpcReduction="20000"/>
          </a:bodyPr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</a:rPr>
              <a:t>能抗能打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1" name="îSļîḑê">
            <a:extLst>
              <a:ext uri="{FF2B5EF4-FFF2-40B4-BE49-F238E27FC236}">
                <a16:creationId xmlns:a16="http://schemas.microsoft.com/office/drawing/2014/main" xmlns="" id="{76339262-AFD0-4510-B1D7-E0F3813F16A2}"/>
              </a:ext>
            </a:extLst>
          </p:cNvPr>
          <p:cNvSpPr/>
          <p:nvPr/>
        </p:nvSpPr>
        <p:spPr>
          <a:xfrm rot="18900000">
            <a:off x="6939361" y="1964767"/>
            <a:ext cx="755230" cy="755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9988"/>
                  <a:pt x="0" y="18000"/>
                </a:cubicBezTo>
                <a:lnTo>
                  <a:pt x="0" y="360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ṡļiḓé">
            <a:extLst>
              <a:ext uri="{FF2B5EF4-FFF2-40B4-BE49-F238E27FC236}">
                <a16:creationId xmlns:a16="http://schemas.microsoft.com/office/drawing/2014/main" xmlns="" id="{A5276F30-2DA2-4398-B035-94897E5EBD23}"/>
              </a:ext>
            </a:extLst>
          </p:cNvPr>
          <p:cNvSpPr/>
          <p:nvPr/>
        </p:nvSpPr>
        <p:spPr>
          <a:xfrm>
            <a:off x="7007024" y="2096403"/>
            <a:ext cx="618077" cy="4907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square" lIns="25400" tIns="25400" rIns="25400" bIns="25400" anchor="ctr">
            <a:normAutofit fontScale="70000" lnSpcReduction="20000"/>
          </a:bodyPr>
          <a:lstStyle/>
          <a:p>
            <a:pPr algn="ctr"/>
            <a:r>
              <a:rPr lang="zh-CN" altLang="en-US" sz="2520" b="1" dirty="0" smtClean="0">
                <a:solidFill>
                  <a:schemeClr val="bg1"/>
                </a:solidFill>
              </a:rPr>
              <a:t>团战略逊</a:t>
            </a:r>
            <a:endParaRPr lang="en-US" sz="2520" b="1" dirty="0">
              <a:solidFill>
                <a:schemeClr val="bg1"/>
              </a:solidFill>
            </a:endParaRPr>
          </a:p>
        </p:txBody>
      </p:sp>
      <p:sp>
        <p:nvSpPr>
          <p:cNvPr id="73" name="ïśliḑé">
            <a:extLst>
              <a:ext uri="{FF2B5EF4-FFF2-40B4-BE49-F238E27FC236}">
                <a16:creationId xmlns:a16="http://schemas.microsoft.com/office/drawing/2014/main" xmlns="" id="{CF54CC2B-FD6B-44AC-99F6-F9E62E271DC7}"/>
              </a:ext>
            </a:extLst>
          </p:cNvPr>
          <p:cNvSpPr/>
          <p:nvPr/>
        </p:nvSpPr>
        <p:spPr>
          <a:xfrm rot="18900000">
            <a:off x="6939361" y="4087133"/>
            <a:ext cx="755230" cy="755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9988"/>
                  <a:pt x="0" y="18000"/>
                </a:cubicBezTo>
                <a:lnTo>
                  <a:pt x="0" y="360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ṡļïde">
            <a:extLst>
              <a:ext uri="{FF2B5EF4-FFF2-40B4-BE49-F238E27FC236}">
                <a16:creationId xmlns:a16="http://schemas.microsoft.com/office/drawing/2014/main" xmlns="" id="{BE988C05-1738-4D4D-A1B1-76EDF340842E}"/>
              </a:ext>
            </a:extLst>
          </p:cNvPr>
          <p:cNvSpPr/>
          <p:nvPr/>
        </p:nvSpPr>
        <p:spPr>
          <a:xfrm>
            <a:off x="7007023" y="4217601"/>
            <a:ext cx="618077" cy="4907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square" lIns="25400" tIns="25400" rIns="25400" bIns="25400" anchor="ctr">
            <a:normAutofit fontScale="62500" lnSpcReduction="20000"/>
          </a:bodyPr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</a:rPr>
              <a:t>本体很脆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5" name="ïŝļïḓê">
            <a:extLst>
              <a:ext uri="{FF2B5EF4-FFF2-40B4-BE49-F238E27FC236}">
                <a16:creationId xmlns:a16="http://schemas.microsoft.com/office/drawing/2014/main" xmlns="" id="{A986DEC2-6516-47AD-8952-A11EEEDE81C7}"/>
              </a:ext>
            </a:extLst>
          </p:cNvPr>
          <p:cNvSpPr/>
          <p:nvPr/>
        </p:nvSpPr>
        <p:spPr>
          <a:xfrm rot="18900000">
            <a:off x="4816995" y="4087134"/>
            <a:ext cx="755230" cy="755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9988"/>
                  <a:pt x="0" y="18000"/>
                </a:cubicBezTo>
                <a:lnTo>
                  <a:pt x="0" y="360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ïŝḷiďé">
            <a:extLst>
              <a:ext uri="{FF2B5EF4-FFF2-40B4-BE49-F238E27FC236}">
                <a16:creationId xmlns:a16="http://schemas.microsoft.com/office/drawing/2014/main" xmlns="" id="{4C2480DB-397C-477C-8DDF-3EB03479059E}"/>
              </a:ext>
            </a:extLst>
          </p:cNvPr>
          <p:cNvSpPr/>
          <p:nvPr/>
        </p:nvSpPr>
        <p:spPr>
          <a:xfrm>
            <a:off x="4885572" y="4217601"/>
            <a:ext cx="618077" cy="4907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square" lIns="25400" tIns="25400" rIns="25400" bIns="25400" anchor="ctr">
            <a:normAutofit fontScale="70000" lnSpcReduction="20000"/>
          </a:bodyPr>
          <a:lstStyle/>
          <a:p>
            <a:pPr algn="ctr"/>
            <a:r>
              <a:rPr lang="zh-CN" altLang="en-US" sz="2520" b="1" dirty="0" smtClean="0">
                <a:solidFill>
                  <a:schemeClr val="bg1"/>
                </a:solidFill>
              </a:rPr>
              <a:t>心理压制</a:t>
            </a:r>
            <a:endParaRPr lang="en-US" sz="2520" b="1" dirty="0">
              <a:solidFill>
                <a:schemeClr val="bg1"/>
              </a:solidFill>
            </a:endParaRPr>
          </a:p>
        </p:txBody>
      </p:sp>
      <p:sp>
        <p:nvSpPr>
          <p:cNvPr id="77" name="íšḷïďe">
            <a:extLst>
              <a:ext uri="{FF2B5EF4-FFF2-40B4-BE49-F238E27FC236}">
                <a16:creationId xmlns:a16="http://schemas.microsoft.com/office/drawing/2014/main" xmlns="" id="{E54680C0-288C-4685-8DAC-DE9A0F076F7A}"/>
              </a:ext>
            </a:extLst>
          </p:cNvPr>
          <p:cNvSpPr/>
          <p:nvPr/>
        </p:nvSpPr>
        <p:spPr>
          <a:xfrm>
            <a:off x="3793441" y="2045018"/>
            <a:ext cx="562659" cy="5626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endParaRPr sz="1600"/>
          </a:p>
        </p:txBody>
      </p:sp>
      <p:sp>
        <p:nvSpPr>
          <p:cNvPr id="78" name="ïṣḻíde">
            <a:extLst>
              <a:ext uri="{FF2B5EF4-FFF2-40B4-BE49-F238E27FC236}">
                <a16:creationId xmlns:a16="http://schemas.microsoft.com/office/drawing/2014/main" xmlns="" id="{933C1215-6625-4D9C-9AFC-150C3E8463DD}"/>
              </a:ext>
            </a:extLst>
          </p:cNvPr>
          <p:cNvSpPr/>
          <p:nvPr/>
        </p:nvSpPr>
        <p:spPr>
          <a:xfrm>
            <a:off x="3937571" y="2198412"/>
            <a:ext cx="274395" cy="255864"/>
          </a:xfrm>
          <a:custGeom>
            <a:avLst/>
            <a:gdLst>
              <a:gd name="T0" fmla="*/ 3958 w 4630"/>
              <a:gd name="T1" fmla="*/ 1193 h 4324"/>
              <a:gd name="T2" fmla="*/ 3772 w 4630"/>
              <a:gd name="T3" fmla="*/ 1223 h 4324"/>
              <a:gd name="T4" fmla="*/ 3358 w 4630"/>
              <a:gd name="T5" fmla="*/ 1778 h 4324"/>
              <a:gd name="T6" fmla="*/ 3055 w 4630"/>
              <a:gd name="T7" fmla="*/ 1876 h 4324"/>
              <a:gd name="T8" fmla="*/ 2515 w 4630"/>
              <a:gd name="T9" fmla="*/ 1484 h 4324"/>
              <a:gd name="T10" fmla="*/ 2515 w 4630"/>
              <a:gd name="T11" fmla="*/ 1166 h 4324"/>
              <a:gd name="T12" fmla="*/ 2915 w 4630"/>
              <a:gd name="T13" fmla="*/ 600 h 4324"/>
              <a:gd name="T14" fmla="*/ 2315 w 4630"/>
              <a:gd name="T15" fmla="*/ 0 h 4324"/>
              <a:gd name="T16" fmla="*/ 1715 w 4630"/>
              <a:gd name="T17" fmla="*/ 600 h 4324"/>
              <a:gd name="T18" fmla="*/ 2115 w 4630"/>
              <a:gd name="T19" fmla="*/ 1166 h 4324"/>
              <a:gd name="T20" fmla="*/ 2115 w 4630"/>
              <a:gd name="T21" fmla="*/ 1484 h 4324"/>
              <a:gd name="T22" fmla="*/ 1575 w 4630"/>
              <a:gd name="T23" fmla="*/ 1877 h 4324"/>
              <a:gd name="T24" fmla="*/ 1273 w 4630"/>
              <a:gd name="T25" fmla="*/ 1778 h 4324"/>
              <a:gd name="T26" fmla="*/ 858 w 4630"/>
              <a:gd name="T27" fmla="*/ 1223 h 4324"/>
              <a:gd name="T28" fmla="*/ 673 w 4630"/>
              <a:gd name="T29" fmla="*/ 1193 h 4324"/>
              <a:gd name="T30" fmla="*/ 102 w 4630"/>
              <a:gd name="T31" fmla="*/ 1608 h 4324"/>
              <a:gd name="T32" fmla="*/ 488 w 4630"/>
              <a:gd name="T33" fmla="*/ 2364 h 4324"/>
              <a:gd name="T34" fmla="*/ 673 w 4630"/>
              <a:gd name="T35" fmla="*/ 2394 h 4324"/>
              <a:gd name="T36" fmla="*/ 1149 w 4630"/>
              <a:gd name="T37" fmla="*/ 2159 h 4324"/>
              <a:gd name="T38" fmla="*/ 1452 w 4630"/>
              <a:gd name="T39" fmla="*/ 2258 h 4324"/>
              <a:gd name="T40" fmla="*/ 1449 w 4630"/>
              <a:gd name="T41" fmla="*/ 2327 h 4324"/>
              <a:gd name="T42" fmla="*/ 1658 w 4630"/>
              <a:gd name="T43" fmla="*/ 2891 h 4324"/>
              <a:gd name="T44" fmla="*/ 1471 w 4630"/>
              <a:gd name="T45" fmla="*/ 3149 h 4324"/>
              <a:gd name="T46" fmla="*/ 1301 w 4630"/>
              <a:gd name="T47" fmla="*/ 3124 h 4324"/>
              <a:gd name="T48" fmla="*/ 815 w 4630"/>
              <a:gd name="T49" fmla="*/ 3371 h 4324"/>
              <a:gd name="T50" fmla="*/ 948 w 4630"/>
              <a:gd name="T51" fmla="*/ 4209 h 4324"/>
              <a:gd name="T52" fmla="*/ 1300 w 4630"/>
              <a:gd name="T53" fmla="*/ 4324 h 4324"/>
              <a:gd name="T54" fmla="*/ 1786 w 4630"/>
              <a:gd name="T55" fmla="*/ 4077 h 4324"/>
              <a:gd name="T56" fmla="*/ 1795 w 4630"/>
              <a:gd name="T57" fmla="*/ 3384 h 4324"/>
              <a:gd name="T58" fmla="*/ 1981 w 4630"/>
              <a:gd name="T59" fmla="*/ 3127 h 4324"/>
              <a:gd name="T60" fmla="*/ 2315 w 4630"/>
              <a:gd name="T61" fmla="*/ 3194 h 4324"/>
              <a:gd name="T62" fmla="*/ 2647 w 4630"/>
              <a:gd name="T63" fmla="*/ 3127 h 4324"/>
              <a:gd name="T64" fmla="*/ 2836 w 4630"/>
              <a:gd name="T65" fmla="*/ 3385 h 4324"/>
              <a:gd name="T66" fmla="*/ 2845 w 4630"/>
              <a:gd name="T67" fmla="*/ 4077 h 4324"/>
              <a:gd name="T68" fmla="*/ 3331 w 4630"/>
              <a:gd name="T69" fmla="*/ 4324 h 4324"/>
              <a:gd name="T70" fmla="*/ 3331 w 4630"/>
              <a:gd name="T71" fmla="*/ 4324 h 4324"/>
              <a:gd name="T72" fmla="*/ 3683 w 4630"/>
              <a:gd name="T73" fmla="*/ 4209 h 4324"/>
              <a:gd name="T74" fmla="*/ 3816 w 4630"/>
              <a:gd name="T75" fmla="*/ 3371 h 4324"/>
              <a:gd name="T76" fmla="*/ 3330 w 4630"/>
              <a:gd name="T77" fmla="*/ 3124 h 4324"/>
              <a:gd name="T78" fmla="*/ 3159 w 4630"/>
              <a:gd name="T79" fmla="*/ 3149 h 4324"/>
              <a:gd name="T80" fmla="*/ 2971 w 4630"/>
              <a:gd name="T81" fmla="*/ 2893 h 4324"/>
              <a:gd name="T82" fmla="*/ 3182 w 4630"/>
              <a:gd name="T83" fmla="*/ 2327 h 4324"/>
              <a:gd name="T84" fmla="*/ 3179 w 4630"/>
              <a:gd name="T85" fmla="*/ 2257 h 4324"/>
              <a:gd name="T86" fmla="*/ 3481 w 4630"/>
              <a:gd name="T87" fmla="*/ 2159 h 4324"/>
              <a:gd name="T88" fmla="*/ 3957 w 4630"/>
              <a:gd name="T89" fmla="*/ 2394 h 4324"/>
              <a:gd name="T90" fmla="*/ 3957 w 4630"/>
              <a:gd name="T91" fmla="*/ 2394 h 4324"/>
              <a:gd name="T92" fmla="*/ 4143 w 4630"/>
              <a:gd name="T93" fmla="*/ 2364 h 4324"/>
              <a:gd name="T94" fmla="*/ 4528 w 4630"/>
              <a:gd name="T95" fmla="*/ 1608 h 4324"/>
              <a:gd name="T96" fmla="*/ 3958 w 4630"/>
              <a:gd name="T97" fmla="*/ 1193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30" h="4324">
                <a:moveTo>
                  <a:pt x="3958" y="1193"/>
                </a:moveTo>
                <a:cubicBezTo>
                  <a:pt x="3895" y="1193"/>
                  <a:pt x="3832" y="1203"/>
                  <a:pt x="3772" y="1223"/>
                </a:cubicBezTo>
                <a:cubicBezTo>
                  <a:pt x="3524" y="1304"/>
                  <a:pt x="3364" y="1531"/>
                  <a:pt x="3358" y="1778"/>
                </a:cubicBezTo>
                <a:lnTo>
                  <a:pt x="3055" y="1876"/>
                </a:lnTo>
                <a:cubicBezTo>
                  <a:pt x="2936" y="1682"/>
                  <a:pt x="2743" y="1538"/>
                  <a:pt x="2515" y="1484"/>
                </a:cubicBezTo>
                <a:lnTo>
                  <a:pt x="2515" y="1166"/>
                </a:lnTo>
                <a:cubicBezTo>
                  <a:pt x="2748" y="1083"/>
                  <a:pt x="2915" y="861"/>
                  <a:pt x="2915" y="600"/>
                </a:cubicBezTo>
                <a:cubicBezTo>
                  <a:pt x="2915" y="270"/>
                  <a:pt x="2646" y="0"/>
                  <a:pt x="2315" y="0"/>
                </a:cubicBezTo>
                <a:cubicBezTo>
                  <a:pt x="1984" y="0"/>
                  <a:pt x="1715" y="270"/>
                  <a:pt x="1715" y="600"/>
                </a:cubicBezTo>
                <a:cubicBezTo>
                  <a:pt x="1715" y="861"/>
                  <a:pt x="1882" y="1083"/>
                  <a:pt x="2115" y="1166"/>
                </a:cubicBezTo>
                <a:lnTo>
                  <a:pt x="2115" y="1484"/>
                </a:lnTo>
                <a:cubicBezTo>
                  <a:pt x="1887" y="1538"/>
                  <a:pt x="1694" y="1682"/>
                  <a:pt x="1575" y="1877"/>
                </a:cubicBezTo>
                <a:lnTo>
                  <a:pt x="1273" y="1778"/>
                </a:lnTo>
                <a:cubicBezTo>
                  <a:pt x="1266" y="1531"/>
                  <a:pt x="1107" y="1304"/>
                  <a:pt x="858" y="1223"/>
                </a:cubicBezTo>
                <a:cubicBezTo>
                  <a:pt x="798" y="1203"/>
                  <a:pt x="736" y="1193"/>
                  <a:pt x="673" y="1193"/>
                </a:cubicBezTo>
                <a:cubicBezTo>
                  <a:pt x="412" y="1193"/>
                  <a:pt x="183" y="1360"/>
                  <a:pt x="102" y="1608"/>
                </a:cubicBezTo>
                <a:cubicBezTo>
                  <a:pt x="0" y="1923"/>
                  <a:pt x="173" y="2262"/>
                  <a:pt x="488" y="2364"/>
                </a:cubicBezTo>
                <a:cubicBezTo>
                  <a:pt x="548" y="2384"/>
                  <a:pt x="610" y="2394"/>
                  <a:pt x="673" y="2394"/>
                </a:cubicBezTo>
                <a:cubicBezTo>
                  <a:pt x="864" y="2394"/>
                  <a:pt x="1038" y="2304"/>
                  <a:pt x="1149" y="2159"/>
                </a:cubicBezTo>
                <a:lnTo>
                  <a:pt x="1452" y="2258"/>
                </a:lnTo>
                <a:cubicBezTo>
                  <a:pt x="1450" y="2281"/>
                  <a:pt x="1449" y="2304"/>
                  <a:pt x="1449" y="2327"/>
                </a:cubicBezTo>
                <a:cubicBezTo>
                  <a:pt x="1449" y="2542"/>
                  <a:pt x="1528" y="2740"/>
                  <a:pt x="1658" y="2891"/>
                </a:cubicBezTo>
                <a:lnTo>
                  <a:pt x="1471" y="3149"/>
                </a:lnTo>
                <a:cubicBezTo>
                  <a:pt x="1416" y="3132"/>
                  <a:pt x="1359" y="3124"/>
                  <a:pt x="1301" y="3124"/>
                </a:cubicBezTo>
                <a:cubicBezTo>
                  <a:pt x="1109" y="3124"/>
                  <a:pt x="927" y="3216"/>
                  <a:pt x="815" y="3371"/>
                </a:cubicBezTo>
                <a:cubicBezTo>
                  <a:pt x="620" y="3639"/>
                  <a:pt x="680" y="4015"/>
                  <a:pt x="948" y="4209"/>
                </a:cubicBezTo>
                <a:cubicBezTo>
                  <a:pt x="1051" y="4284"/>
                  <a:pt x="1173" y="4324"/>
                  <a:pt x="1300" y="4324"/>
                </a:cubicBezTo>
                <a:cubicBezTo>
                  <a:pt x="1492" y="4324"/>
                  <a:pt x="1673" y="4232"/>
                  <a:pt x="1786" y="4077"/>
                </a:cubicBezTo>
                <a:cubicBezTo>
                  <a:pt x="1939" y="3866"/>
                  <a:pt x="1934" y="3588"/>
                  <a:pt x="1795" y="3384"/>
                </a:cubicBezTo>
                <a:lnTo>
                  <a:pt x="1981" y="3127"/>
                </a:lnTo>
                <a:cubicBezTo>
                  <a:pt x="2084" y="3170"/>
                  <a:pt x="2197" y="3194"/>
                  <a:pt x="2315" y="3194"/>
                </a:cubicBezTo>
                <a:cubicBezTo>
                  <a:pt x="2433" y="3194"/>
                  <a:pt x="2545" y="3170"/>
                  <a:pt x="2647" y="3127"/>
                </a:cubicBezTo>
                <a:lnTo>
                  <a:pt x="2836" y="3385"/>
                </a:lnTo>
                <a:cubicBezTo>
                  <a:pt x="2696" y="3588"/>
                  <a:pt x="2692" y="3866"/>
                  <a:pt x="2845" y="4077"/>
                </a:cubicBezTo>
                <a:cubicBezTo>
                  <a:pt x="2957" y="4232"/>
                  <a:pt x="3139" y="4324"/>
                  <a:pt x="3331" y="4324"/>
                </a:cubicBezTo>
                <a:lnTo>
                  <a:pt x="3331" y="4324"/>
                </a:lnTo>
                <a:cubicBezTo>
                  <a:pt x="3458" y="4324"/>
                  <a:pt x="3580" y="4284"/>
                  <a:pt x="3683" y="4209"/>
                </a:cubicBezTo>
                <a:cubicBezTo>
                  <a:pt x="3951" y="4015"/>
                  <a:pt x="4010" y="3639"/>
                  <a:pt x="3816" y="3371"/>
                </a:cubicBezTo>
                <a:cubicBezTo>
                  <a:pt x="3703" y="3216"/>
                  <a:pt x="3522" y="3124"/>
                  <a:pt x="3330" y="3124"/>
                </a:cubicBezTo>
                <a:cubicBezTo>
                  <a:pt x="3271" y="3124"/>
                  <a:pt x="3214" y="3133"/>
                  <a:pt x="3159" y="3149"/>
                </a:cubicBezTo>
                <a:lnTo>
                  <a:pt x="2971" y="2893"/>
                </a:lnTo>
                <a:cubicBezTo>
                  <a:pt x="3102" y="2741"/>
                  <a:pt x="3182" y="2543"/>
                  <a:pt x="3182" y="2327"/>
                </a:cubicBezTo>
                <a:cubicBezTo>
                  <a:pt x="3182" y="2303"/>
                  <a:pt x="3181" y="2280"/>
                  <a:pt x="3179" y="2257"/>
                </a:cubicBezTo>
                <a:lnTo>
                  <a:pt x="3481" y="2159"/>
                </a:lnTo>
                <a:cubicBezTo>
                  <a:pt x="3592" y="2304"/>
                  <a:pt x="3766" y="2394"/>
                  <a:pt x="3957" y="2394"/>
                </a:cubicBezTo>
                <a:lnTo>
                  <a:pt x="3957" y="2394"/>
                </a:lnTo>
                <a:cubicBezTo>
                  <a:pt x="4020" y="2394"/>
                  <a:pt x="4083" y="2384"/>
                  <a:pt x="4143" y="2364"/>
                </a:cubicBezTo>
                <a:cubicBezTo>
                  <a:pt x="4458" y="2262"/>
                  <a:pt x="4630" y="1923"/>
                  <a:pt x="4528" y="1608"/>
                </a:cubicBezTo>
                <a:cubicBezTo>
                  <a:pt x="4447" y="1360"/>
                  <a:pt x="4218" y="1193"/>
                  <a:pt x="3958" y="119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79" name="îṩľiḋè">
            <a:extLst>
              <a:ext uri="{FF2B5EF4-FFF2-40B4-BE49-F238E27FC236}">
                <a16:creationId xmlns:a16="http://schemas.microsoft.com/office/drawing/2014/main" xmlns="" id="{AE826AE1-D2F9-4EBA-A98A-A364D335E683}"/>
              </a:ext>
            </a:extLst>
          </p:cNvPr>
          <p:cNvSpPr/>
          <p:nvPr/>
        </p:nvSpPr>
        <p:spPr>
          <a:xfrm>
            <a:off x="3793441" y="4197738"/>
            <a:ext cx="562659" cy="5626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endParaRPr sz="1600"/>
          </a:p>
        </p:txBody>
      </p:sp>
      <p:sp>
        <p:nvSpPr>
          <p:cNvPr id="80" name="íṣ1îďê">
            <a:extLst>
              <a:ext uri="{FF2B5EF4-FFF2-40B4-BE49-F238E27FC236}">
                <a16:creationId xmlns:a16="http://schemas.microsoft.com/office/drawing/2014/main" xmlns="" id="{73FABDA2-E2AF-4842-A9FD-B2C2113400AF}"/>
              </a:ext>
            </a:extLst>
          </p:cNvPr>
          <p:cNvSpPr/>
          <p:nvPr/>
        </p:nvSpPr>
        <p:spPr>
          <a:xfrm>
            <a:off x="3937571" y="4351132"/>
            <a:ext cx="274395" cy="255864"/>
          </a:xfrm>
          <a:custGeom>
            <a:avLst/>
            <a:gdLst>
              <a:gd name="T0" fmla="*/ 3958 w 4630"/>
              <a:gd name="T1" fmla="*/ 1193 h 4324"/>
              <a:gd name="T2" fmla="*/ 3772 w 4630"/>
              <a:gd name="T3" fmla="*/ 1223 h 4324"/>
              <a:gd name="T4" fmla="*/ 3358 w 4630"/>
              <a:gd name="T5" fmla="*/ 1778 h 4324"/>
              <a:gd name="T6" fmla="*/ 3055 w 4630"/>
              <a:gd name="T7" fmla="*/ 1876 h 4324"/>
              <a:gd name="T8" fmla="*/ 2515 w 4630"/>
              <a:gd name="T9" fmla="*/ 1484 h 4324"/>
              <a:gd name="T10" fmla="*/ 2515 w 4630"/>
              <a:gd name="T11" fmla="*/ 1166 h 4324"/>
              <a:gd name="T12" fmla="*/ 2915 w 4630"/>
              <a:gd name="T13" fmla="*/ 600 h 4324"/>
              <a:gd name="T14" fmla="*/ 2315 w 4630"/>
              <a:gd name="T15" fmla="*/ 0 h 4324"/>
              <a:gd name="T16" fmla="*/ 1715 w 4630"/>
              <a:gd name="T17" fmla="*/ 600 h 4324"/>
              <a:gd name="T18" fmla="*/ 2115 w 4630"/>
              <a:gd name="T19" fmla="*/ 1166 h 4324"/>
              <a:gd name="T20" fmla="*/ 2115 w 4630"/>
              <a:gd name="T21" fmla="*/ 1484 h 4324"/>
              <a:gd name="T22" fmla="*/ 1575 w 4630"/>
              <a:gd name="T23" fmla="*/ 1877 h 4324"/>
              <a:gd name="T24" fmla="*/ 1273 w 4630"/>
              <a:gd name="T25" fmla="*/ 1778 h 4324"/>
              <a:gd name="T26" fmla="*/ 858 w 4630"/>
              <a:gd name="T27" fmla="*/ 1223 h 4324"/>
              <a:gd name="T28" fmla="*/ 673 w 4630"/>
              <a:gd name="T29" fmla="*/ 1193 h 4324"/>
              <a:gd name="T30" fmla="*/ 102 w 4630"/>
              <a:gd name="T31" fmla="*/ 1608 h 4324"/>
              <a:gd name="T32" fmla="*/ 488 w 4630"/>
              <a:gd name="T33" fmla="*/ 2364 h 4324"/>
              <a:gd name="T34" fmla="*/ 673 w 4630"/>
              <a:gd name="T35" fmla="*/ 2394 h 4324"/>
              <a:gd name="T36" fmla="*/ 1149 w 4630"/>
              <a:gd name="T37" fmla="*/ 2159 h 4324"/>
              <a:gd name="T38" fmla="*/ 1452 w 4630"/>
              <a:gd name="T39" fmla="*/ 2258 h 4324"/>
              <a:gd name="T40" fmla="*/ 1449 w 4630"/>
              <a:gd name="T41" fmla="*/ 2327 h 4324"/>
              <a:gd name="T42" fmla="*/ 1658 w 4630"/>
              <a:gd name="T43" fmla="*/ 2891 h 4324"/>
              <a:gd name="T44" fmla="*/ 1471 w 4630"/>
              <a:gd name="T45" fmla="*/ 3149 h 4324"/>
              <a:gd name="T46" fmla="*/ 1301 w 4630"/>
              <a:gd name="T47" fmla="*/ 3124 h 4324"/>
              <a:gd name="T48" fmla="*/ 815 w 4630"/>
              <a:gd name="T49" fmla="*/ 3371 h 4324"/>
              <a:gd name="T50" fmla="*/ 948 w 4630"/>
              <a:gd name="T51" fmla="*/ 4209 h 4324"/>
              <a:gd name="T52" fmla="*/ 1300 w 4630"/>
              <a:gd name="T53" fmla="*/ 4324 h 4324"/>
              <a:gd name="T54" fmla="*/ 1786 w 4630"/>
              <a:gd name="T55" fmla="*/ 4077 h 4324"/>
              <a:gd name="T56" fmla="*/ 1795 w 4630"/>
              <a:gd name="T57" fmla="*/ 3384 h 4324"/>
              <a:gd name="T58" fmla="*/ 1981 w 4630"/>
              <a:gd name="T59" fmla="*/ 3127 h 4324"/>
              <a:gd name="T60" fmla="*/ 2315 w 4630"/>
              <a:gd name="T61" fmla="*/ 3194 h 4324"/>
              <a:gd name="T62" fmla="*/ 2647 w 4630"/>
              <a:gd name="T63" fmla="*/ 3127 h 4324"/>
              <a:gd name="T64" fmla="*/ 2836 w 4630"/>
              <a:gd name="T65" fmla="*/ 3385 h 4324"/>
              <a:gd name="T66" fmla="*/ 2845 w 4630"/>
              <a:gd name="T67" fmla="*/ 4077 h 4324"/>
              <a:gd name="T68" fmla="*/ 3331 w 4630"/>
              <a:gd name="T69" fmla="*/ 4324 h 4324"/>
              <a:gd name="T70" fmla="*/ 3331 w 4630"/>
              <a:gd name="T71" fmla="*/ 4324 h 4324"/>
              <a:gd name="T72" fmla="*/ 3683 w 4630"/>
              <a:gd name="T73" fmla="*/ 4209 h 4324"/>
              <a:gd name="T74" fmla="*/ 3816 w 4630"/>
              <a:gd name="T75" fmla="*/ 3371 h 4324"/>
              <a:gd name="T76" fmla="*/ 3330 w 4630"/>
              <a:gd name="T77" fmla="*/ 3124 h 4324"/>
              <a:gd name="T78" fmla="*/ 3159 w 4630"/>
              <a:gd name="T79" fmla="*/ 3149 h 4324"/>
              <a:gd name="T80" fmla="*/ 2971 w 4630"/>
              <a:gd name="T81" fmla="*/ 2893 h 4324"/>
              <a:gd name="T82" fmla="*/ 3182 w 4630"/>
              <a:gd name="T83" fmla="*/ 2327 h 4324"/>
              <a:gd name="T84" fmla="*/ 3179 w 4630"/>
              <a:gd name="T85" fmla="*/ 2257 h 4324"/>
              <a:gd name="T86" fmla="*/ 3481 w 4630"/>
              <a:gd name="T87" fmla="*/ 2159 h 4324"/>
              <a:gd name="T88" fmla="*/ 3957 w 4630"/>
              <a:gd name="T89" fmla="*/ 2394 h 4324"/>
              <a:gd name="T90" fmla="*/ 3957 w 4630"/>
              <a:gd name="T91" fmla="*/ 2394 h 4324"/>
              <a:gd name="T92" fmla="*/ 4143 w 4630"/>
              <a:gd name="T93" fmla="*/ 2364 h 4324"/>
              <a:gd name="T94" fmla="*/ 4528 w 4630"/>
              <a:gd name="T95" fmla="*/ 1608 h 4324"/>
              <a:gd name="T96" fmla="*/ 3958 w 4630"/>
              <a:gd name="T97" fmla="*/ 1193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30" h="4324">
                <a:moveTo>
                  <a:pt x="3958" y="1193"/>
                </a:moveTo>
                <a:cubicBezTo>
                  <a:pt x="3895" y="1193"/>
                  <a:pt x="3832" y="1203"/>
                  <a:pt x="3772" y="1223"/>
                </a:cubicBezTo>
                <a:cubicBezTo>
                  <a:pt x="3524" y="1304"/>
                  <a:pt x="3364" y="1531"/>
                  <a:pt x="3358" y="1778"/>
                </a:cubicBezTo>
                <a:lnTo>
                  <a:pt x="3055" y="1876"/>
                </a:lnTo>
                <a:cubicBezTo>
                  <a:pt x="2936" y="1682"/>
                  <a:pt x="2743" y="1538"/>
                  <a:pt x="2515" y="1484"/>
                </a:cubicBezTo>
                <a:lnTo>
                  <a:pt x="2515" y="1166"/>
                </a:lnTo>
                <a:cubicBezTo>
                  <a:pt x="2748" y="1083"/>
                  <a:pt x="2915" y="861"/>
                  <a:pt x="2915" y="600"/>
                </a:cubicBezTo>
                <a:cubicBezTo>
                  <a:pt x="2915" y="270"/>
                  <a:pt x="2646" y="0"/>
                  <a:pt x="2315" y="0"/>
                </a:cubicBezTo>
                <a:cubicBezTo>
                  <a:pt x="1984" y="0"/>
                  <a:pt x="1715" y="270"/>
                  <a:pt x="1715" y="600"/>
                </a:cubicBezTo>
                <a:cubicBezTo>
                  <a:pt x="1715" y="861"/>
                  <a:pt x="1882" y="1083"/>
                  <a:pt x="2115" y="1166"/>
                </a:cubicBezTo>
                <a:lnTo>
                  <a:pt x="2115" y="1484"/>
                </a:lnTo>
                <a:cubicBezTo>
                  <a:pt x="1887" y="1538"/>
                  <a:pt x="1694" y="1682"/>
                  <a:pt x="1575" y="1877"/>
                </a:cubicBezTo>
                <a:lnTo>
                  <a:pt x="1273" y="1778"/>
                </a:lnTo>
                <a:cubicBezTo>
                  <a:pt x="1266" y="1531"/>
                  <a:pt x="1107" y="1304"/>
                  <a:pt x="858" y="1223"/>
                </a:cubicBezTo>
                <a:cubicBezTo>
                  <a:pt x="798" y="1203"/>
                  <a:pt x="736" y="1193"/>
                  <a:pt x="673" y="1193"/>
                </a:cubicBezTo>
                <a:cubicBezTo>
                  <a:pt x="412" y="1193"/>
                  <a:pt x="183" y="1360"/>
                  <a:pt x="102" y="1608"/>
                </a:cubicBezTo>
                <a:cubicBezTo>
                  <a:pt x="0" y="1923"/>
                  <a:pt x="173" y="2262"/>
                  <a:pt x="488" y="2364"/>
                </a:cubicBezTo>
                <a:cubicBezTo>
                  <a:pt x="548" y="2384"/>
                  <a:pt x="610" y="2394"/>
                  <a:pt x="673" y="2394"/>
                </a:cubicBezTo>
                <a:cubicBezTo>
                  <a:pt x="864" y="2394"/>
                  <a:pt x="1038" y="2304"/>
                  <a:pt x="1149" y="2159"/>
                </a:cubicBezTo>
                <a:lnTo>
                  <a:pt x="1452" y="2258"/>
                </a:lnTo>
                <a:cubicBezTo>
                  <a:pt x="1450" y="2281"/>
                  <a:pt x="1449" y="2304"/>
                  <a:pt x="1449" y="2327"/>
                </a:cubicBezTo>
                <a:cubicBezTo>
                  <a:pt x="1449" y="2542"/>
                  <a:pt x="1528" y="2740"/>
                  <a:pt x="1658" y="2891"/>
                </a:cubicBezTo>
                <a:lnTo>
                  <a:pt x="1471" y="3149"/>
                </a:lnTo>
                <a:cubicBezTo>
                  <a:pt x="1416" y="3132"/>
                  <a:pt x="1359" y="3124"/>
                  <a:pt x="1301" y="3124"/>
                </a:cubicBezTo>
                <a:cubicBezTo>
                  <a:pt x="1109" y="3124"/>
                  <a:pt x="927" y="3216"/>
                  <a:pt x="815" y="3371"/>
                </a:cubicBezTo>
                <a:cubicBezTo>
                  <a:pt x="620" y="3639"/>
                  <a:pt x="680" y="4015"/>
                  <a:pt x="948" y="4209"/>
                </a:cubicBezTo>
                <a:cubicBezTo>
                  <a:pt x="1051" y="4284"/>
                  <a:pt x="1173" y="4324"/>
                  <a:pt x="1300" y="4324"/>
                </a:cubicBezTo>
                <a:cubicBezTo>
                  <a:pt x="1492" y="4324"/>
                  <a:pt x="1673" y="4232"/>
                  <a:pt x="1786" y="4077"/>
                </a:cubicBezTo>
                <a:cubicBezTo>
                  <a:pt x="1939" y="3866"/>
                  <a:pt x="1934" y="3588"/>
                  <a:pt x="1795" y="3384"/>
                </a:cubicBezTo>
                <a:lnTo>
                  <a:pt x="1981" y="3127"/>
                </a:lnTo>
                <a:cubicBezTo>
                  <a:pt x="2084" y="3170"/>
                  <a:pt x="2197" y="3194"/>
                  <a:pt x="2315" y="3194"/>
                </a:cubicBezTo>
                <a:cubicBezTo>
                  <a:pt x="2433" y="3194"/>
                  <a:pt x="2545" y="3170"/>
                  <a:pt x="2647" y="3127"/>
                </a:cubicBezTo>
                <a:lnTo>
                  <a:pt x="2836" y="3385"/>
                </a:lnTo>
                <a:cubicBezTo>
                  <a:pt x="2696" y="3588"/>
                  <a:pt x="2692" y="3866"/>
                  <a:pt x="2845" y="4077"/>
                </a:cubicBezTo>
                <a:cubicBezTo>
                  <a:pt x="2957" y="4232"/>
                  <a:pt x="3139" y="4324"/>
                  <a:pt x="3331" y="4324"/>
                </a:cubicBezTo>
                <a:lnTo>
                  <a:pt x="3331" y="4324"/>
                </a:lnTo>
                <a:cubicBezTo>
                  <a:pt x="3458" y="4324"/>
                  <a:pt x="3580" y="4284"/>
                  <a:pt x="3683" y="4209"/>
                </a:cubicBezTo>
                <a:cubicBezTo>
                  <a:pt x="3951" y="4015"/>
                  <a:pt x="4010" y="3639"/>
                  <a:pt x="3816" y="3371"/>
                </a:cubicBezTo>
                <a:cubicBezTo>
                  <a:pt x="3703" y="3216"/>
                  <a:pt x="3522" y="3124"/>
                  <a:pt x="3330" y="3124"/>
                </a:cubicBezTo>
                <a:cubicBezTo>
                  <a:pt x="3271" y="3124"/>
                  <a:pt x="3214" y="3133"/>
                  <a:pt x="3159" y="3149"/>
                </a:cubicBezTo>
                <a:lnTo>
                  <a:pt x="2971" y="2893"/>
                </a:lnTo>
                <a:cubicBezTo>
                  <a:pt x="3102" y="2741"/>
                  <a:pt x="3182" y="2543"/>
                  <a:pt x="3182" y="2327"/>
                </a:cubicBezTo>
                <a:cubicBezTo>
                  <a:pt x="3182" y="2303"/>
                  <a:pt x="3181" y="2280"/>
                  <a:pt x="3179" y="2257"/>
                </a:cubicBezTo>
                <a:lnTo>
                  <a:pt x="3481" y="2159"/>
                </a:lnTo>
                <a:cubicBezTo>
                  <a:pt x="3592" y="2304"/>
                  <a:pt x="3766" y="2394"/>
                  <a:pt x="3957" y="2394"/>
                </a:cubicBezTo>
                <a:lnTo>
                  <a:pt x="3957" y="2394"/>
                </a:lnTo>
                <a:cubicBezTo>
                  <a:pt x="4020" y="2394"/>
                  <a:pt x="4083" y="2384"/>
                  <a:pt x="4143" y="2364"/>
                </a:cubicBezTo>
                <a:cubicBezTo>
                  <a:pt x="4458" y="2262"/>
                  <a:pt x="4630" y="1923"/>
                  <a:pt x="4528" y="1608"/>
                </a:cubicBezTo>
                <a:cubicBezTo>
                  <a:pt x="4447" y="1360"/>
                  <a:pt x="4218" y="1193"/>
                  <a:pt x="3958" y="119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81" name="íṩļïdê">
            <a:extLst>
              <a:ext uri="{FF2B5EF4-FFF2-40B4-BE49-F238E27FC236}">
                <a16:creationId xmlns:a16="http://schemas.microsoft.com/office/drawing/2014/main" xmlns="" id="{A9604659-85BD-426B-9523-8063EC980E0F}"/>
              </a:ext>
            </a:extLst>
          </p:cNvPr>
          <p:cNvSpPr/>
          <p:nvPr/>
        </p:nvSpPr>
        <p:spPr>
          <a:xfrm>
            <a:off x="8176557" y="2045016"/>
            <a:ext cx="562659" cy="5626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endParaRPr sz="1600"/>
          </a:p>
        </p:txBody>
      </p:sp>
      <p:sp>
        <p:nvSpPr>
          <p:cNvPr id="82" name="îṣľîḓé">
            <a:extLst>
              <a:ext uri="{FF2B5EF4-FFF2-40B4-BE49-F238E27FC236}">
                <a16:creationId xmlns:a16="http://schemas.microsoft.com/office/drawing/2014/main" xmlns="" id="{633A11CC-0B23-4F9D-92AF-130E534C8608}"/>
              </a:ext>
            </a:extLst>
          </p:cNvPr>
          <p:cNvSpPr/>
          <p:nvPr/>
        </p:nvSpPr>
        <p:spPr>
          <a:xfrm>
            <a:off x="8320687" y="2198412"/>
            <a:ext cx="274395" cy="255864"/>
          </a:xfrm>
          <a:custGeom>
            <a:avLst/>
            <a:gdLst>
              <a:gd name="T0" fmla="*/ 3958 w 4630"/>
              <a:gd name="T1" fmla="*/ 1193 h 4324"/>
              <a:gd name="T2" fmla="*/ 3772 w 4630"/>
              <a:gd name="T3" fmla="*/ 1223 h 4324"/>
              <a:gd name="T4" fmla="*/ 3358 w 4630"/>
              <a:gd name="T5" fmla="*/ 1778 h 4324"/>
              <a:gd name="T6" fmla="*/ 3055 w 4630"/>
              <a:gd name="T7" fmla="*/ 1876 h 4324"/>
              <a:gd name="T8" fmla="*/ 2515 w 4630"/>
              <a:gd name="T9" fmla="*/ 1484 h 4324"/>
              <a:gd name="T10" fmla="*/ 2515 w 4630"/>
              <a:gd name="T11" fmla="*/ 1166 h 4324"/>
              <a:gd name="T12" fmla="*/ 2915 w 4630"/>
              <a:gd name="T13" fmla="*/ 600 h 4324"/>
              <a:gd name="T14" fmla="*/ 2315 w 4630"/>
              <a:gd name="T15" fmla="*/ 0 h 4324"/>
              <a:gd name="T16" fmla="*/ 1715 w 4630"/>
              <a:gd name="T17" fmla="*/ 600 h 4324"/>
              <a:gd name="T18" fmla="*/ 2115 w 4630"/>
              <a:gd name="T19" fmla="*/ 1166 h 4324"/>
              <a:gd name="T20" fmla="*/ 2115 w 4630"/>
              <a:gd name="T21" fmla="*/ 1484 h 4324"/>
              <a:gd name="T22" fmla="*/ 1575 w 4630"/>
              <a:gd name="T23" fmla="*/ 1877 h 4324"/>
              <a:gd name="T24" fmla="*/ 1273 w 4630"/>
              <a:gd name="T25" fmla="*/ 1778 h 4324"/>
              <a:gd name="T26" fmla="*/ 858 w 4630"/>
              <a:gd name="T27" fmla="*/ 1223 h 4324"/>
              <a:gd name="T28" fmla="*/ 673 w 4630"/>
              <a:gd name="T29" fmla="*/ 1193 h 4324"/>
              <a:gd name="T30" fmla="*/ 102 w 4630"/>
              <a:gd name="T31" fmla="*/ 1608 h 4324"/>
              <a:gd name="T32" fmla="*/ 488 w 4630"/>
              <a:gd name="T33" fmla="*/ 2364 h 4324"/>
              <a:gd name="T34" fmla="*/ 673 w 4630"/>
              <a:gd name="T35" fmla="*/ 2394 h 4324"/>
              <a:gd name="T36" fmla="*/ 1149 w 4630"/>
              <a:gd name="T37" fmla="*/ 2159 h 4324"/>
              <a:gd name="T38" fmla="*/ 1452 w 4630"/>
              <a:gd name="T39" fmla="*/ 2258 h 4324"/>
              <a:gd name="T40" fmla="*/ 1449 w 4630"/>
              <a:gd name="T41" fmla="*/ 2327 h 4324"/>
              <a:gd name="T42" fmla="*/ 1658 w 4630"/>
              <a:gd name="T43" fmla="*/ 2891 h 4324"/>
              <a:gd name="T44" fmla="*/ 1471 w 4630"/>
              <a:gd name="T45" fmla="*/ 3149 h 4324"/>
              <a:gd name="T46" fmla="*/ 1301 w 4630"/>
              <a:gd name="T47" fmla="*/ 3124 h 4324"/>
              <a:gd name="T48" fmla="*/ 815 w 4630"/>
              <a:gd name="T49" fmla="*/ 3371 h 4324"/>
              <a:gd name="T50" fmla="*/ 948 w 4630"/>
              <a:gd name="T51" fmla="*/ 4209 h 4324"/>
              <a:gd name="T52" fmla="*/ 1300 w 4630"/>
              <a:gd name="T53" fmla="*/ 4324 h 4324"/>
              <a:gd name="T54" fmla="*/ 1786 w 4630"/>
              <a:gd name="T55" fmla="*/ 4077 h 4324"/>
              <a:gd name="T56" fmla="*/ 1795 w 4630"/>
              <a:gd name="T57" fmla="*/ 3384 h 4324"/>
              <a:gd name="T58" fmla="*/ 1981 w 4630"/>
              <a:gd name="T59" fmla="*/ 3127 h 4324"/>
              <a:gd name="T60" fmla="*/ 2315 w 4630"/>
              <a:gd name="T61" fmla="*/ 3194 h 4324"/>
              <a:gd name="T62" fmla="*/ 2647 w 4630"/>
              <a:gd name="T63" fmla="*/ 3127 h 4324"/>
              <a:gd name="T64" fmla="*/ 2836 w 4630"/>
              <a:gd name="T65" fmla="*/ 3385 h 4324"/>
              <a:gd name="T66" fmla="*/ 2845 w 4630"/>
              <a:gd name="T67" fmla="*/ 4077 h 4324"/>
              <a:gd name="T68" fmla="*/ 3331 w 4630"/>
              <a:gd name="T69" fmla="*/ 4324 h 4324"/>
              <a:gd name="T70" fmla="*/ 3331 w 4630"/>
              <a:gd name="T71" fmla="*/ 4324 h 4324"/>
              <a:gd name="T72" fmla="*/ 3683 w 4630"/>
              <a:gd name="T73" fmla="*/ 4209 h 4324"/>
              <a:gd name="T74" fmla="*/ 3816 w 4630"/>
              <a:gd name="T75" fmla="*/ 3371 h 4324"/>
              <a:gd name="T76" fmla="*/ 3330 w 4630"/>
              <a:gd name="T77" fmla="*/ 3124 h 4324"/>
              <a:gd name="T78" fmla="*/ 3159 w 4630"/>
              <a:gd name="T79" fmla="*/ 3149 h 4324"/>
              <a:gd name="T80" fmla="*/ 2971 w 4630"/>
              <a:gd name="T81" fmla="*/ 2893 h 4324"/>
              <a:gd name="T82" fmla="*/ 3182 w 4630"/>
              <a:gd name="T83" fmla="*/ 2327 h 4324"/>
              <a:gd name="T84" fmla="*/ 3179 w 4630"/>
              <a:gd name="T85" fmla="*/ 2257 h 4324"/>
              <a:gd name="T86" fmla="*/ 3481 w 4630"/>
              <a:gd name="T87" fmla="*/ 2159 h 4324"/>
              <a:gd name="T88" fmla="*/ 3957 w 4630"/>
              <a:gd name="T89" fmla="*/ 2394 h 4324"/>
              <a:gd name="T90" fmla="*/ 3957 w 4630"/>
              <a:gd name="T91" fmla="*/ 2394 h 4324"/>
              <a:gd name="T92" fmla="*/ 4143 w 4630"/>
              <a:gd name="T93" fmla="*/ 2364 h 4324"/>
              <a:gd name="T94" fmla="*/ 4528 w 4630"/>
              <a:gd name="T95" fmla="*/ 1608 h 4324"/>
              <a:gd name="T96" fmla="*/ 3958 w 4630"/>
              <a:gd name="T97" fmla="*/ 1193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30" h="4324">
                <a:moveTo>
                  <a:pt x="3958" y="1193"/>
                </a:moveTo>
                <a:cubicBezTo>
                  <a:pt x="3895" y="1193"/>
                  <a:pt x="3832" y="1203"/>
                  <a:pt x="3772" y="1223"/>
                </a:cubicBezTo>
                <a:cubicBezTo>
                  <a:pt x="3524" y="1304"/>
                  <a:pt x="3364" y="1531"/>
                  <a:pt x="3358" y="1778"/>
                </a:cubicBezTo>
                <a:lnTo>
                  <a:pt x="3055" y="1876"/>
                </a:lnTo>
                <a:cubicBezTo>
                  <a:pt x="2936" y="1682"/>
                  <a:pt x="2743" y="1538"/>
                  <a:pt x="2515" y="1484"/>
                </a:cubicBezTo>
                <a:lnTo>
                  <a:pt x="2515" y="1166"/>
                </a:lnTo>
                <a:cubicBezTo>
                  <a:pt x="2748" y="1083"/>
                  <a:pt x="2915" y="861"/>
                  <a:pt x="2915" y="600"/>
                </a:cubicBezTo>
                <a:cubicBezTo>
                  <a:pt x="2915" y="270"/>
                  <a:pt x="2646" y="0"/>
                  <a:pt x="2315" y="0"/>
                </a:cubicBezTo>
                <a:cubicBezTo>
                  <a:pt x="1984" y="0"/>
                  <a:pt x="1715" y="270"/>
                  <a:pt x="1715" y="600"/>
                </a:cubicBezTo>
                <a:cubicBezTo>
                  <a:pt x="1715" y="861"/>
                  <a:pt x="1882" y="1083"/>
                  <a:pt x="2115" y="1166"/>
                </a:cubicBezTo>
                <a:lnTo>
                  <a:pt x="2115" y="1484"/>
                </a:lnTo>
                <a:cubicBezTo>
                  <a:pt x="1887" y="1538"/>
                  <a:pt x="1694" y="1682"/>
                  <a:pt x="1575" y="1877"/>
                </a:cubicBezTo>
                <a:lnTo>
                  <a:pt x="1273" y="1778"/>
                </a:lnTo>
                <a:cubicBezTo>
                  <a:pt x="1266" y="1531"/>
                  <a:pt x="1107" y="1304"/>
                  <a:pt x="858" y="1223"/>
                </a:cubicBezTo>
                <a:cubicBezTo>
                  <a:pt x="798" y="1203"/>
                  <a:pt x="736" y="1193"/>
                  <a:pt x="673" y="1193"/>
                </a:cubicBezTo>
                <a:cubicBezTo>
                  <a:pt x="412" y="1193"/>
                  <a:pt x="183" y="1360"/>
                  <a:pt x="102" y="1608"/>
                </a:cubicBezTo>
                <a:cubicBezTo>
                  <a:pt x="0" y="1923"/>
                  <a:pt x="173" y="2262"/>
                  <a:pt x="488" y="2364"/>
                </a:cubicBezTo>
                <a:cubicBezTo>
                  <a:pt x="548" y="2384"/>
                  <a:pt x="610" y="2394"/>
                  <a:pt x="673" y="2394"/>
                </a:cubicBezTo>
                <a:cubicBezTo>
                  <a:pt x="864" y="2394"/>
                  <a:pt x="1038" y="2304"/>
                  <a:pt x="1149" y="2159"/>
                </a:cubicBezTo>
                <a:lnTo>
                  <a:pt x="1452" y="2258"/>
                </a:lnTo>
                <a:cubicBezTo>
                  <a:pt x="1450" y="2281"/>
                  <a:pt x="1449" y="2304"/>
                  <a:pt x="1449" y="2327"/>
                </a:cubicBezTo>
                <a:cubicBezTo>
                  <a:pt x="1449" y="2542"/>
                  <a:pt x="1528" y="2740"/>
                  <a:pt x="1658" y="2891"/>
                </a:cubicBezTo>
                <a:lnTo>
                  <a:pt x="1471" y="3149"/>
                </a:lnTo>
                <a:cubicBezTo>
                  <a:pt x="1416" y="3132"/>
                  <a:pt x="1359" y="3124"/>
                  <a:pt x="1301" y="3124"/>
                </a:cubicBezTo>
                <a:cubicBezTo>
                  <a:pt x="1109" y="3124"/>
                  <a:pt x="927" y="3216"/>
                  <a:pt x="815" y="3371"/>
                </a:cubicBezTo>
                <a:cubicBezTo>
                  <a:pt x="620" y="3639"/>
                  <a:pt x="680" y="4015"/>
                  <a:pt x="948" y="4209"/>
                </a:cubicBezTo>
                <a:cubicBezTo>
                  <a:pt x="1051" y="4284"/>
                  <a:pt x="1173" y="4324"/>
                  <a:pt x="1300" y="4324"/>
                </a:cubicBezTo>
                <a:cubicBezTo>
                  <a:pt x="1492" y="4324"/>
                  <a:pt x="1673" y="4232"/>
                  <a:pt x="1786" y="4077"/>
                </a:cubicBezTo>
                <a:cubicBezTo>
                  <a:pt x="1939" y="3866"/>
                  <a:pt x="1934" y="3588"/>
                  <a:pt x="1795" y="3384"/>
                </a:cubicBezTo>
                <a:lnTo>
                  <a:pt x="1981" y="3127"/>
                </a:lnTo>
                <a:cubicBezTo>
                  <a:pt x="2084" y="3170"/>
                  <a:pt x="2197" y="3194"/>
                  <a:pt x="2315" y="3194"/>
                </a:cubicBezTo>
                <a:cubicBezTo>
                  <a:pt x="2433" y="3194"/>
                  <a:pt x="2545" y="3170"/>
                  <a:pt x="2647" y="3127"/>
                </a:cubicBezTo>
                <a:lnTo>
                  <a:pt x="2836" y="3385"/>
                </a:lnTo>
                <a:cubicBezTo>
                  <a:pt x="2696" y="3588"/>
                  <a:pt x="2692" y="3866"/>
                  <a:pt x="2845" y="4077"/>
                </a:cubicBezTo>
                <a:cubicBezTo>
                  <a:pt x="2957" y="4232"/>
                  <a:pt x="3139" y="4324"/>
                  <a:pt x="3331" y="4324"/>
                </a:cubicBezTo>
                <a:lnTo>
                  <a:pt x="3331" y="4324"/>
                </a:lnTo>
                <a:cubicBezTo>
                  <a:pt x="3458" y="4324"/>
                  <a:pt x="3580" y="4284"/>
                  <a:pt x="3683" y="4209"/>
                </a:cubicBezTo>
                <a:cubicBezTo>
                  <a:pt x="3951" y="4015"/>
                  <a:pt x="4010" y="3639"/>
                  <a:pt x="3816" y="3371"/>
                </a:cubicBezTo>
                <a:cubicBezTo>
                  <a:pt x="3703" y="3216"/>
                  <a:pt x="3522" y="3124"/>
                  <a:pt x="3330" y="3124"/>
                </a:cubicBezTo>
                <a:cubicBezTo>
                  <a:pt x="3271" y="3124"/>
                  <a:pt x="3214" y="3133"/>
                  <a:pt x="3159" y="3149"/>
                </a:cubicBezTo>
                <a:lnTo>
                  <a:pt x="2971" y="2893"/>
                </a:lnTo>
                <a:cubicBezTo>
                  <a:pt x="3102" y="2741"/>
                  <a:pt x="3182" y="2543"/>
                  <a:pt x="3182" y="2327"/>
                </a:cubicBezTo>
                <a:cubicBezTo>
                  <a:pt x="3182" y="2303"/>
                  <a:pt x="3181" y="2280"/>
                  <a:pt x="3179" y="2257"/>
                </a:cubicBezTo>
                <a:lnTo>
                  <a:pt x="3481" y="2159"/>
                </a:lnTo>
                <a:cubicBezTo>
                  <a:pt x="3592" y="2304"/>
                  <a:pt x="3766" y="2394"/>
                  <a:pt x="3957" y="2394"/>
                </a:cubicBezTo>
                <a:lnTo>
                  <a:pt x="3957" y="2394"/>
                </a:lnTo>
                <a:cubicBezTo>
                  <a:pt x="4020" y="2394"/>
                  <a:pt x="4083" y="2384"/>
                  <a:pt x="4143" y="2364"/>
                </a:cubicBezTo>
                <a:cubicBezTo>
                  <a:pt x="4458" y="2262"/>
                  <a:pt x="4630" y="1923"/>
                  <a:pt x="4528" y="1608"/>
                </a:cubicBezTo>
                <a:cubicBezTo>
                  <a:pt x="4447" y="1360"/>
                  <a:pt x="4218" y="1193"/>
                  <a:pt x="3958" y="119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83" name="ïsľíďè">
            <a:extLst>
              <a:ext uri="{FF2B5EF4-FFF2-40B4-BE49-F238E27FC236}">
                <a16:creationId xmlns:a16="http://schemas.microsoft.com/office/drawing/2014/main" xmlns="" id="{46E0CA0B-2889-4B0F-95E9-C13D3D485EAA}"/>
              </a:ext>
            </a:extLst>
          </p:cNvPr>
          <p:cNvSpPr/>
          <p:nvPr/>
        </p:nvSpPr>
        <p:spPr>
          <a:xfrm>
            <a:off x="8176557" y="4197738"/>
            <a:ext cx="562659" cy="5626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endParaRPr sz="1600"/>
          </a:p>
        </p:txBody>
      </p:sp>
      <p:sp>
        <p:nvSpPr>
          <p:cNvPr id="84" name="îṧḻïḑè">
            <a:extLst>
              <a:ext uri="{FF2B5EF4-FFF2-40B4-BE49-F238E27FC236}">
                <a16:creationId xmlns:a16="http://schemas.microsoft.com/office/drawing/2014/main" xmlns="" id="{100DDBB7-4B9D-4119-AC36-56E426677256}"/>
              </a:ext>
            </a:extLst>
          </p:cNvPr>
          <p:cNvSpPr txBox="1"/>
          <p:nvPr/>
        </p:nvSpPr>
        <p:spPr bwMode="auto">
          <a:xfrm>
            <a:off x="719137" y="1648088"/>
            <a:ext cx="31761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不怕敌方连续进攻</a:t>
            </a:r>
            <a:endParaRPr lang="en-US" altLang="zh-CN" sz="2000" b="1" dirty="0"/>
          </a:p>
        </p:txBody>
      </p:sp>
      <p:sp>
        <p:nvSpPr>
          <p:cNvPr id="85" name="î$ľïḑè">
            <a:extLst>
              <a:ext uri="{FF2B5EF4-FFF2-40B4-BE49-F238E27FC236}">
                <a16:creationId xmlns:a16="http://schemas.microsoft.com/office/drawing/2014/main" xmlns="" id="{4CBDD7A0-B307-459A-9F2B-5FB542BF1AAB}"/>
              </a:ext>
            </a:extLst>
          </p:cNvPr>
          <p:cNvSpPr/>
          <p:nvPr/>
        </p:nvSpPr>
        <p:spPr bwMode="auto">
          <a:xfrm>
            <a:off x="719137" y="4215599"/>
            <a:ext cx="3176146" cy="9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当你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个电子并且手里有点的时候，即使对面爆发很高也不敢攻击你，因为你可以直接加到</a:t>
            </a:r>
            <a:r>
              <a:rPr lang="en-US" altLang="zh-CN" sz="1200" dirty="0" smtClean="0"/>
              <a:t>14(</a:t>
            </a:r>
            <a:r>
              <a:rPr lang="zh-CN" altLang="en-US" sz="1200" dirty="0" smtClean="0"/>
              <a:t>瞬间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导致其直接暴毙。</a:t>
            </a:r>
            <a:endParaRPr lang="zh-CN" altLang="en-US" sz="1200" dirty="0"/>
          </a:p>
        </p:txBody>
      </p:sp>
      <p:sp>
        <p:nvSpPr>
          <p:cNvPr id="86" name="îsḷïḋe">
            <a:extLst>
              <a:ext uri="{FF2B5EF4-FFF2-40B4-BE49-F238E27FC236}">
                <a16:creationId xmlns:a16="http://schemas.microsoft.com/office/drawing/2014/main" xmlns="" id="{19D18230-0F02-4BEF-B95E-7D2369037861}"/>
              </a:ext>
            </a:extLst>
          </p:cNvPr>
          <p:cNvSpPr txBox="1"/>
          <p:nvPr/>
        </p:nvSpPr>
        <p:spPr bwMode="auto">
          <a:xfrm>
            <a:off x="719137" y="3773795"/>
            <a:ext cx="31761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可以打出心理压制</a:t>
            </a:r>
            <a:endParaRPr lang="en-US" altLang="zh-CN" sz="2000" b="1" dirty="0"/>
          </a:p>
        </p:txBody>
      </p:sp>
      <p:sp>
        <p:nvSpPr>
          <p:cNvPr id="87" name="ïSḷîḍè">
            <a:extLst>
              <a:ext uri="{FF2B5EF4-FFF2-40B4-BE49-F238E27FC236}">
                <a16:creationId xmlns:a16="http://schemas.microsoft.com/office/drawing/2014/main" xmlns="" id="{1DE7DFF7-E710-4A32-A541-34A54A30E1A2}"/>
              </a:ext>
            </a:extLst>
          </p:cNvPr>
          <p:cNvSpPr/>
          <p:nvPr/>
        </p:nvSpPr>
        <p:spPr bwMode="auto">
          <a:xfrm>
            <a:off x="8345141" y="2089892"/>
            <a:ext cx="3176146" cy="9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的确电子很恶心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但是你只要有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个人进攻他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他的威胁就会被大大减弱。</a:t>
            </a:r>
            <a:endParaRPr lang="zh-CN" altLang="en-US" sz="1200" dirty="0"/>
          </a:p>
        </p:txBody>
      </p:sp>
      <p:sp>
        <p:nvSpPr>
          <p:cNvPr id="88" name="iṧľiḍé">
            <a:extLst>
              <a:ext uri="{FF2B5EF4-FFF2-40B4-BE49-F238E27FC236}">
                <a16:creationId xmlns:a16="http://schemas.microsoft.com/office/drawing/2014/main" xmlns="" id="{6C2F6369-C9B4-49CE-BA3D-D814CCC6546A}"/>
              </a:ext>
            </a:extLst>
          </p:cNvPr>
          <p:cNvSpPr txBox="1"/>
          <p:nvPr/>
        </p:nvSpPr>
        <p:spPr bwMode="auto">
          <a:xfrm>
            <a:off x="8345141" y="1648088"/>
            <a:ext cx="31761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容易被围殴</a:t>
            </a:r>
            <a:endParaRPr lang="en-US" altLang="zh-CN" sz="2000" b="1" dirty="0"/>
          </a:p>
        </p:txBody>
      </p:sp>
      <p:sp>
        <p:nvSpPr>
          <p:cNvPr id="89" name="î$ḻidê">
            <a:extLst>
              <a:ext uri="{FF2B5EF4-FFF2-40B4-BE49-F238E27FC236}">
                <a16:creationId xmlns:a16="http://schemas.microsoft.com/office/drawing/2014/main" xmlns="" id="{FB7070E2-B817-454F-94A0-23A7B48C7409}"/>
              </a:ext>
            </a:extLst>
          </p:cNvPr>
          <p:cNvSpPr/>
          <p:nvPr/>
        </p:nvSpPr>
        <p:spPr bwMode="auto">
          <a:xfrm>
            <a:off x="8352691" y="4215599"/>
            <a:ext cx="3168595" cy="9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当他没电子时唯一的威胁来自于光速的</a:t>
            </a:r>
            <a:r>
              <a:rPr lang="en-US" altLang="zh-CN" sz="1200" dirty="0" smtClean="0"/>
              <a:t>0.5</a:t>
            </a:r>
            <a:r>
              <a:rPr lang="zh-CN" altLang="en-US" sz="1200" dirty="0" smtClean="0"/>
              <a:t>伤害，只要不积点并且别人攻击他，就容易击杀。</a:t>
            </a:r>
            <a:endParaRPr lang="zh-CN" altLang="en-US" sz="1200" dirty="0"/>
          </a:p>
        </p:txBody>
      </p:sp>
      <p:sp>
        <p:nvSpPr>
          <p:cNvPr id="90" name="îsľïḑé">
            <a:extLst>
              <a:ext uri="{FF2B5EF4-FFF2-40B4-BE49-F238E27FC236}">
                <a16:creationId xmlns:a16="http://schemas.microsoft.com/office/drawing/2014/main" xmlns="" id="{CBA8735B-B32B-4562-B847-54BDA759F272}"/>
              </a:ext>
            </a:extLst>
          </p:cNvPr>
          <p:cNvSpPr txBox="1"/>
          <p:nvPr/>
        </p:nvSpPr>
        <p:spPr bwMode="auto">
          <a:xfrm>
            <a:off x="8345141" y="3773795"/>
            <a:ext cx="31761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没电子时很弱</a:t>
            </a:r>
            <a:endParaRPr lang="en-US" altLang="zh-CN" sz="2000" b="1" dirty="0"/>
          </a:p>
        </p:txBody>
      </p:sp>
      <p:sp>
        <p:nvSpPr>
          <p:cNvPr id="91" name="íṣ1îďê">
            <a:extLst>
              <a:ext uri="{FF2B5EF4-FFF2-40B4-BE49-F238E27FC236}">
                <a16:creationId xmlns:a16="http://schemas.microsoft.com/office/drawing/2014/main" xmlns="" id="{73FABDA2-E2AF-4842-A9FD-B2C2113400AF}"/>
              </a:ext>
            </a:extLst>
          </p:cNvPr>
          <p:cNvSpPr/>
          <p:nvPr/>
        </p:nvSpPr>
        <p:spPr>
          <a:xfrm>
            <a:off x="8333359" y="4360657"/>
            <a:ext cx="274395" cy="255864"/>
          </a:xfrm>
          <a:custGeom>
            <a:avLst/>
            <a:gdLst>
              <a:gd name="T0" fmla="*/ 3958 w 4630"/>
              <a:gd name="T1" fmla="*/ 1193 h 4324"/>
              <a:gd name="T2" fmla="*/ 3772 w 4630"/>
              <a:gd name="T3" fmla="*/ 1223 h 4324"/>
              <a:gd name="T4" fmla="*/ 3358 w 4630"/>
              <a:gd name="T5" fmla="*/ 1778 h 4324"/>
              <a:gd name="T6" fmla="*/ 3055 w 4630"/>
              <a:gd name="T7" fmla="*/ 1876 h 4324"/>
              <a:gd name="T8" fmla="*/ 2515 w 4630"/>
              <a:gd name="T9" fmla="*/ 1484 h 4324"/>
              <a:gd name="T10" fmla="*/ 2515 w 4630"/>
              <a:gd name="T11" fmla="*/ 1166 h 4324"/>
              <a:gd name="T12" fmla="*/ 2915 w 4630"/>
              <a:gd name="T13" fmla="*/ 600 h 4324"/>
              <a:gd name="T14" fmla="*/ 2315 w 4630"/>
              <a:gd name="T15" fmla="*/ 0 h 4324"/>
              <a:gd name="T16" fmla="*/ 1715 w 4630"/>
              <a:gd name="T17" fmla="*/ 600 h 4324"/>
              <a:gd name="T18" fmla="*/ 2115 w 4630"/>
              <a:gd name="T19" fmla="*/ 1166 h 4324"/>
              <a:gd name="T20" fmla="*/ 2115 w 4630"/>
              <a:gd name="T21" fmla="*/ 1484 h 4324"/>
              <a:gd name="T22" fmla="*/ 1575 w 4630"/>
              <a:gd name="T23" fmla="*/ 1877 h 4324"/>
              <a:gd name="T24" fmla="*/ 1273 w 4630"/>
              <a:gd name="T25" fmla="*/ 1778 h 4324"/>
              <a:gd name="T26" fmla="*/ 858 w 4630"/>
              <a:gd name="T27" fmla="*/ 1223 h 4324"/>
              <a:gd name="T28" fmla="*/ 673 w 4630"/>
              <a:gd name="T29" fmla="*/ 1193 h 4324"/>
              <a:gd name="T30" fmla="*/ 102 w 4630"/>
              <a:gd name="T31" fmla="*/ 1608 h 4324"/>
              <a:gd name="T32" fmla="*/ 488 w 4630"/>
              <a:gd name="T33" fmla="*/ 2364 h 4324"/>
              <a:gd name="T34" fmla="*/ 673 w 4630"/>
              <a:gd name="T35" fmla="*/ 2394 h 4324"/>
              <a:gd name="T36" fmla="*/ 1149 w 4630"/>
              <a:gd name="T37" fmla="*/ 2159 h 4324"/>
              <a:gd name="T38" fmla="*/ 1452 w 4630"/>
              <a:gd name="T39" fmla="*/ 2258 h 4324"/>
              <a:gd name="T40" fmla="*/ 1449 w 4630"/>
              <a:gd name="T41" fmla="*/ 2327 h 4324"/>
              <a:gd name="T42" fmla="*/ 1658 w 4630"/>
              <a:gd name="T43" fmla="*/ 2891 h 4324"/>
              <a:gd name="T44" fmla="*/ 1471 w 4630"/>
              <a:gd name="T45" fmla="*/ 3149 h 4324"/>
              <a:gd name="T46" fmla="*/ 1301 w 4630"/>
              <a:gd name="T47" fmla="*/ 3124 h 4324"/>
              <a:gd name="T48" fmla="*/ 815 w 4630"/>
              <a:gd name="T49" fmla="*/ 3371 h 4324"/>
              <a:gd name="T50" fmla="*/ 948 w 4630"/>
              <a:gd name="T51" fmla="*/ 4209 h 4324"/>
              <a:gd name="T52" fmla="*/ 1300 w 4630"/>
              <a:gd name="T53" fmla="*/ 4324 h 4324"/>
              <a:gd name="T54" fmla="*/ 1786 w 4630"/>
              <a:gd name="T55" fmla="*/ 4077 h 4324"/>
              <a:gd name="T56" fmla="*/ 1795 w 4630"/>
              <a:gd name="T57" fmla="*/ 3384 h 4324"/>
              <a:gd name="T58" fmla="*/ 1981 w 4630"/>
              <a:gd name="T59" fmla="*/ 3127 h 4324"/>
              <a:gd name="T60" fmla="*/ 2315 w 4630"/>
              <a:gd name="T61" fmla="*/ 3194 h 4324"/>
              <a:gd name="T62" fmla="*/ 2647 w 4630"/>
              <a:gd name="T63" fmla="*/ 3127 h 4324"/>
              <a:gd name="T64" fmla="*/ 2836 w 4630"/>
              <a:gd name="T65" fmla="*/ 3385 h 4324"/>
              <a:gd name="T66" fmla="*/ 2845 w 4630"/>
              <a:gd name="T67" fmla="*/ 4077 h 4324"/>
              <a:gd name="T68" fmla="*/ 3331 w 4630"/>
              <a:gd name="T69" fmla="*/ 4324 h 4324"/>
              <a:gd name="T70" fmla="*/ 3331 w 4630"/>
              <a:gd name="T71" fmla="*/ 4324 h 4324"/>
              <a:gd name="T72" fmla="*/ 3683 w 4630"/>
              <a:gd name="T73" fmla="*/ 4209 h 4324"/>
              <a:gd name="T74" fmla="*/ 3816 w 4630"/>
              <a:gd name="T75" fmla="*/ 3371 h 4324"/>
              <a:gd name="T76" fmla="*/ 3330 w 4630"/>
              <a:gd name="T77" fmla="*/ 3124 h 4324"/>
              <a:gd name="T78" fmla="*/ 3159 w 4630"/>
              <a:gd name="T79" fmla="*/ 3149 h 4324"/>
              <a:gd name="T80" fmla="*/ 2971 w 4630"/>
              <a:gd name="T81" fmla="*/ 2893 h 4324"/>
              <a:gd name="T82" fmla="*/ 3182 w 4630"/>
              <a:gd name="T83" fmla="*/ 2327 h 4324"/>
              <a:gd name="T84" fmla="*/ 3179 w 4630"/>
              <a:gd name="T85" fmla="*/ 2257 h 4324"/>
              <a:gd name="T86" fmla="*/ 3481 w 4630"/>
              <a:gd name="T87" fmla="*/ 2159 h 4324"/>
              <a:gd name="T88" fmla="*/ 3957 w 4630"/>
              <a:gd name="T89" fmla="*/ 2394 h 4324"/>
              <a:gd name="T90" fmla="*/ 3957 w 4630"/>
              <a:gd name="T91" fmla="*/ 2394 h 4324"/>
              <a:gd name="T92" fmla="*/ 4143 w 4630"/>
              <a:gd name="T93" fmla="*/ 2364 h 4324"/>
              <a:gd name="T94" fmla="*/ 4528 w 4630"/>
              <a:gd name="T95" fmla="*/ 1608 h 4324"/>
              <a:gd name="T96" fmla="*/ 3958 w 4630"/>
              <a:gd name="T97" fmla="*/ 1193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30" h="4324">
                <a:moveTo>
                  <a:pt x="3958" y="1193"/>
                </a:moveTo>
                <a:cubicBezTo>
                  <a:pt x="3895" y="1193"/>
                  <a:pt x="3832" y="1203"/>
                  <a:pt x="3772" y="1223"/>
                </a:cubicBezTo>
                <a:cubicBezTo>
                  <a:pt x="3524" y="1304"/>
                  <a:pt x="3364" y="1531"/>
                  <a:pt x="3358" y="1778"/>
                </a:cubicBezTo>
                <a:lnTo>
                  <a:pt x="3055" y="1876"/>
                </a:lnTo>
                <a:cubicBezTo>
                  <a:pt x="2936" y="1682"/>
                  <a:pt x="2743" y="1538"/>
                  <a:pt x="2515" y="1484"/>
                </a:cubicBezTo>
                <a:lnTo>
                  <a:pt x="2515" y="1166"/>
                </a:lnTo>
                <a:cubicBezTo>
                  <a:pt x="2748" y="1083"/>
                  <a:pt x="2915" y="861"/>
                  <a:pt x="2915" y="600"/>
                </a:cubicBezTo>
                <a:cubicBezTo>
                  <a:pt x="2915" y="270"/>
                  <a:pt x="2646" y="0"/>
                  <a:pt x="2315" y="0"/>
                </a:cubicBezTo>
                <a:cubicBezTo>
                  <a:pt x="1984" y="0"/>
                  <a:pt x="1715" y="270"/>
                  <a:pt x="1715" y="600"/>
                </a:cubicBezTo>
                <a:cubicBezTo>
                  <a:pt x="1715" y="861"/>
                  <a:pt x="1882" y="1083"/>
                  <a:pt x="2115" y="1166"/>
                </a:cubicBezTo>
                <a:lnTo>
                  <a:pt x="2115" y="1484"/>
                </a:lnTo>
                <a:cubicBezTo>
                  <a:pt x="1887" y="1538"/>
                  <a:pt x="1694" y="1682"/>
                  <a:pt x="1575" y="1877"/>
                </a:cubicBezTo>
                <a:lnTo>
                  <a:pt x="1273" y="1778"/>
                </a:lnTo>
                <a:cubicBezTo>
                  <a:pt x="1266" y="1531"/>
                  <a:pt x="1107" y="1304"/>
                  <a:pt x="858" y="1223"/>
                </a:cubicBezTo>
                <a:cubicBezTo>
                  <a:pt x="798" y="1203"/>
                  <a:pt x="736" y="1193"/>
                  <a:pt x="673" y="1193"/>
                </a:cubicBezTo>
                <a:cubicBezTo>
                  <a:pt x="412" y="1193"/>
                  <a:pt x="183" y="1360"/>
                  <a:pt x="102" y="1608"/>
                </a:cubicBezTo>
                <a:cubicBezTo>
                  <a:pt x="0" y="1923"/>
                  <a:pt x="173" y="2262"/>
                  <a:pt x="488" y="2364"/>
                </a:cubicBezTo>
                <a:cubicBezTo>
                  <a:pt x="548" y="2384"/>
                  <a:pt x="610" y="2394"/>
                  <a:pt x="673" y="2394"/>
                </a:cubicBezTo>
                <a:cubicBezTo>
                  <a:pt x="864" y="2394"/>
                  <a:pt x="1038" y="2304"/>
                  <a:pt x="1149" y="2159"/>
                </a:cubicBezTo>
                <a:lnTo>
                  <a:pt x="1452" y="2258"/>
                </a:lnTo>
                <a:cubicBezTo>
                  <a:pt x="1450" y="2281"/>
                  <a:pt x="1449" y="2304"/>
                  <a:pt x="1449" y="2327"/>
                </a:cubicBezTo>
                <a:cubicBezTo>
                  <a:pt x="1449" y="2542"/>
                  <a:pt x="1528" y="2740"/>
                  <a:pt x="1658" y="2891"/>
                </a:cubicBezTo>
                <a:lnTo>
                  <a:pt x="1471" y="3149"/>
                </a:lnTo>
                <a:cubicBezTo>
                  <a:pt x="1416" y="3132"/>
                  <a:pt x="1359" y="3124"/>
                  <a:pt x="1301" y="3124"/>
                </a:cubicBezTo>
                <a:cubicBezTo>
                  <a:pt x="1109" y="3124"/>
                  <a:pt x="927" y="3216"/>
                  <a:pt x="815" y="3371"/>
                </a:cubicBezTo>
                <a:cubicBezTo>
                  <a:pt x="620" y="3639"/>
                  <a:pt x="680" y="4015"/>
                  <a:pt x="948" y="4209"/>
                </a:cubicBezTo>
                <a:cubicBezTo>
                  <a:pt x="1051" y="4284"/>
                  <a:pt x="1173" y="4324"/>
                  <a:pt x="1300" y="4324"/>
                </a:cubicBezTo>
                <a:cubicBezTo>
                  <a:pt x="1492" y="4324"/>
                  <a:pt x="1673" y="4232"/>
                  <a:pt x="1786" y="4077"/>
                </a:cubicBezTo>
                <a:cubicBezTo>
                  <a:pt x="1939" y="3866"/>
                  <a:pt x="1934" y="3588"/>
                  <a:pt x="1795" y="3384"/>
                </a:cubicBezTo>
                <a:lnTo>
                  <a:pt x="1981" y="3127"/>
                </a:lnTo>
                <a:cubicBezTo>
                  <a:pt x="2084" y="3170"/>
                  <a:pt x="2197" y="3194"/>
                  <a:pt x="2315" y="3194"/>
                </a:cubicBezTo>
                <a:cubicBezTo>
                  <a:pt x="2433" y="3194"/>
                  <a:pt x="2545" y="3170"/>
                  <a:pt x="2647" y="3127"/>
                </a:cubicBezTo>
                <a:lnTo>
                  <a:pt x="2836" y="3385"/>
                </a:lnTo>
                <a:cubicBezTo>
                  <a:pt x="2696" y="3588"/>
                  <a:pt x="2692" y="3866"/>
                  <a:pt x="2845" y="4077"/>
                </a:cubicBezTo>
                <a:cubicBezTo>
                  <a:pt x="2957" y="4232"/>
                  <a:pt x="3139" y="4324"/>
                  <a:pt x="3331" y="4324"/>
                </a:cubicBezTo>
                <a:lnTo>
                  <a:pt x="3331" y="4324"/>
                </a:lnTo>
                <a:cubicBezTo>
                  <a:pt x="3458" y="4324"/>
                  <a:pt x="3580" y="4284"/>
                  <a:pt x="3683" y="4209"/>
                </a:cubicBezTo>
                <a:cubicBezTo>
                  <a:pt x="3951" y="4015"/>
                  <a:pt x="4010" y="3639"/>
                  <a:pt x="3816" y="3371"/>
                </a:cubicBezTo>
                <a:cubicBezTo>
                  <a:pt x="3703" y="3216"/>
                  <a:pt x="3522" y="3124"/>
                  <a:pt x="3330" y="3124"/>
                </a:cubicBezTo>
                <a:cubicBezTo>
                  <a:pt x="3271" y="3124"/>
                  <a:pt x="3214" y="3133"/>
                  <a:pt x="3159" y="3149"/>
                </a:cubicBezTo>
                <a:lnTo>
                  <a:pt x="2971" y="2893"/>
                </a:lnTo>
                <a:cubicBezTo>
                  <a:pt x="3102" y="2741"/>
                  <a:pt x="3182" y="2543"/>
                  <a:pt x="3182" y="2327"/>
                </a:cubicBezTo>
                <a:cubicBezTo>
                  <a:pt x="3182" y="2303"/>
                  <a:pt x="3181" y="2280"/>
                  <a:pt x="3179" y="2257"/>
                </a:cubicBezTo>
                <a:lnTo>
                  <a:pt x="3481" y="2159"/>
                </a:lnTo>
                <a:cubicBezTo>
                  <a:pt x="3592" y="2304"/>
                  <a:pt x="3766" y="2394"/>
                  <a:pt x="3957" y="2394"/>
                </a:cubicBezTo>
                <a:lnTo>
                  <a:pt x="3957" y="2394"/>
                </a:lnTo>
                <a:cubicBezTo>
                  <a:pt x="4020" y="2394"/>
                  <a:pt x="4083" y="2384"/>
                  <a:pt x="4143" y="2364"/>
                </a:cubicBezTo>
                <a:cubicBezTo>
                  <a:pt x="4458" y="2262"/>
                  <a:pt x="4630" y="1923"/>
                  <a:pt x="4528" y="1608"/>
                </a:cubicBezTo>
                <a:cubicBezTo>
                  <a:pt x="4447" y="1360"/>
                  <a:pt x="4218" y="1193"/>
                  <a:pt x="3958" y="119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xmlns="" val="2473010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edcb84f-acb4-4e16-a534-e9dddaa673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8989"/>
      </a:accent1>
      <a:accent2>
        <a:srgbClr val="FF9774"/>
      </a:accent2>
      <a:accent3>
        <a:srgbClr val="73DFD6"/>
      </a:accent3>
      <a:accent4>
        <a:srgbClr val="E39D77"/>
      </a:accent4>
      <a:accent5>
        <a:srgbClr val="DBB7DB"/>
      </a:accent5>
      <a:accent6>
        <a:srgbClr val="ACA6C9"/>
      </a:accent6>
      <a:hlink>
        <a:srgbClr val="AD1F1F"/>
      </a:hlink>
      <a:folHlink>
        <a:srgbClr val="FFC42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6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580</TotalTime>
  <Words>1174</Words>
  <Application>Microsoft Office PowerPoint</Application>
  <PresentationFormat>自定义</PresentationFormat>
  <Paragraphs>96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主题5</vt:lpstr>
      <vt:lpstr>从菜鸟到大神 从入门到精通</vt:lpstr>
      <vt:lpstr>幻灯片 2</vt:lpstr>
      <vt:lpstr>FingerGlory的历史概要</vt:lpstr>
      <vt:lpstr>幻灯片 4</vt:lpstr>
      <vt:lpstr>FingerGlory  基础+v1.0玩法介绍</vt:lpstr>
      <vt:lpstr>幻灯片 6</vt:lpstr>
      <vt:lpstr>FingerGlory v2.0玩法介绍</vt:lpstr>
      <vt:lpstr>41.电子王</vt:lpstr>
      <vt:lpstr>职业特点</vt:lpstr>
      <vt:lpstr>玩法以及对抗策略</vt:lpstr>
      <vt:lpstr>队式赛搭配&amp;克制手段</vt:lpstr>
      <vt:lpstr>42.引力王</vt:lpstr>
      <vt:lpstr>41.电子王</vt:lpstr>
      <vt:lpstr>Section Header Here</vt:lpstr>
      <vt:lpstr>FingerGlory的黑历史</vt:lpstr>
      <vt:lpstr>Thanks. 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徐子绎</cp:lastModifiedBy>
  <cp:revision>83</cp:revision>
  <cp:lastPrinted>2017-10-18T16:00:00Z</cp:lastPrinted>
  <dcterms:created xsi:type="dcterms:W3CDTF">2017-10-18T16:00:00Z</dcterms:created>
  <dcterms:modified xsi:type="dcterms:W3CDTF">2020-08-17T06:42:33Z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5adf0fce-932b-4fcd-b52b-c3574d47953e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2018-08-30T08:37:33.2721327Z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