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8"/>
  </p:notesMasterIdLst>
  <p:sldIdLst>
    <p:sldId id="256" r:id="rId2"/>
    <p:sldId id="263" r:id="rId3"/>
    <p:sldId id="258" r:id="rId4"/>
    <p:sldId id="1687" r:id="rId5"/>
    <p:sldId id="1688" r:id="rId6"/>
    <p:sldId id="1689" r:id="rId7"/>
    <p:sldId id="1690" r:id="rId8"/>
    <p:sldId id="1691" r:id="rId9"/>
    <p:sldId id="1692" r:id="rId10"/>
    <p:sldId id="1693" r:id="rId11"/>
    <p:sldId id="1694" r:id="rId12"/>
    <p:sldId id="1695" r:id="rId13"/>
    <p:sldId id="1696" r:id="rId14"/>
    <p:sldId id="1631" r:id="rId15"/>
    <p:sldId id="1698" r:id="rId16"/>
    <p:sldId id="1699" r:id="rId17"/>
    <p:sldId id="1700" r:id="rId18"/>
    <p:sldId id="1701" r:id="rId19"/>
    <p:sldId id="1702" r:id="rId20"/>
    <p:sldId id="1704" r:id="rId21"/>
    <p:sldId id="1705" r:id="rId22"/>
    <p:sldId id="1706" r:id="rId23"/>
    <p:sldId id="1632" r:id="rId24"/>
    <p:sldId id="1703" r:id="rId25"/>
    <p:sldId id="1719" r:id="rId26"/>
    <p:sldId id="1717" r:id="rId27"/>
    <p:sldId id="1723" r:id="rId28"/>
    <p:sldId id="1722" r:id="rId29"/>
    <p:sldId id="1684" r:id="rId30"/>
    <p:sldId id="1751" r:id="rId31"/>
    <p:sldId id="1724" r:id="rId32"/>
    <p:sldId id="1716" r:id="rId33"/>
    <p:sldId id="1718" r:id="rId34"/>
    <p:sldId id="1720" r:id="rId35"/>
    <p:sldId id="1721" r:id="rId36"/>
    <p:sldId id="1725" r:id="rId37"/>
    <p:sldId id="1726" r:id="rId38"/>
    <p:sldId id="1727" r:id="rId39"/>
    <p:sldId id="1728" r:id="rId40"/>
    <p:sldId id="1729" r:id="rId41"/>
    <p:sldId id="1730" r:id="rId42"/>
    <p:sldId id="1731" r:id="rId43"/>
    <p:sldId id="1732" r:id="rId44"/>
    <p:sldId id="1733" r:id="rId45"/>
    <p:sldId id="1734" r:id="rId46"/>
    <p:sldId id="1735" r:id="rId47"/>
    <p:sldId id="1736" r:id="rId48"/>
    <p:sldId id="1737" r:id="rId49"/>
    <p:sldId id="1738" r:id="rId50"/>
    <p:sldId id="1739" r:id="rId51"/>
    <p:sldId id="1740" r:id="rId52"/>
    <p:sldId id="1741" r:id="rId53"/>
    <p:sldId id="1742" r:id="rId54"/>
    <p:sldId id="1743" r:id="rId55"/>
    <p:sldId id="1744" r:id="rId56"/>
    <p:sldId id="1745" r:id="rId57"/>
    <p:sldId id="1746" r:id="rId58"/>
    <p:sldId id="1747" r:id="rId59"/>
    <p:sldId id="1748" r:id="rId60"/>
    <p:sldId id="1749" r:id="rId61"/>
    <p:sldId id="1750" r:id="rId62"/>
    <p:sldId id="1752" r:id="rId63"/>
    <p:sldId id="1753" r:id="rId64"/>
    <p:sldId id="1754" r:id="rId65"/>
    <p:sldId id="1755" r:id="rId66"/>
    <p:sldId id="1756" r:id="rId67"/>
    <p:sldId id="1757" r:id="rId68"/>
    <p:sldId id="1758" r:id="rId69"/>
    <p:sldId id="1759" r:id="rId70"/>
    <p:sldId id="1760" r:id="rId71"/>
    <p:sldId id="1697" r:id="rId72"/>
    <p:sldId id="1678" r:id="rId73"/>
    <p:sldId id="276" r:id="rId74"/>
    <p:sldId id="1685" r:id="rId75"/>
    <p:sldId id="1713" r:id="rId76"/>
    <p:sldId id="1714" r:id="rId77"/>
    <p:sldId id="1686" r:id="rId78"/>
    <p:sldId id="1711" r:id="rId79"/>
    <p:sldId id="1712" r:id="rId80"/>
    <p:sldId id="1633" r:id="rId81"/>
    <p:sldId id="1681" r:id="rId82"/>
    <p:sldId id="261" r:id="rId83"/>
    <p:sldId id="1707" r:id="rId84"/>
    <p:sldId id="1708" r:id="rId85"/>
    <p:sldId id="1709" r:id="rId86"/>
    <p:sldId id="1710" r:id="rId87"/>
  </p:sldIdLst>
  <p:sldSz cx="12192000" cy="6858000"/>
  <p:notesSz cx="6858000" cy="9144000"/>
  <p:custDataLst>
    <p:tags r:id="rId8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E6FF"/>
    <a:srgbClr val="B2E8E7"/>
    <a:srgbClr val="68CFF4"/>
    <a:srgbClr val="FFEED5"/>
    <a:srgbClr val="FFC9C9"/>
    <a:srgbClr val="FFBF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E5C92E-794A-457D-B657-72624699AACC}" v="99" dt="2020-08-27T07:14:08.889"/>
    <p1510:client id="{093DD3FC-4F73-4820-A467-9E2FD67CBFCC}" v="94" dt="2020-08-18T14:09:37.470"/>
    <p1510:client id="{15BCA008-834C-41E2-BD79-E43D1C147C69}" v="84" dt="2020-08-27T13:26:24.563"/>
    <p1510:client id="{191634F8-3A28-4B77-BFCF-7FA3B7747D96}" v="132" dt="2020-08-24T03:10:59.798"/>
    <p1510:client id="{19772AF3-1D97-4060-948B-7F6E51FDE4BE}" v="229" dt="2020-08-22T09:59:54.339"/>
    <p1510:client id="{2698EE02-3E5A-4AF7-8B42-9BF3CF476BD3}" v="379" dt="2020-08-21T11:42:59.282"/>
    <p1510:client id="{3529258A-0583-4254-A9A8-AA0BF77B05C3}" v="133" dt="2020-08-27T14:25:04.054"/>
    <p1510:client id="{458DF6F8-0FEB-448C-95A4-D243F76C30F1}" v="169" dt="2020-08-18T02:34:57.940"/>
    <p1510:client id="{46E0DC05-AC90-4F41-93C7-6D9F74DC4A75}" v="43" dt="2020-08-20T12:36:32.664"/>
    <p1510:client id="{49276753-98FF-4563-981E-D5F550CCA10D}" v="5" dt="2020-08-23T08:48:50.093"/>
    <p1510:client id="{4F9F19EF-D647-407A-BA26-72250AD26AD1}" v="262" dt="2020-08-23T10:31:40.020"/>
    <p1510:client id="{5B8DCAC9-27C6-4EC6-A105-08C31BBF6E92}" v="803" dt="2020-08-18T03:27:03.176"/>
    <p1510:client id="{730D2E5F-085B-4E8F-ACE5-2C2A3E63902D}" v="14" dt="2020-08-17T06:45:24.081"/>
    <p1510:client id="{7A71C9F8-A322-4699-8DF7-EF0B4CD6A469}" v="1474" dt="2020-08-23T14:59:15.418"/>
    <p1510:client id="{9003C428-2A82-421D-869F-617BEBCE7165}" v="545" dt="2020-08-29T15:05:00.010"/>
    <p1510:client id="{972EA6ED-18EA-44EE-9E8C-D64DF98643D6}" v="1236" dt="2020-08-19T08:58:37.506"/>
    <p1510:client id="{99851CCE-CB97-45C3-A323-762A52E4D135}" v="771" dt="2020-08-17T11:33:28.737"/>
    <p1510:client id="{9CAD81B4-B871-45CB-A23E-829B748C54E6}" v="1122" dt="2020-08-17T12:43:38.891"/>
    <p1510:client id="{A819DF7B-DA66-4CAF-9B66-5B4E1F050233}" v="1" dt="2020-08-18T13:53:20.622"/>
    <p1510:client id="{AF686C22-2F41-4BCC-A8A0-32EFF3BA702C}" v="322" dt="2020-08-20T11:46:05.409"/>
    <p1510:client id="{B1B51A74-2132-4347-A303-3E067F3D938B}" v="4121" dt="2020-08-18T08:36:25.738"/>
    <p1510:client id="{B2A33CE4-6152-4805-89B6-C92125984106}" v="1" dt="2020-08-27T10:43:10.583"/>
    <p1510:client id="{B6BE77A2-0F06-4C63-B0E9-DE89749DE261}" v="702" dt="2020-08-25T15:21:30.469"/>
    <p1510:client id="{BC2F4F48-B199-4712-8B14-9871518EC33B}" v="185" dt="2020-08-19T12:37:30.542"/>
    <p1510:client id="{C6410DF3-CFE7-4DC1-9EC4-D987774FA7D9}" v="114" dt="2020-08-19T13:03:53.429"/>
    <p1510:client id="{D6DC9533-623F-47DC-BC9C-D0B4C12E2DBE}" v="1718" dt="2020-08-18T12:49:12.129"/>
    <p1510:client id="{D96239B4-8197-4B92-A556-4EA5B8924B16}" v="5487" dt="2020-08-17T14:27:36.237"/>
    <p1510:client id="{F75ED8B5-B7B8-47DB-B560-9207DE042A1C}" v="74" dt="2020-08-23T14:10:43.164"/>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85" autoAdjust="0"/>
    <p:restoredTop sz="86497" autoAdjust="0"/>
  </p:normalViewPr>
  <p:slideViewPr>
    <p:cSldViewPr snapToGrid="0">
      <p:cViewPr varScale="1">
        <p:scale>
          <a:sx n="53" d="100"/>
          <a:sy n="53" d="100"/>
        </p:scale>
        <p:origin x="-667" y="-72"/>
      </p:cViewPr>
      <p:guideLst>
        <p:guide orient="horz" pos="2160"/>
        <p:guide pos="3840"/>
      </p:guideLst>
    </p:cSldViewPr>
  </p:slideViewPr>
  <p:outlineViewPr>
    <p:cViewPr>
      <p:scale>
        <a:sx n="33" d="100"/>
        <a:sy n="33" d="100"/>
      </p:scale>
      <p:origin x="235" y="0"/>
    </p:cViewPr>
  </p:outlin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gs" Target="tags/tag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95" Type="http://schemas.microsoft.com/office/2015/10/relationships/revisionInfo" Target="revisionInfo.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2698EE02-3E5A-4AF7-8B42-9BF3CF476BD3}"/>
    <pc:docChg chg="addSld modSld">
      <pc:chgData name="" userId="" providerId="" clId="Web-{2698EE02-3E5A-4AF7-8B42-9BF3CF476BD3}" dt="2020-08-21T11:42:59.282" v="367" actId="20577"/>
      <pc:docMkLst>
        <pc:docMk/>
      </pc:docMkLst>
      <pc:sldChg chg="modSp">
        <pc:chgData name="" userId="" providerId="" clId="Web-{2698EE02-3E5A-4AF7-8B42-9BF3CF476BD3}" dt="2020-08-21T11:37:11.482" v="307" actId="20577"/>
        <pc:sldMkLst>
          <pc:docMk/>
          <pc:sldMk cId="3975142333" sldId="1717"/>
        </pc:sldMkLst>
        <pc:spChg chg="mod">
          <ac:chgData name="" userId="" providerId="" clId="Web-{2698EE02-3E5A-4AF7-8B42-9BF3CF476BD3}" dt="2020-08-21T11:37:11.482" v="307" actId="20577"/>
          <ac:spMkLst>
            <pc:docMk/>
            <pc:sldMk cId="3975142333" sldId="1717"/>
            <ac:spMk id="3" creationId="{AB55CA69-D30D-4B38-9364-2CF06E05EE03}"/>
          </ac:spMkLst>
        </pc:spChg>
      </pc:sldChg>
      <pc:sldChg chg="modSp">
        <pc:chgData name="" userId="" providerId="" clId="Web-{2698EE02-3E5A-4AF7-8B42-9BF3CF476BD3}" dt="2020-08-21T11:16:21.616" v="97" actId="20577"/>
        <pc:sldMkLst>
          <pc:docMk/>
          <pc:sldMk cId="1352146751" sldId="1728"/>
        </pc:sldMkLst>
        <pc:spChg chg="mod">
          <ac:chgData name="" userId="" providerId="" clId="Web-{2698EE02-3E5A-4AF7-8B42-9BF3CF476BD3}" dt="2020-08-21T11:16:21.616" v="97" actId="20577"/>
          <ac:spMkLst>
            <pc:docMk/>
            <pc:sldMk cId="1352146751" sldId="1728"/>
            <ac:spMk id="6" creationId="{DEE672FB-BD80-451D-831C-D48C13999F1C}"/>
          </ac:spMkLst>
        </pc:spChg>
      </pc:sldChg>
      <pc:sldChg chg="modSp">
        <pc:chgData name="" userId="" providerId="" clId="Web-{2698EE02-3E5A-4AF7-8B42-9BF3CF476BD3}" dt="2020-08-21T11:06:07.043" v="1" actId="20577"/>
        <pc:sldMkLst>
          <pc:docMk/>
          <pc:sldMk cId="2238205200" sldId="1731"/>
        </pc:sldMkLst>
        <pc:spChg chg="mod">
          <ac:chgData name="" userId="" providerId="" clId="Web-{2698EE02-3E5A-4AF7-8B42-9BF3CF476BD3}" dt="2020-08-21T11:06:07.043" v="1" actId="20577"/>
          <ac:spMkLst>
            <pc:docMk/>
            <pc:sldMk cId="2238205200" sldId="1731"/>
            <ac:spMk id="4" creationId="{76ECEECB-5D61-4168-A4C9-34937C95938C}"/>
          </ac:spMkLst>
        </pc:spChg>
      </pc:sldChg>
      <pc:sldChg chg="modSp add replId">
        <pc:chgData name="" userId="" providerId="" clId="Web-{2698EE02-3E5A-4AF7-8B42-9BF3CF476BD3}" dt="2020-08-21T11:11:46.702" v="45" actId="20577"/>
        <pc:sldMkLst>
          <pc:docMk/>
          <pc:sldMk cId="2821578658" sldId="1732"/>
        </pc:sldMkLst>
        <pc:spChg chg="mod">
          <ac:chgData name="" userId="" providerId="" clId="Web-{2698EE02-3E5A-4AF7-8B42-9BF3CF476BD3}" dt="2020-08-21T11:06:54.325" v="9" actId="20577"/>
          <ac:spMkLst>
            <pc:docMk/>
            <pc:sldMk cId="2821578658" sldId="1732"/>
            <ac:spMk id="2" creationId="{00000000-0000-0000-0000-000000000000}"/>
          </ac:spMkLst>
        </pc:spChg>
        <pc:spChg chg="mod">
          <ac:chgData name="" userId="" providerId="" clId="Web-{2698EE02-3E5A-4AF7-8B42-9BF3CF476BD3}" dt="2020-08-21T11:06:57.872" v="11" actId="20577"/>
          <ac:spMkLst>
            <pc:docMk/>
            <pc:sldMk cId="2821578658" sldId="1732"/>
            <ac:spMk id="3" creationId="{12784E92-27DA-40C9-83C9-B1D834D12844}"/>
          </ac:spMkLst>
        </pc:spChg>
        <pc:spChg chg="mod">
          <ac:chgData name="" userId="" providerId="" clId="Web-{2698EE02-3E5A-4AF7-8B42-9BF3CF476BD3}" dt="2020-08-21T11:09:30.952" v="28" actId="20577"/>
          <ac:spMkLst>
            <pc:docMk/>
            <pc:sldMk cId="2821578658" sldId="1732"/>
            <ac:spMk id="4" creationId="{76ECEECB-5D61-4168-A4C9-34937C95938C}"/>
          </ac:spMkLst>
        </pc:spChg>
        <pc:spChg chg="mod">
          <ac:chgData name="" userId="" providerId="" clId="Web-{2698EE02-3E5A-4AF7-8B42-9BF3CF476BD3}" dt="2020-08-21T11:09:40.842" v="30" actId="20577"/>
          <ac:spMkLst>
            <pc:docMk/>
            <pc:sldMk cId="2821578658" sldId="1732"/>
            <ac:spMk id="5" creationId="{9622D48A-34B3-4BC0-B2D6-BCE618E9A8C7}"/>
          </ac:spMkLst>
        </pc:spChg>
        <pc:spChg chg="mod">
          <ac:chgData name="" userId="" providerId="" clId="Web-{2698EE02-3E5A-4AF7-8B42-9BF3CF476BD3}" dt="2020-08-21T11:11:46.702" v="45" actId="20577"/>
          <ac:spMkLst>
            <pc:docMk/>
            <pc:sldMk cId="2821578658" sldId="1732"/>
            <ac:spMk id="6" creationId="{DEE672FB-BD80-451D-831C-D48C13999F1C}"/>
          </ac:spMkLst>
        </pc:spChg>
      </pc:sldChg>
      <pc:sldChg chg="modSp add replId">
        <pc:chgData name="" userId="" providerId="" clId="Web-{2698EE02-3E5A-4AF7-8B42-9BF3CF476BD3}" dt="2020-08-21T11:15:18.679" v="77" actId="20577"/>
        <pc:sldMkLst>
          <pc:docMk/>
          <pc:sldMk cId="3214419707" sldId="1733"/>
        </pc:sldMkLst>
        <pc:spChg chg="mod">
          <ac:chgData name="" userId="" providerId="" clId="Web-{2698EE02-3E5A-4AF7-8B42-9BF3CF476BD3}" dt="2020-08-21T11:12:23.248" v="51" actId="20577"/>
          <ac:spMkLst>
            <pc:docMk/>
            <pc:sldMk cId="3214419707" sldId="1733"/>
            <ac:spMk id="2" creationId="{00000000-0000-0000-0000-000000000000}"/>
          </ac:spMkLst>
        </pc:spChg>
        <pc:spChg chg="mod">
          <ac:chgData name="" userId="" providerId="" clId="Web-{2698EE02-3E5A-4AF7-8B42-9BF3CF476BD3}" dt="2020-08-21T11:12:32.686" v="55" actId="20577"/>
          <ac:spMkLst>
            <pc:docMk/>
            <pc:sldMk cId="3214419707" sldId="1733"/>
            <ac:spMk id="3" creationId="{12784E92-27DA-40C9-83C9-B1D834D12844}"/>
          </ac:spMkLst>
        </pc:spChg>
        <pc:spChg chg="mod">
          <ac:chgData name="" userId="" providerId="" clId="Web-{2698EE02-3E5A-4AF7-8B42-9BF3CF476BD3}" dt="2020-08-21T11:14:57.179" v="70" actId="20577"/>
          <ac:spMkLst>
            <pc:docMk/>
            <pc:sldMk cId="3214419707" sldId="1733"/>
            <ac:spMk id="4" creationId="{76ECEECB-5D61-4168-A4C9-34937C95938C}"/>
          </ac:spMkLst>
        </pc:spChg>
        <pc:spChg chg="mod">
          <ac:chgData name="" userId="" providerId="" clId="Web-{2698EE02-3E5A-4AF7-8B42-9BF3CF476BD3}" dt="2020-08-21T11:14:32.944" v="66" actId="20577"/>
          <ac:spMkLst>
            <pc:docMk/>
            <pc:sldMk cId="3214419707" sldId="1733"/>
            <ac:spMk id="5" creationId="{9622D48A-34B3-4BC0-B2D6-BCE618E9A8C7}"/>
          </ac:spMkLst>
        </pc:spChg>
        <pc:spChg chg="mod">
          <ac:chgData name="" userId="" providerId="" clId="Web-{2698EE02-3E5A-4AF7-8B42-9BF3CF476BD3}" dt="2020-08-21T11:15:18.679" v="77" actId="20577"/>
          <ac:spMkLst>
            <pc:docMk/>
            <pc:sldMk cId="3214419707" sldId="1733"/>
            <ac:spMk id="6" creationId="{DEE672FB-BD80-451D-831C-D48C13999F1C}"/>
          </ac:spMkLst>
        </pc:spChg>
      </pc:sldChg>
      <pc:sldChg chg="modSp add replId">
        <pc:chgData name="" userId="" providerId="" clId="Web-{2698EE02-3E5A-4AF7-8B42-9BF3CF476BD3}" dt="2020-08-21T11:19:57.513" v="129" actId="20577"/>
        <pc:sldMkLst>
          <pc:docMk/>
          <pc:sldMk cId="3270351591" sldId="1734"/>
        </pc:sldMkLst>
        <pc:spChg chg="mod">
          <ac:chgData name="" userId="" providerId="" clId="Web-{2698EE02-3E5A-4AF7-8B42-9BF3CF476BD3}" dt="2020-08-21T11:18:11.133" v="105" actId="20577"/>
          <ac:spMkLst>
            <pc:docMk/>
            <pc:sldMk cId="3270351591" sldId="1734"/>
            <ac:spMk id="2" creationId="{00000000-0000-0000-0000-000000000000}"/>
          </ac:spMkLst>
        </pc:spChg>
        <pc:spChg chg="mod">
          <ac:chgData name="" userId="" providerId="" clId="Web-{2698EE02-3E5A-4AF7-8B42-9BF3CF476BD3}" dt="2020-08-21T11:19:57.513" v="129" actId="20577"/>
          <ac:spMkLst>
            <pc:docMk/>
            <pc:sldMk cId="3270351591" sldId="1734"/>
            <ac:spMk id="3" creationId="{12784E92-27DA-40C9-83C9-B1D834D12844}"/>
          </ac:spMkLst>
        </pc:spChg>
        <pc:spChg chg="mod">
          <ac:chgData name="" userId="" providerId="" clId="Web-{2698EE02-3E5A-4AF7-8B42-9BF3CF476BD3}" dt="2020-08-21T11:19:48.138" v="126" actId="20577"/>
          <ac:spMkLst>
            <pc:docMk/>
            <pc:sldMk cId="3270351591" sldId="1734"/>
            <ac:spMk id="4" creationId="{76ECEECB-5D61-4168-A4C9-34937C95938C}"/>
          </ac:spMkLst>
        </pc:spChg>
        <pc:spChg chg="mod">
          <ac:chgData name="" userId="" providerId="" clId="Web-{2698EE02-3E5A-4AF7-8B42-9BF3CF476BD3}" dt="2020-08-21T11:19:19.044" v="121" actId="20577"/>
          <ac:spMkLst>
            <pc:docMk/>
            <pc:sldMk cId="3270351591" sldId="1734"/>
            <ac:spMk id="5" creationId="{9622D48A-34B3-4BC0-B2D6-BCE618E9A8C7}"/>
          </ac:spMkLst>
        </pc:spChg>
        <pc:spChg chg="mod">
          <ac:chgData name="" userId="" providerId="" clId="Web-{2698EE02-3E5A-4AF7-8B42-9BF3CF476BD3}" dt="2020-08-21T11:19:52.638" v="127" actId="20577"/>
          <ac:spMkLst>
            <pc:docMk/>
            <pc:sldMk cId="3270351591" sldId="1734"/>
            <ac:spMk id="6" creationId="{DEE672FB-BD80-451D-831C-D48C13999F1C}"/>
          </ac:spMkLst>
        </pc:spChg>
      </pc:sldChg>
      <pc:sldChg chg="modSp add replId">
        <pc:chgData name="" userId="" providerId="" clId="Web-{2698EE02-3E5A-4AF7-8B42-9BF3CF476BD3}" dt="2020-08-21T11:22:51.888" v="167" actId="20577"/>
        <pc:sldMkLst>
          <pc:docMk/>
          <pc:sldMk cId="2053360943" sldId="1735"/>
        </pc:sldMkLst>
        <pc:spChg chg="mod">
          <ac:chgData name="" userId="" providerId="" clId="Web-{2698EE02-3E5A-4AF7-8B42-9BF3CF476BD3}" dt="2020-08-21T11:20:33.263" v="137" actId="20577"/>
          <ac:spMkLst>
            <pc:docMk/>
            <pc:sldMk cId="2053360943" sldId="1735"/>
            <ac:spMk id="2" creationId="{00000000-0000-0000-0000-000000000000}"/>
          </ac:spMkLst>
        </pc:spChg>
        <pc:spChg chg="mod">
          <ac:chgData name="" userId="" providerId="" clId="Web-{2698EE02-3E5A-4AF7-8B42-9BF3CF476BD3}" dt="2020-08-21T11:20:40.607" v="140" actId="20577"/>
          <ac:spMkLst>
            <pc:docMk/>
            <pc:sldMk cId="2053360943" sldId="1735"/>
            <ac:spMk id="3" creationId="{12784E92-27DA-40C9-83C9-B1D834D12844}"/>
          </ac:spMkLst>
        </pc:spChg>
        <pc:spChg chg="mod">
          <ac:chgData name="" userId="" providerId="" clId="Web-{2698EE02-3E5A-4AF7-8B42-9BF3CF476BD3}" dt="2020-08-21T11:21:41.950" v="149" actId="20577"/>
          <ac:spMkLst>
            <pc:docMk/>
            <pc:sldMk cId="2053360943" sldId="1735"/>
            <ac:spMk id="4" creationId="{76ECEECB-5D61-4168-A4C9-34937C95938C}"/>
          </ac:spMkLst>
        </pc:spChg>
        <pc:spChg chg="mod">
          <ac:chgData name="" userId="" providerId="" clId="Web-{2698EE02-3E5A-4AF7-8B42-9BF3CF476BD3}" dt="2020-08-21T11:21:49.029" v="151" actId="20577"/>
          <ac:spMkLst>
            <pc:docMk/>
            <pc:sldMk cId="2053360943" sldId="1735"/>
            <ac:spMk id="5" creationId="{9622D48A-34B3-4BC0-B2D6-BCE618E9A8C7}"/>
          </ac:spMkLst>
        </pc:spChg>
        <pc:spChg chg="mod">
          <ac:chgData name="" userId="" providerId="" clId="Web-{2698EE02-3E5A-4AF7-8B42-9BF3CF476BD3}" dt="2020-08-21T11:22:51.888" v="167" actId="20577"/>
          <ac:spMkLst>
            <pc:docMk/>
            <pc:sldMk cId="2053360943" sldId="1735"/>
            <ac:spMk id="6" creationId="{DEE672FB-BD80-451D-831C-D48C13999F1C}"/>
          </ac:spMkLst>
        </pc:spChg>
      </pc:sldChg>
      <pc:sldChg chg="modSp add replId">
        <pc:chgData name="" userId="" providerId="" clId="Web-{2698EE02-3E5A-4AF7-8B42-9BF3CF476BD3}" dt="2020-08-21T11:27:06.041" v="200" actId="20577"/>
        <pc:sldMkLst>
          <pc:docMk/>
          <pc:sldMk cId="3925381214" sldId="1736"/>
        </pc:sldMkLst>
        <pc:spChg chg="mod">
          <ac:chgData name="" userId="" providerId="" clId="Web-{2698EE02-3E5A-4AF7-8B42-9BF3CF476BD3}" dt="2020-08-21T11:27:06.041" v="200" actId="20577"/>
          <ac:spMkLst>
            <pc:docMk/>
            <pc:sldMk cId="3925381214" sldId="1736"/>
            <ac:spMk id="2" creationId="{00000000-0000-0000-0000-000000000000}"/>
          </ac:spMkLst>
        </pc:spChg>
        <pc:spChg chg="mod">
          <ac:chgData name="" userId="" providerId="" clId="Web-{2698EE02-3E5A-4AF7-8B42-9BF3CF476BD3}" dt="2020-08-21T11:23:46.644" v="175" actId="20577"/>
          <ac:spMkLst>
            <pc:docMk/>
            <pc:sldMk cId="3925381214" sldId="1736"/>
            <ac:spMk id="3" creationId="{12784E92-27DA-40C9-83C9-B1D834D12844}"/>
          </ac:spMkLst>
        </pc:spChg>
        <pc:spChg chg="mod">
          <ac:chgData name="" userId="" providerId="" clId="Web-{2698EE02-3E5A-4AF7-8B42-9BF3CF476BD3}" dt="2020-08-21T11:24:39.957" v="183" actId="20577"/>
          <ac:spMkLst>
            <pc:docMk/>
            <pc:sldMk cId="3925381214" sldId="1736"/>
            <ac:spMk id="4" creationId="{76ECEECB-5D61-4168-A4C9-34937C95938C}"/>
          </ac:spMkLst>
        </pc:spChg>
        <pc:spChg chg="mod">
          <ac:chgData name="" userId="" providerId="" clId="Web-{2698EE02-3E5A-4AF7-8B42-9BF3CF476BD3}" dt="2020-08-21T11:24:49.316" v="185" actId="20577"/>
          <ac:spMkLst>
            <pc:docMk/>
            <pc:sldMk cId="3925381214" sldId="1736"/>
            <ac:spMk id="5" creationId="{9622D48A-34B3-4BC0-B2D6-BCE618E9A8C7}"/>
          </ac:spMkLst>
        </pc:spChg>
        <pc:spChg chg="mod">
          <ac:chgData name="" userId="" providerId="" clId="Web-{2698EE02-3E5A-4AF7-8B42-9BF3CF476BD3}" dt="2020-08-21T11:26:47.839" v="192" actId="20577"/>
          <ac:spMkLst>
            <pc:docMk/>
            <pc:sldMk cId="3925381214" sldId="1736"/>
            <ac:spMk id="6" creationId="{DEE672FB-BD80-451D-831C-D48C13999F1C}"/>
          </ac:spMkLst>
        </pc:spChg>
      </pc:sldChg>
      <pc:sldChg chg="modSp add replId">
        <pc:chgData name="" userId="" providerId="" clId="Web-{2698EE02-3E5A-4AF7-8B42-9BF3CF476BD3}" dt="2020-08-21T11:31:48.557" v="246" actId="20577"/>
        <pc:sldMkLst>
          <pc:docMk/>
          <pc:sldMk cId="996975669" sldId="1737"/>
        </pc:sldMkLst>
        <pc:spChg chg="mod">
          <ac:chgData name="" userId="" providerId="" clId="Web-{2698EE02-3E5A-4AF7-8B42-9BF3CF476BD3}" dt="2020-08-21T11:27:37.151" v="209" actId="20577"/>
          <ac:spMkLst>
            <pc:docMk/>
            <pc:sldMk cId="996975669" sldId="1737"/>
            <ac:spMk id="2" creationId="{00000000-0000-0000-0000-000000000000}"/>
          </ac:spMkLst>
        </pc:spChg>
        <pc:spChg chg="mod">
          <ac:chgData name="" userId="" providerId="" clId="Web-{2698EE02-3E5A-4AF7-8B42-9BF3CF476BD3}" dt="2020-08-21T11:27:48.979" v="213" actId="20577"/>
          <ac:spMkLst>
            <pc:docMk/>
            <pc:sldMk cId="996975669" sldId="1737"/>
            <ac:spMk id="3" creationId="{12784E92-27DA-40C9-83C9-B1D834D12844}"/>
          </ac:spMkLst>
        </pc:spChg>
        <pc:spChg chg="mod">
          <ac:chgData name="" userId="" providerId="" clId="Web-{2698EE02-3E5A-4AF7-8B42-9BF3CF476BD3}" dt="2020-08-21T11:31:48.557" v="246" actId="20577"/>
          <ac:spMkLst>
            <pc:docMk/>
            <pc:sldMk cId="996975669" sldId="1737"/>
            <ac:spMk id="4" creationId="{76ECEECB-5D61-4168-A4C9-34937C95938C}"/>
          </ac:spMkLst>
        </pc:spChg>
        <pc:spChg chg="mod">
          <ac:chgData name="" userId="" providerId="" clId="Web-{2698EE02-3E5A-4AF7-8B42-9BF3CF476BD3}" dt="2020-08-21T11:29:34.823" v="229" actId="20577"/>
          <ac:spMkLst>
            <pc:docMk/>
            <pc:sldMk cId="996975669" sldId="1737"/>
            <ac:spMk id="5" creationId="{9622D48A-34B3-4BC0-B2D6-BCE618E9A8C7}"/>
          </ac:spMkLst>
        </pc:spChg>
        <pc:spChg chg="mod">
          <ac:chgData name="" userId="" providerId="" clId="Web-{2698EE02-3E5A-4AF7-8B42-9BF3CF476BD3}" dt="2020-08-21T11:30:58.042" v="241" actId="20577"/>
          <ac:spMkLst>
            <pc:docMk/>
            <pc:sldMk cId="996975669" sldId="1737"/>
            <ac:spMk id="6" creationId="{DEE672FB-BD80-451D-831C-D48C13999F1C}"/>
          </ac:spMkLst>
        </pc:spChg>
      </pc:sldChg>
      <pc:sldChg chg="modSp add replId">
        <pc:chgData name="" userId="" providerId="" clId="Web-{2698EE02-3E5A-4AF7-8B42-9BF3CF476BD3}" dt="2020-08-21T11:36:37.107" v="294" actId="20577"/>
        <pc:sldMkLst>
          <pc:docMk/>
          <pc:sldMk cId="235924770" sldId="1738"/>
        </pc:sldMkLst>
        <pc:spChg chg="mod">
          <ac:chgData name="" userId="" providerId="" clId="Web-{2698EE02-3E5A-4AF7-8B42-9BF3CF476BD3}" dt="2020-08-21T11:32:46.651" v="256" actId="20577"/>
          <ac:spMkLst>
            <pc:docMk/>
            <pc:sldMk cId="235924770" sldId="1738"/>
            <ac:spMk id="2" creationId="{00000000-0000-0000-0000-000000000000}"/>
          </ac:spMkLst>
        </pc:spChg>
        <pc:spChg chg="mod">
          <ac:chgData name="" userId="" providerId="" clId="Web-{2698EE02-3E5A-4AF7-8B42-9BF3CF476BD3}" dt="2020-08-21T11:33:03.354" v="263" actId="20577"/>
          <ac:spMkLst>
            <pc:docMk/>
            <pc:sldMk cId="235924770" sldId="1738"/>
            <ac:spMk id="3" creationId="{12784E92-27DA-40C9-83C9-B1D834D12844}"/>
          </ac:spMkLst>
        </pc:spChg>
        <pc:spChg chg="mod">
          <ac:chgData name="" userId="" providerId="" clId="Web-{2698EE02-3E5A-4AF7-8B42-9BF3CF476BD3}" dt="2020-08-21T11:36:37.107" v="294" actId="20577"/>
          <ac:spMkLst>
            <pc:docMk/>
            <pc:sldMk cId="235924770" sldId="1738"/>
            <ac:spMk id="4" creationId="{76ECEECB-5D61-4168-A4C9-34937C95938C}"/>
          </ac:spMkLst>
        </pc:spChg>
        <pc:spChg chg="mod">
          <ac:chgData name="" userId="" providerId="" clId="Web-{2698EE02-3E5A-4AF7-8B42-9BF3CF476BD3}" dt="2020-08-21T11:34:00.651" v="272" actId="20577"/>
          <ac:spMkLst>
            <pc:docMk/>
            <pc:sldMk cId="235924770" sldId="1738"/>
            <ac:spMk id="5" creationId="{9622D48A-34B3-4BC0-B2D6-BCE618E9A8C7}"/>
          </ac:spMkLst>
        </pc:spChg>
        <pc:spChg chg="mod">
          <ac:chgData name="" userId="" providerId="" clId="Web-{2698EE02-3E5A-4AF7-8B42-9BF3CF476BD3}" dt="2020-08-21T11:36:32.889" v="293" actId="20577"/>
          <ac:spMkLst>
            <pc:docMk/>
            <pc:sldMk cId="235924770" sldId="1738"/>
            <ac:spMk id="6" creationId="{DEE672FB-BD80-451D-831C-D48C13999F1C}"/>
          </ac:spMkLst>
        </pc:spChg>
      </pc:sldChg>
      <pc:sldChg chg="modSp add replId">
        <pc:chgData name="" userId="" providerId="" clId="Web-{2698EE02-3E5A-4AF7-8B42-9BF3CF476BD3}" dt="2020-08-21T11:42:59.282" v="367" actId="20577"/>
        <pc:sldMkLst>
          <pc:docMk/>
          <pc:sldMk cId="708228650" sldId="1739"/>
        </pc:sldMkLst>
        <pc:spChg chg="mod">
          <ac:chgData name="" userId="" providerId="" clId="Web-{2698EE02-3E5A-4AF7-8B42-9BF3CF476BD3}" dt="2020-08-21T11:38:00.576" v="319" actId="20577"/>
          <ac:spMkLst>
            <pc:docMk/>
            <pc:sldMk cId="708228650" sldId="1739"/>
            <ac:spMk id="2" creationId="{00000000-0000-0000-0000-000000000000}"/>
          </ac:spMkLst>
        </pc:spChg>
        <pc:spChg chg="mod">
          <ac:chgData name="" userId="" providerId="" clId="Web-{2698EE02-3E5A-4AF7-8B42-9BF3CF476BD3}" dt="2020-08-21T11:42:05.845" v="361" actId="20577"/>
          <ac:spMkLst>
            <pc:docMk/>
            <pc:sldMk cId="708228650" sldId="1739"/>
            <ac:spMk id="3" creationId="{12784E92-27DA-40C9-83C9-B1D834D12844}"/>
          </ac:spMkLst>
        </pc:spChg>
        <pc:spChg chg="mod">
          <ac:chgData name="" userId="" providerId="" clId="Web-{2698EE02-3E5A-4AF7-8B42-9BF3CF476BD3}" dt="2020-08-21T11:42:59.282" v="367" actId="20577"/>
          <ac:spMkLst>
            <pc:docMk/>
            <pc:sldMk cId="708228650" sldId="1739"/>
            <ac:spMk id="4" creationId="{76ECEECB-5D61-4168-A4C9-34937C95938C}"/>
          </ac:spMkLst>
        </pc:spChg>
        <pc:spChg chg="mod">
          <ac:chgData name="" userId="" providerId="" clId="Web-{2698EE02-3E5A-4AF7-8B42-9BF3CF476BD3}" dt="2020-08-21T11:39:31.421" v="333" actId="20577"/>
          <ac:spMkLst>
            <pc:docMk/>
            <pc:sldMk cId="708228650" sldId="1739"/>
            <ac:spMk id="5" creationId="{9622D48A-34B3-4BC0-B2D6-BCE618E9A8C7}"/>
          </ac:spMkLst>
        </pc:spChg>
        <pc:spChg chg="mod">
          <ac:chgData name="" userId="" providerId="" clId="Web-{2698EE02-3E5A-4AF7-8B42-9BF3CF476BD3}" dt="2020-08-21T11:42:54.564" v="366" actId="20577"/>
          <ac:spMkLst>
            <pc:docMk/>
            <pc:sldMk cId="708228650" sldId="1739"/>
            <ac:spMk id="6" creationId="{DEE672FB-BD80-451D-831C-D48C13999F1C}"/>
          </ac:spMkLst>
        </pc:spChg>
      </pc:sldChg>
    </pc:docChg>
  </pc:docChgLst>
  <pc:docChgLst>
    <pc:chgData clId="Web-{19772AF3-1D97-4060-948B-7F6E51FDE4BE}"/>
    <pc:docChg chg="addSld modSld">
      <pc:chgData name="" userId="" providerId="" clId="Web-{19772AF3-1D97-4060-948B-7F6E51FDE4BE}" dt="2020-08-22T09:59:54.339" v="225" actId="20577"/>
      <pc:docMkLst>
        <pc:docMk/>
      </pc:docMkLst>
      <pc:sldChg chg="modSp">
        <pc:chgData name="" userId="" providerId="" clId="Web-{19772AF3-1D97-4060-948B-7F6E51FDE4BE}" dt="2020-08-22T09:51:14.825" v="139" actId="20577"/>
        <pc:sldMkLst>
          <pc:docMk/>
          <pc:sldMk cId="1985722292" sldId="1703"/>
        </pc:sldMkLst>
        <pc:spChg chg="mod">
          <ac:chgData name="" userId="" providerId="" clId="Web-{19772AF3-1D97-4060-948B-7F6E51FDE4BE}" dt="2020-08-22T09:51:14.825" v="139" actId="20577"/>
          <ac:spMkLst>
            <pc:docMk/>
            <pc:sldMk cId="1985722292" sldId="1703"/>
            <ac:spMk id="3" creationId="{A12B2989-9545-4532-BE81-AA05BFF825AF}"/>
          </ac:spMkLst>
        </pc:spChg>
      </pc:sldChg>
      <pc:sldChg chg="modSp">
        <pc:chgData name="" userId="" providerId="" clId="Web-{19772AF3-1D97-4060-948B-7F6E51FDE4BE}" dt="2020-08-22T09:52:08.997" v="156" actId="20577"/>
        <pc:sldMkLst>
          <pc:docMk/>
          <pc:sldMk cId="3975142333" sldId="1717"/>
        </pc:sldMkLst>
        <pc:spChg chg="mod">
          <ac:chgData name="" userId="" providerId="" clId="Web-{19772AF3-1D97-4060-948B-7F6E51FDE4BE}" dt="2020-08-22T09:52:08.997" v="156" actId="20577"/>
          <ac:spMkLst>
            <pc:docMk/>
            <pc:sldMk cId="3975142333" sldId="1717"/>
            <ac:spMk id="3" creationId="{AB55CA69-D30D-4B38-9364-2CF06E05EE03}"/>
          </ac:spMkLst>
        </pc:spChg>
      </pc:sldChg>
      <pc:sldChg chg="modSp">
        <pc:chgData name="" userId="" providerId="" clId="Web-{19772AF3-1D97-4060-948B-7F6E51FDE4BE}" dt="2020-08-22T09:58:36.703" v="218" actId="20577"/>
        <pc:sldMkLst>
          <pc:docMk/>
          <pc:sldMk cId="4220812716" sldId="1718"/>
        </pc:sldMkLst>
        <pc:spChg chg="mod">
          <ac:chgData name="" userId="" providerId="" clId="Web-{19772AF3-1D97-4060-948B-7F6E51FDE4BE}" dt="2020-08-22T09:58:36.703" v="218" actId="20577"/>
          <ac:spMkLst>
            <pc:docMk/>
            <pc:sldMk cId="4220812716" sldId="1718"/>
            <ac:spMk id="6" creationId="{DEE672FB-BD80-451D-831C-D48C13999F1C}"/>
          </ac:spMkLst>
        </pc:spChg>
      </pc:sldChg>
      <pc:sldChg chg="modSp">
        <pc:chgData name="" userId="" providerId="" clId="Web-{19772AF3-1D97-4060-948B-7F6E51FDE4BE}" dt="2020-08-22T09:57:28.391" v="213" actId="20577"/>
        <pc:sldMkLst>
          <pc:docMk/>
          <pc:sldMk cId="1352146751" sldId="1728"/>
        </pc:sldMkLst>
        <pc:spChg chg="mod">
          <ac:chgData name="" userId="" providerId="" clId="Web-{19772AF3-1D97-4060-948B-7F6E51FDE4BE}" dt="2020-08-22T09:57:28.391" v="213" actId="20577"/>
          <ac:spMkLst>
            <pc:docMk/>
            <pc:sldMk cId="1352146751" sldId="1728"/>
            <ac:spMk id="4" creationId="{76ECEECB-5D61-4168-A4C9-34937C95938C}"/>
          </ac:spMkLst>
        </pc:spChg>
      </pc:sldChg>
      <pc:sldChg chg="modSp">
        <pc:chgData name="" userId="" providerId="" clId="Web-{19772AF3-1D97-4060-948B-7F6E51FDE4BE}" dt="2020-08-22T09:57:10.031" v="212" actId="20577"/>
        <pc:sldMkLst>
          <pc:docMk/>
          <pc:sldMk cId="2238205200" sldId="1731"/>
        </pc:sldMkLst>
        <pc:spChg chg="mod">
          <ac:chgData name="" userId="" providerId="" clId="Web-{19772AF3-1D97-4060-948B-7F6E51FDE4BE}" dt="2020-08-22T09:57:10.031" v="212" actId="20577"/>
          <ac:spMkLst>
            <pc:docMk/>
            <pc:sldMk cId="2238205200" sldId="1731"/>
            <ac:spMk id="4" creationId="{76ECEECB-5D61-4168-A4C9-34937C95938C}"/>
          </ac:spMkLst>
        </pc:spChg>
      </pc:sldChg>
      <pc:sldChg chg="modSp">
        <pc:chgData name="" userId="" providerId="" clId="Web-{19772AF3-1D97-4060-948B-7F6E51FDE4BE}" dt="2020-08-22T09:56:59.813" v="211" actId="20577"/>
        <pc:sldMkLst>
          <pc:docMk/>
          <pc:sldMk cId="2821578658" sldId="1732"/>
        </pc:sldMkLst>
        <pc:spChg chg="mod">
          <ac:chgData name="" userId="" providerId="" clId="Web-{19772AF3-1D97-4060-948B-7F6E51FDE4BE}" dt="2020-08-22T09:56:59.813" v="211" actId="20577"/>
          <ac:spMkLst>
            <pc:docMk/>
            <pc:sldMk cId="2821578658" sldId="1732"/>
            <ac:spMk id="4" creationId="{76ECEECB-5D61-4168-A4C9-34937C95938C}"/>
          </ac:spMkLst>
        </pc:spChg>
      </pc:sldChg>
      <pc:sldChg chg="modSp">
        <pc:chgData name="" userId="" providerId="" clId="Web-{19772AF3-1D97-4060-948B-7F6E51FDE4BE}" dt="2020-08-22T09:56:49.032" v="210" actId="20577"/>
        <pc:sldMkLst>
          <pc:docMk/>
          <pc:sldMk cId="3270351591" sldId="1734"/>
        </pc:sldMkLst>
        <pc:spChg chg="mod">
          <ac:chgData name="" userId="" providerId="" clId="Web-{19772AF3-1D97-4060-948B-7F6E51FDE4BE}" dt="2020-08-22T09:56:49.032" v="210" actId="20577"/>
          <ac:spMkLst>
            <pc:docMk/>
            <pc:sldMk cId="3270351591" sldId="1734"/>
            <ac:spMk id="4" creationId="{76ECEECB-5D61-4168-A4C9-34937C95938C}"/>
          </ac:spMkLst>
        </pc:spChg>
      </pc:sldChg>
      <pc:sldChg chg="modSp">
        <pc:chgData name="" userId="" providerId="" clId="Web-{19772AF3-1D97-4060-948B-7F6E51FDE4BE}" dt="2020-08-22T09:56:43.625" v="209" actId="20577"/>
        <pc:sldMkLst>
          <pc:docMk/>
          <pc:sldMk cId="2053360943" sldId="1735"/>
        </pc:sldMkLst>
        <pc:spChg chg="mod">
          <ac:chgData name="" userId="" providerId="" clId="Web-{19772AF3-1D97-4060-948B-7F6E51FDE4BE}" dt="2020-08-22T09:56:43.625" v="209" actId="20577"/>
          <ac:spMkLst>
            <pc:docMk/>
            <pc:sldMk cId="2053360943" sldId="1735"/>
            <ac:spMk id="4" creationId="{76ECEECB-5D61-4168-A4C9-34937C95938C}"/>
          </ac:spMkLst>
        </pc:spChg>
      </pc:sldChg>
      <pc:sldChg chg="modSp">
        <pc:chgData name="" userId="" providerId="" clId="Web-{19772AF3-1D97-4060-948B-7F6E51FDE4BE}" dt="2020-08-22T09:59:54.339" v="225" actId="20577"/>
        <pc:sldMkLst>
          <pc:docMk/>
          <pc:sldMk cId="996975669" sldId="1737"/>
        </pc:sldMkLst>
        <pc:spChg chg="mod">
          <ac:chgData name="" userId="" providerId="" clId="Web-{19772AF3-1D97-4060-948B-7F6E51FDE4BE}" dt="2020-08-22T09:59:54.339" v="225" actId="20577"/>
          <ac:spMkLst>
            <pc:docMk/>
            <pc:sldMk cId="996975669" sldId="1737"/>
            <ac:spMk id="6" creationId="{DEE672FB-BD80-451D-831C-D48C13999F1C}"/>
          </ac:spMkLst>
        </pc:spChg>
      </pc:sldChg>
      <pc:sldChg chg="modSp">
        <pc:chgData name="" userId="" providerId="" clId="Web-{19772AF3-1D97-4060-948B-7F6E51FDE4BE}" dt="2020-08-22T09:59:34.803" v="222" actId="20577"/>
        <pc:sldMkLst>
          <pc:docMk/>
          <pc:sldMk cId="235924770" sldId="1738"/>
        </pc:sldMkLst>
        <pc:spChg chg="mod">
          <ac:chgData name="" userId="" providerId="" clId="Web-{19772AF3-1D97-4060-948B-7F6E51FDE4BE}" dt="2020-08-22T09:59:34.803" v="222" actId="20577"/>
          <ac:spMkLst>
            <pc:docMk/>
            <pc:sldMk cId="235924770" sldId="1738"/>
            <ac:spMk id="4" creationId="{76ECEECB-5D61-4168-A4C9-34937C95938C}"/>
          </ac:spMkLst>
        </pc:spChg>
      </pc:sldChg>
      <pc:sldChg chg="modSp add replId">
        <pc:chgData name="" userId="" providerId="" clId="Web-{19772AF3-1D97-4060-948B-7F6E51FDE4BE}" dt="2020-08-22T09:42:58.161" v="35" actId="20577"/>
        <pc:sldMkLst>
          <pc:docMk/>
          <pc:sldMk cId="920975217" sldId="1740"/>
        </pc:sldMkLst>
        <pc:spChg chg="mod">
          <ac:chgData name="" userId="" providerId="" clId="Web-{19772AF3-1D97-4060-948B-7F6E51FDE4BE}" dt="2020-08-22T09:38:10.895" v="3" actId="20577"/>
          <ac:spMkLst>
            <pc:docMk/>
            <pc:sldMk cId="920975217" sldId="1740"/>
            <ac:spMk id="2" creationId="{00000000-0000-0000-0000-000000000000}"/>
          </ac:spMkLst>
        </pc:spChg>
        <pc:spChg chg="mod">
          <ac:chgData name="" userId="" providerId="" clId="Web-{19772AF3-1D97-4060-948B-7F6E51FDE4BE}" dt="2020-08-22T09:41:10.702" v="11" actId="20577"/>
          <ac:spMkLst>
            <pc:docMk/>
            <pc:sldMk cId="920975217" sldId="1740"/>
            <ac:spMk id="3" creationId="{12784E92-27DA-40C9-83C9-B1D834D12844}"/>
          </ac:spMkLst>
        </pc:spChg>
        <pc:spChg chg="mod">
          <ac:chgData name="" userId="" providerId="" clId="Web-{19772AF3-1D97-4060-948B-7F6E51FDE4BE}" dt="2020-08-22T09:42:26.927" v="27" actId="20577"/>
          <ac:spMkLst>
            <pc:docMk/>
            <pc:sldMk cId="920975217" sldId="1740"/>
            <ac:spMk id="4" creationId="{76ECEECB-5D61-4168-A4C9-34937C95938C}"/>
          </ac:spMkLst>
        </pc:spChg>
        <pc:spChg chg="mod">
          <ac:chgData name="" userId="" providerId="" clId="Web-{19772AF3-1D97-4060-948B-7F6E51FDE4BE}" dt="2020-08-22T09:42:47.098" v="32" actId="20577"/>
          <ac:spMkLst>
            <pc:docMk/>
            <pc:sldMk cId="920975217" sldId="1740"/>
            <ac:spMk id="5" creationId="{9622D48A-34B3-4BC0-B2D6-BCE618E9A8C7}"/>
          </ac:spMkLst>
        </pc:spChg>
        <pc:spChg chg="mod">
          <ac:chgData name="" userId="" providerId="" clId="Web-{19772AF3-1D97-4060-948B-7F6E51FDE4BE}" dt="2020-08-22T09:42:58.161" v="35" actId="20577"/>
          <ac:spMkLst>
            <pc:docMk/>
            <pc:sldMk cId="920975217" sldId="1740"/>
            <ac:spMk id="6" creationId="{DEE672FB-BD80-451D-831C-D48C13999F1C}"/>
          </ac:spMkLst>
        </pc:spChg>
      </pc:sldChg>
      <pc:sldChg chg="modSp add replId">
        <pc:chgData name="" userId="" providerId="" clId="Web-{19772AF3-1D97-4060-948B-7F6E51FDE4BE}" dt="2020-08-22T09:52:29.482" v="160" actId="20577"/>
        <pc:sldMkLst>
          <pc:docMk/>
          <pc:sldMk cId="4037245555" sldId="1741"/>
        </pc:sldMkLst>
        <pc:spChg chg="mod">
          <ac:chgData name="" userId="" providerId="" clId="Web-{19772AF3-1D97-4060-948B-7F6E51FDE4BE}" dt="2020-08-22T09:44:41.208" v="41" actId="20577"/>
          <ac:spMkLst>
            <pc:docMk/>
            <pc:sldMk cId="4037245555" sldId="1741"/>
            <ac:spMk id="2" creationId="{00000000-0000-0000-0000-000000000000}"/>
          </ac:spMkLst>
        </pc:spChg>
        <pc:spChg chg="mod">
          <ac:chgData name="" userId="" providerId="" clId="Web-{19772AF3-1D97-4060-948B-7F6E51FDE4BE}" dt="2020-08-22T09:52:29.482" v="160" actId="20577"/>
          <ac:spMkLst>
            <pc:docMk/>
            <pc:sldMk cId="4037245555" sldId="1741"/>
            <ac:spMk id="3" creationId="{12784E92-27DA-40C9-83C9-B1D834D12844}"/>
          </ac:spMkLst>
        </pc:spChg>
        <pc:spChg chg="mod">
          <ac:chgData name="" userId="" providerId="" clId="Web-{19772AF3-1D97-4060-948B-7F6E51FDE4BE}" dt="2020-08-22T09:49:43.044" v="104" actId="20577"/>
          <ac:spMkLst>
            <pc:docMk/>
            <pc:sldMk cId="4037245555" sldId="1741"/>
            <ac:spMk id="4" creationId="{76ECEECB-5D61-4168-A4C9-34937C95938C}"/>
          </ac:spMkLst>
        </pc:spChg>
        <pc:spChg chg="mod">
          <ac:chgData name="" userId="" providerId="" clId="Web-{19772AF3-1D97-4060-948B-7F6E51FDE4BE}" dt="2020-08-22T09:46:17.523" v="56" actId="20577"/>
          <ac:spMkLst>
            <pc:docMk/>
            <pc:sldMk cId="4037245555" sldId="1741"/>
            <ac:spMk id="5" creationId="{9622D48A-34B3-4BC0-B2D6-BCE618E9A8C7}"/>
          </ac:spMkLst>
        </pc:spChg>
        <pc:spChg chg="mod">
          <ac:chgData name="" userId="" providerId="" clId="Web-{19772AF3-1D97-4060-948B-7F6E51FDE4BE}" dt="2020-08-22T09:47:26.804" v="72" actId="20577"/>
          <ac:spMkLst>
            <pc:docMk/>
            <pc:sldMk cId="4037245555" sldId="1741"/>
            <ac:spMk id="6" creationId="{DEE672FB-BD80-451D-831C-D48C13999F1C}"/>
          </ac:spMkLst>
        </pc:spChg>
      </pc:sldChg>
      <pc:sldChg chg="modSp add replId">
        <pc:chgData name="" userId="" providerId="" clId="Web-{19772AF3-1D97-4060-948B-7F6E51FDE4BE}" dt="2020-08-22T09:59:01.787" v="220" actId="20577"/>
        <pc:sldMkLst>
          <pc:docMk/>
          <pc:sldMk cId="2337611068" sldId="1742"/>
        </pc:sldMkLst>
        <pc:spChg chg="mod">
          <ac:chgData name="" userId="" providerId="" clId="Web-{19772AF3-1D97-4060-948B-7F6E51FDE4BE}" dt="2020-08-22T09:47:52.382" v="76" actId="20577"/>
          <ac:spMkLst>
            <pc:docMk/>
            <pc:sldMk cId="2337611068" sldId="1742"/>
            <ac:spMk id="2" creationId="{00000000-0000-0000-0000-000000000000}"/>
          </ac:spMkLst>
        </pc:spChg>
        <pc:spChg chg="mod">
          <ac:chgData name="" userId="" providerId="" clId="Web-{19772AF3-1D97-4060-948B-7F6E51FDE4BE}" dt="2020-08-22T09:48:10.819" v="82" actId="20577"/>
          <ac:spMkLst>
            <pc:docMk/>
            <pc:sldMk cId="2337611068" sldId="1742"/>
            <ac:spMk id="3" creationId="{12784E92-27DA-40C9-83C9-B1D834D12844}"/>
          </ac:spMkLst>
        </pc:spChg>
        <pc:spChg chg="mod">
          <ac:chgData name="" userId="" providerId="" clId="Web-{19772AF3-1D97-4060-948B-7F6E51FDE4BE}" dt="2020-08-22T09:48:52.964" v="92" actId="20577"/>
          <ac:spMkLst>
            <pc:docMk/>
            <pc:sldMk cId="2337611068" sldId="1742"/>
            <ac:spMk id="4" creationId="{76ECEECB-5D61-4168-A4C9-34937C95938C}"/>
          </ac:spMkLst>
        </pc:spChg>
        <pc:spChg chg="mod">
          <ac:chgData name="" userId="" providerId="" clId="Web-{19772AF3-1D97-4060-948B-7F6E51FDE4BE}" dt="2020-08-22T09:59:01.787" v="220" actId="20577"/>
          <ac:spMkLst>
            <pc:docMk/>
            <pc:sldMk cId="2337611068" sldId="1742"/>
            <ac:spMk id="5" creationId="{9622D48A-34B3-4BC0-B2D6-BCE618E9A8C7}"/>
          </ac:spMkLst>
        </pc:spChg>
        <pc:spChg chg="mod">
          <ac:chgData name="" userId="" providerId="" clId="Web-{19772AF3-1D97-4060-948B-7F6E51FDE4BE}" dt="2020-08-22T09:49:32.591" v="101" actId="20577"/>
          <ac:spMkLst>
            <pc:docMk/>
            <pc:sldMk cId="2337611068" sldId="1742"/>
            <ac:spMk id="6" creationId="{DEE672FB-BD80-451D-831C-D48C13999F1C}"/>
          </ac:spMkLst>
        </pc:spChg>
      </pc:sldChg>
      <pc:sldChg chg="modSp add replId">
        <pc:chgData name="" userId="" providerId="" clId="Web-{19772AF3-1D97-4060-948B-7F6E51FDE4BE}" dt="2020-08-22T09:56:08.610" v="206" actId="20577"/>
        <pc:sldMkLst>
          <pc:docMk/>
          <pc:sldMk cId="2260165420" sldId="1743"/>
        </pc:sldMkLst>
        <pc:spChg chg="mod">
          <ac:chgData name="" userId="" providerId="" clId="Web-{19772AF3-1D97-4060-948B-7F6E51FDE4BE}" dt="2020-08-22T09:52:57.091" v="166" actId="20577"/>
          <ac:spMkLst>
            <pc:docMk/>
            <pc:sldMk cId="2260165420" sldId="1743"/>
            <ac:spMk id="2" creationId="{00000000-0000-0000-0000-000000000000}"/>
          </ac:spMkLst>
        </pc:spChg>
        <pc:spChg chg="mod">
          <ac:chgData name="" userId="" providerId="" clId="Web-{19772AF3-1D97-4060-948B-7F6E51FDE4BE}" dt="2020-08-22T09:53:11.579" v="171" actId="20577"/>
          <ac:spMkLst>
            <pc:docMk/>
            <pc:sldMk cId="2260165420" sldId="1743"/>
            <ac:spMk id="3" creationId="{12784E92-27DA-40C9-83C9-B1D834D12844}"/>
          </ac:spMkLst>
        </pc:spChg>
        <pc:spChg chg="mod">
          <ac:chgData name="" userId="" providerId="" clId="Web-{19772AF3-1D97-4060-948B-7F6E51FDE4BE}" dt="2020-08-22T09:56:08.610" v="206" actId="20577"/>
          <ac:spMkLst>
            <pc:docMk/>
            <pc:sldMk cId="2260165420" sldId="1743"/>
            <ac:spMk id="4" creationId="{76ECEECB-5D61-4168-A4C9-34937C95938C}"/>
          </ac:spMkLst>
        </pc:spChg>
        <pc:spChg chg="mod">
          <ac:chgData name="" userId="" providerId="" clId="Web-{19772AF3-1D97-4060-948B-7F6E51FDE4BE}" dt="2020-08-22T09:55:09.657" v="194" actId="20577"/>
          <ac:spMkLst>
            <pc:docMk/>
            <pc:sldMk cId="2260165420" sldId="1743"/>
            <ac:spMk id="5" creationId="{9622D48A-34B3-4BC0-B2D6-BCE618E9A8C7}"/>
          </ac:spMkLst>
        </pc:spChg>
        <pc:spChg chg="mod">
          <ac:chgData name="" userId="" providerId="" clId="Web-{19772AF3-1D97-4060-948B-7F6E51FDE4BE}" dt="2020-08-22T09:55:48.657" v="205" actId="20577"/>
          <ac:spMkLst>
            <pc:docMk/>
            <pc:sldMk cId="2260165420" sldId="1743"/>
            <ac:spMk id="6" creationId="{DEE672FB-BD80-451D-831C-D48C13999F1C}"/>
          </ac:spMkLst>
        </pc:spChg>
      </pc:sldChg>
    </pc:docChg>
  </pc:docChgLst>
  <pc:docChgLst>
    <pc:chgData clId="Web-{D5461981-BDD7-4DFE-8428-0404D67CFA48}"/>
    <pc:docChg chg="delSld modSld">
      <pc:chgData name="" userId="" providerId="" clId="Web-{D5461981-BDD7-4DFE-8428-0404D67CFA48}" dt="2020-08-17T12:43:38.891" v="319" actId="20577"/>
      <pc:docMkLst>
        <pc:docMk/>
      </pc:docMkLst>
      <pc:sldChg chg="del">
        <pc:chgData name="" userId="" providerId="" clId="Web-{D5461981-BDD7-4DFE-8428-0404D67CFA48}" dt="2020-08-17T12:36:06.146" v="0"/>
        <pc:sldMkLst>
          <pc:docMk/>
          <pc:sldMk cId="2473010192" sldId="1653"/>
        </pc:sldMkLst>
      </pc:sldChg>
      <pc:sldChg chg="modSp">
        <pc:chgData name="" userId="" providerId="" clId="Web-{D5461981-BDD7-4DFE-8428-0404D67CFA48}" dt="2020-08-17T12:43:36.735" v="317" actId="20577"/>
        <pc:sldMkLst>
          <pc:docMk/>
          <pc:sldMk cId="1985722292" sldId="1703"/>
        </pc:sldMkLst>
        <pc:spChg chg="mod">
          <ac:chgData name="" userId="" providerId="" clId="Web-{D5461981-BDD7-4DFE-8428-0404D67CFA48}" dt="2020-08-17T12:43:36.735" v="317" actId="20577"/>
          <ac:spMkLst>
            <pc:docMk/>
            <pc:sldMk cId="1985722292" sldId="1703"/>
            <ac:spMk id="3" creationId="{A12B2989-9545-4532-BE81-AA05BFF825AF}"/>
          </ac:spMkLst>
        </pc:spChg>
      </pc:sldChg>
    </pc:docChg>
  </pc:docChgLst>
  <pc:docChgLst>
    <pc:chgData clId="Web-{C6410DF3-CFE7-4DC1-9EC4-D987774FA7D9}"/>
    <pc:docChg chg="addSld modSld sldOrd">
      <pc:chgData name="" userId="" providerId="" clId="Web-{C6410DF3-CFE7-4DC1-9EC4-D987774FA7D9}" dt="2020-08-19T13:03:53.429" v="114"/>
      <pc:docMkLst>
        <pc:docMk/>
      </pc:docMkLst>
      <pc:sldChg chg="modSp">
        <pc:chgData name="" userId="" providerId="" clId="Web-{C6410DF3-CFE7-4DC1-9EC4-D987774FA7D9}" dt="2020-08-19T12:58:37.014" v="112" actId="20577"/>
        <pc:sldMkLst>
          <pc:docMk/>
          <pc:sldMk cId="2855760745" sldId="1716"/>
        </pc:sldMkLst>
        <pc:spChg chg="mod">
          <ac:chgData name="" userId="" providerId="" clId="Web-{C6410DF3-CFE7-4DC1-9EC4-D987774FA7D9}" dt="2020-08-19T12:58:37.014" v="112" actId="20577"/>
          <ac:spMkLst>
            <pc:docMk/>
            <pc:sldMk cId="2855760745" sldId="1716"/>
            <ac:spMk id="6" creationId="{DEE672FB-BD80-451D-831C-D48C13999F1C}"/>
          </ac:spMkLst>
        </pc:spChg>
      </pc:sldChg>
      <pc:sldChg chg="modSp">
        <pc:chgData name="" userId="" providerId="" clId="Web-{C6410DF3-CFE7-4DC1-9EC4-D987774FA7D9}" dt="2020-08-19T12:57:31.248" v="111" actId="20577"/>
        <pc:sldMkLst>
          <pc:docMk/>
          <pc:sldMk cId="4220812716" sldId="1718"/>
        </pc:sldMkLst>
        <pc:spChg chg="mod">
          <ac:chgData name="" userId="" providerId="" clId="Web-{C6410DF3-CFE7-4DC1-9EC4-D987774FA7D9}" dt="2020-08-19T12:57:31.248" v="111" actId="20577"/>
          <ac:spMkLst>
            <pc:docMk/>
            <pc:sldMk cId="4220812716" sldId="1718"/>
            <ac:spMk id="6" creationId="{DEE672FB-BD80-451D-831C-D48C13999F1C}"/>
          </ac:spMkLst>
        </pc:spChg>
      </pc:sldChg>
      <pc:sldChg chg="modSp">
        <pc:chgData name="" userId="" providerId="" clId="Web-{C6410DF3-CFE7-4DC1-9EC4-D987774FA7D9}" dt="2020-08-19T12:53:53.495" v="109" actId="20577"/>
        <pc:sldMkLst>
          <pc:docMk/>
          <pc:sldMk cId="1393160252" sldId="1721"/>
        </pc:sldMkLst>
        <pc:spChg chg="mod">
          <ac:chgData name="" userId="" providerId="" clId="Web-{C6410DF3-CFE7-4DC1-9EC4-D987774FA7D9}" dt="2020-08-19T12:53:53.495" v="109" actId="20577"/>
          <ac:spMkLst>
            <pc:docMk/>
            <pc:sldMk cId="1393160252" sldId="1721"/>
            <ac:spMk id="4" creationId="{76ECEECB-5D61-4168-A4C9-34937C95938C}"/>
          </ac:spMkLst>
        </pc:spChg>
        <pc:spChg chg="mod">
          <ac:chgData name="" userId="" providerId="" clId="Web-{C6410DF3-CFE7-4DC1-9EC4-D987774FA7D9}" dt="2020-08-19T12:50:04.338" v="12" actId="20577"/>
          <ac:spMkLst>
            <pc:docMk/>
            <pc:sldMk cId="1393160252" sldId="1721"/>
            <ac:spMk id="6" creationId="{DEE672FB-BD80-451D-831C-D48C13999F1C}"/>
          </ac:spMkLst>
        </pc:spChg>
      </pc:sldChg>
      <pc:sldChg chg="modSp add ord replId">
        <pc:chgData name="" userId="" providerId="" clId="Web-{C6410DF3-CFE7-4DC1-9EC4-D987774FA7D9}" dt="2020-08-19T13:03:53.429" v="114"/>
        <pc:sldMkLst>
          <pc:docMk/>
          <pc:sldMk cId="2209676406" sldId="1722"/>
        </pc:sldMkLst>
        <pc:spChg chg="mod">
          <ac:chgData name="" userId="" providerId="" clId="Web-{C6410DF3-CFE7-4DC1-9EC4-D987774FA7D9}" dt="2020-08-19T12:51:04.764" v="51" actId="20577"/>
          <ac:spMkLst>
            <pc:docMk/>
            <pc:sldMk cId="2209676406" sldId="1722"/>
            <ac:spMk id="2" creationId="{A517FAF2-2CC5-4306-BBCB-D56DAD9E166A}"/>
          </ac:spMkLst>
        </pc:spChg>
        <pc:spChg chg="mod">
          <ac:chgData name="" userId="" providerId="" clId="Web-{C6410DF3-CFE7-4DC1-9EC4-D987774FA7D9}" dt="2020-08-19T12:50:40.806" v="20" actId="20577"/>
          <ac:spMkLst>
            <pc:docMk/>
            <pc:sldMk cId="2209676406" sldId="1722"/>
            <ac:spMk id="45" creationId="{0CFFC4C4-7117-4C7D-AA9D-3AC2AD24447C}"/>
          </ac:spMkLst>
        </pc:spChg>
        <pc:spChg chg="mod">
          <ac:chgData name="" userId="" providerId="" clId="Web-{C6410DF3-CFE7-4DC1-9EC4-D987774FA7D9}" dt="2020-08-19T12:50:38.041" v="16" actId="20577"/>
          <ac:spMkLst>
            <pc:docMk/>
            <pc:sldMk cId="2209676406" sldId="1722"/>
            <ac:spMk id="46" creationId="{2E485EE3-83C3-4A41-A849-7843EF810433}"/>
          </ac:spMkLst>
        </pc:spChg>
        <pc:spChg chg="mod">
          <ac:chgData name="" userId="" providerId="" clId="Web-{C6410DF3-CFE7-4DC1-9EC4-D987774FA7D9}" dt="2020-08-19T12:50:46.858" v="30" actId="20577"/>
          <ac:spMkLst>
            <pc:docMk/>
            <pc:sldMk cId="2209676406" sldId="1722"/>
            <ac:spMk id="48" creationId="{6DA683A6-4FAF-46D7-A4E2-AC4609A74A70}"/>
          </ac:spMkLst>
        </pc:spChg>
        <pc:spChg chg="mod">
          <ac:chgData name="" userId="" providerId="" clId="Web-{C6410DF3-CFE7-4DC1-9EC4-D987774FA7D9}" dt="2020-08-19T12:50:45.436" v="28" actId="20577"/>
          <ac:spMkLst>
            <pc:docMk/>
            <pc:sldMk cId="2209676406" sldId="1722"/>
            <ac:spMk id="49" creationId="{8875F943-00A8-462C-9B9B-2BEA117C39A6}"/>
          </ac:spMkLst>
        </pc:spChg>
        <pc:spChg chg="mod">
          <ac:chgData name="" userId="" providerId="" clId="Web-{C6410DF3-CFE7-4DC1-9EC4-D987774FA7D9}" dt="2020-08-19T12:50:49.577" v="35" actId="20577"/>
          <ac:spMkLst>
            <pc:docMk/>
            <pc:sldMk cId="2209676406" sldId="1722"/>
            <ac:spMk id="51" creationId="{AE7860FF-2924-4E37-96C5-28530A6E7905}"/>
          </ac:spMkLst>
        </pc:spChg>
        <pc:spChg chg="mod">
          <ac:chgData name="" userId="" providerId="" clId="Web-{C6410DF3-CFE7-4DC1-9EC4-D987774FA7D9}" dt="2020-08-19T12:50:52.217" v="40" actId="20577"/>
          <ac:spMkLst>
            <pc:docMk/>
            <pc:sldMk cId="2209676406" sldId="1722"/>
            <ac:spMk id="52" creationId="{62CC6AC9-BAFE-45A5-BD42-5B01792512A0}"/>
          </ac:spMkLst>
        </pc:spChg>
        <pc:spChg chg="mod">
          <ac:chgData name="" userId="" providerId="" clId="Web-{C6410DF3-CFE7-4DC1-9EC4-D987774FA7D9}" dt="2020-08-19T12:50:53.764" v="42" actId="20577"/>
          <ac:spMkLst>
            <pc:docMk/>
            <pc:sldMk cId="2209676406" sldId="1722"/>
            <ac:spMk id="54" creationId="{8B7FBBB7-CACB-4A80-B8C5-D48D744419DC}"/>
          </ac:spMkLst>
        </pc:spChg>
        <pc:spChg chg="mod">
          <ac:chgData name="" userId="" providerId="" clId="Web-{C6410DF3-CFE7-4DC1-9EC4-D987774FA7D9}" dt="2020-08-19T12:50:55.905" v="47" actId="20577"/>
          <ac:spMkLst>
            <pc:docMk/>
            <pc:sldMk cId="2209676406" sldId="1722"/>
            <ac:spMk id="55" creationId="{35A09732-D1A4-44AA-BEC8-3989211CE18F}"/>
          </ac:spMkLst>
        </pc:spChg>
      </pc:sldChg>
      <pc:sldChg chg="modSp add replId">
        <pc:chgData name="" userId="" providerId="" clId="Web-{C6410DF3-CFE7-4DC1-9EC4-D987774FA7D9}" dt="2020-08-19T12:51:31.405" v="64" actId="20577"/>
        <pc:sldMkLst>
          <pc:docMk/>
          <pc:sldMk cId="4143616458" sldId="1723"/>
        </pc:sldMkLst>
        <pc:spChg chg="mod">
          <ac:chgData name="" userId="" providerId="" clId="Web-{C6410DF3-CFE7-4DC1-9EC4-D987774FA7D9}" dt="2020-08-19T12:51:17.921" v="55" actId="20577"/>
          <ac:spMkLst>
            <pc:docMk/>
            <pc:sldMk cId="4143616458" sldId="1723"/>
            <ac:spMk id="2" creationId="{00000000-0000-0000-0000-000000000000}"/>
          </ac:spMkLst>
        </pc:spChg>
        <pc:spChg chg="mod">
          <ac:chgData name="" userId="" providerId="" clId="Web-{C6410DF3-CFE7-4DC1-9EC4-D987774FA7D9}" dt="2020-08-19T12:51:29.702" v="62" actId="20577"/>
          <ac:spMkLst>
            <pc:docMk/>
            <pc:sldMk cId="4143616458" sldId="1723"/>
            <ac:spMk id="3" creationId="{12784E92-27DA-40C9-83C9-B1D834D12844}"/>
          </ac:spMkLst>
        </pc:spChg>
        <pc:spChg chg="mod">
          <ac:chgData name="" userId="" providerId="" clId="Web-{C6410DF3-CFE7-4DC1-9EC4-D987774FA7D9}" dt="2020-08-19T12:51:25.624" v="60" actId="20577"/>
          <ac:spMkLst>
            <pc:docMk/>
            <pc:sldMk cId="4143616458" sldId="1723"/>
            <ac:spMk id="4" creationId="{76ECEECB-5D61-4168-A4C9-34937C95938C}"/>
          </ac:spMkLst>
        </pc:spChg>
        <pc:spChg chg="mod">
          <ac:chgData name="" userId="" providerId="" clId="Web-{C6410DF3-CFE7-4DC1-9EC4-D987774FA7D9}" dt="2020-08-19T12:51:31.405" v="64" actId="20577"/>
          <ac:spMkLst>
            <pc:docMk/>
            <pc:sldMk cId="4143616458" sldId="1723"/>
            <ac:spMk id="5" creationId="{9622D48A-34B3-4BC0-B2D6-BCE618E9A8C7}"/>
          </ac:spMkLst>
        </pc:spChg>
        <pc:spChg chg="mod">
          <ac:chgData name="" userId="" providerId="" clId="Web-{C6410DF3-CFE7-4DC1-9EC4-D987774FA7D9}" dt="2020-08-19T12:51:27.405" v="61" actId="20577"/>
          <ac:spMkLst>
            <pc:docMk/>
            <pc:sldMk cId="4143616458" sldId="1723"/>
            <ac:spMk id="6" creationId="{DEE672FB-BD80-451D-831C-D48C13999F1C}"/>
          </ac:spMkLst>
        </pc:spChg>
      </pc:sldChg>
      <pc:sldChg chg="modSp add replId">
        <pc:chgData name="" userId="" providerId="" clId="Web-{C6410DF3-CFE7-4DC1-9EC4-D987774FA7D9}" dt="2020-08-19T12:52:08.268" v="103" actId="20577"/>
        <pc:sldMkLst>
          <pc:docMk/>
          <pc:sldMk cId="603103564" sldId="1724"/>
        </pc:sldMkLst>
        <pc:spChg chg="mod">
          <ac:chgData name="" userId="" providerId="" clId="Web-{C6410DF3-CFE7-4DC1-9EC4-D987774FA7D9}" dt="2020-08-19T12:51:50.155" v="69" actId="20577"/>
          <ac:spMkLst>
            <pc:docMk/>
            <pc:sldMk cId="603103564" sldId="1724"/>
            <ac:spMk id="99" creationId="{E25349A8-F998-4823-8542-59D7569753C1}"/>
          </ac:spMkLst>
        </pc:spChg>
        <pc:spChg chg="mod">
          <ac:chgData name="" userId="" providerId="" clId="Web-{C6410DF3-CFE7-4DC1-9EC4-D987774FA7D9}" dt="2020-08-19T12:51:48.983" v="66" actId="20577"/>
          <ac:spMkLst>
            <pc:docMk/>
            <pc:sldMk cId="603103564" sldId="1724"/>
            <ac:spMk id="100" creationId="{716E5488-D394-42EE-9436-BC8A9D0304DE}"/>
          </ac:spMkLst>
        </pc:spChg>
        <pc:spChg chg="mod">
          <ac:chgData name="" userId="" providerId="" clId="Web-{C6410DF3-CFE7-4DC1-9EC4-D987774FA7D9}" dt="2020-08-19T12:51:52.811" v="75" actId="20577"/>
          <ac:spMkLst>
            <pc:docMk/>
            <pc:sldMk cId="603103564" sldId="1724"/>
            <ac:spMk id="101" creationId="{F76C27B7-4B8F-4863-9E4D-76FB0E7E6AA4}"/>
          </ac:spMkLst>
        </pc:spChg>
        <pc:spChg chg="mod">
          <ac:chgData name="" userId="" providerId="" clId="Web-{C6410DF3-CFE7-4DC1-9EC4-D987774FA7D9}" dt="2020-08-19T12:51:51.624" v="72" actId="20577"/>
          <ac:spMkLst>
            <pc:docMk/>
            <pc:sldMk cId="603103564" sldId="1724"/>
            <ac:spMk id="102" creationId="{041FA6C8-75C7-4E2E-BB05-C77ABBE5C4B2}"/>
          </ac:spMkLst>
        </pc:spChg>
        <pc:spChg chg="mod">
          <ac:chgData name="" userId="" providerId="" clId="Web-{C6410DF3-CFE7-4DC1-9EC4-D987774FA7D9}" dt="2020-08-19T12:51:53.858" v="79" actId="20577"/>
          <ac:spMkLst>
            <pc:docMk/>
            <pc:sldMk cId="603103564" sldId="1724"/>
            <ac:spMk id="103" creationId="{E976244E-475A-4D14-B4B9-88566BB06D95}"/>
          </ac:spMkLst>
        </pc:spChg>
        <pc:spChg chg="mod">
          <ac:chgData name="" userId="" providerId="" clId="Web-{C6410DF3-CFE7-4DC1-9EC4-D987774FA7D9}" dt="2020-08-19T12:51:55.999" v="81" actId="20577"/>
          <ac:spMkLst>
            <pc:docMk/>
            <pc:sldMk cId="603103564" sldId="1724"/>
            <ac:spMk id="104" creationId="{8259EA9A-4381-4045-A59A-0AD2466120F7}"/>
          </ac:spMkLst>
        </pc:spChg>
        <pc:spChg chg="mod">
          <ac:chgData name="" userId="" providerId="" clId="Web-{C6410DF3-CFE7-4DC1-9EC4-D987774FA7D9}" dt="2020-08-19T12:52:04.955" v="98" actId="20577"/>
          <ac:spMkLst>
            <pc:docMk/>
            <pc:sldMk cId="603103564" sldId="1724"/>
            <ac:spMk id="105" creationId="{103250F0-DC57-4C10-B2B2-890812B6CA1D}"/>
          </ac:spMkLst>
        </pc:spChg>
        <pc:spChg chg="mod">
          <ac:chgData name="" userId="" providerId="" clId="Web-{C6410DF3-CFE7-4DC1-9EC4-D987774FA7D9}" dt="2020-08-19T12:52:08.268" v="103" actId="20577"/>
          <ac:spMkLst>
            <pc:docMk/>
            <pc:sldMk cId="603103564" sldId="1724"/>
            <ac:spMk id="106" creationId="{323ABCA0-E6AA-43C2-9E05-F3B024021FD8}"/>
          </ac:spMkLst>
        </pc:spChg>
        <pc:spChg chg="mod">
          <ac:chgData name="" userId="" providerId="" clId="Web-{C6410DF3-CFE7-4DC1-9EC4-D987774FA7D9}" dt="2020-08-19T12:52:02.346" v="92" actId="20577"/>
          <ac:spMkLst>
            <pc:docMk/>
            <pc:sldMk cId="603103564" sldId="1724"/>
            <ac:spMk id="107" creationId="{7571D65B-2F0B-4315-B632-18A5612ACBCD}"/>
          </ac:spMkLst>
        </pc:spChg>
        <pc:spChg chg="mod">
          <ac:chgData name="" userId="" providerId="" clId="Web-{C6410DF3-CFE7-4DC1-9EC4-D987774FA7D9}" dt="2020-08-19T12:52:03.471" v="95" actId="20577"/>
          <ac:spMkLst>
            <pc:docMk/>
            <pc:sldMk cId="603103564" sldId="1724"/>
            <ac:spMk id="108" creationId="{7ADD58AF-8087-4404-BD00-E4A114A7089E}"/>
          </ac:spMkLst>
        </pc:spChg>
        <pc:spChg chg="mod">
          <ac:chgData name="" userId="" providerId="" clId="Web-{C6410DF3-CFE7-4DC1-9EC4-D987774FA7D9}" dt="2020-08-19T12:51:57.749" v="84" actId="20577"/>
          <ac:spMkLst>
            <pc:docMk/>
            <pc:sldMk cId="603103564" sldId="1724"/>
            <ac:spMk id="109" creationId="{786E0AA0-0488-441D-A52A-3DC0ADA56904}"/>
          </ac:spMkLst>
        </pc:spChg>
        <pc:spChg chg="mod">
          <ac:chgData name="" userId="" providerId="" clId="Web-{C6410DF3-CFE7-4DC1-9EC4-D987774FA7D9}" dt="2020-08-19T12:51:58.842" v="87" actId="20577"/>
          <ac:spMkLst>
            <pc:docMk/>
            <pc:sldMk cId="603103564" sldId="1724"/>
            <ac:spMk id="110" creationId="{678CDF34-1D98-4BD7-AFA8-55136F6F5AB5}"/>
          </ac:spMkLst>
        </pc:spChg>
      </pc:sldChg>
    </pc:docChg>
  </pc:docChgLst>
  <pc:docChgLst>
    <pc:chgData clId="Web-{4F9F19EF-D647-407A-BA26-72250AD26AD1}"/>
    <pc:docChg chg="addSld modSld">
      <pc:chgData name="" userId="" providerId="" clId="Web-{4F9F19EF-D647-407A-BA26-72250AD26AD1}" dt="2020-08-23T10:31:40.020" v="257" actId="20577"/>
      <pc:docMkLst>
        <pc:docMk/>
      </pc:docMkLst>
      <pc:sldChg chg="modSp">
        <pc:chgData name="" userId="" providerId="" clId="Web-{4F9F19EF-D647-407A-BA26-72250AD26AD1}" dt="2020-08-23T10:31:32.520" v="255" actId="20577"/>
        <pc:sldMkLst>
          <pc:docMk/>
          <pc:sldMk cId="3975142333" sldId="1717"/>
        </pc:sldMkLst>
        <pc:spChg chg="mod">
          <ac:chgData name="" userId="" providerId="" clId="Web-{4F9F19EF-D647-407A-BA26-72250AD26AD1}" dt="2020-08-23T10:31:32.520" v="255" actId="20577"/>
          <ac:spMkLst>
            <pc:docMk/>
            <pc:sldMk cId="3975142333" sldId="1717"/>
            <ac:spMk id="3" creationId="{AB55CA69-D30D-4B38-9364-2CF06E05EE03}"/>
          </ac:spMkLst>
        </pc:spChg>
      </pc:sldChg>
      <pc:sldChg chg="modSp add replId">
        <pc:chgData name="" userId="" providerId="" clId="Web-{4F9F19EF-D647-407A-BA26-72250AD26AD1}" dt="2020-08-23T10:12:23.534" v="23" actId="20577"/>
        <pc:sldMkLst>
          <pc:docMk/>
          <pc:sldMk cId="229285587" sldId="1744"/>
        </pc:sldMkLst>
        <pc:spChg chg="mod">
          <ac:chgData name="" userId="" providerId="" clId="Web-{4F9F19EF-D647-407A-BA26-72250AD26AD1}" dt="2020-08-23T10:11:01.737" v="5" actId="20577"/>
          <ac:spMkLst>
            <pc:docMk/>
            <pc:sldMk cId="229285587" sldId="1744"/>
            <ac:spMk id="2" creationId="{00000000-0000-0000-0000-000000000000}"/>
          </ac:spMkLst>
        </pc:spChg>
        <pc:spChg chg="mod">
          <ac:chgData name="" userId="" providerId="" clId="Web-{4F9F19EF-D647-407A-BA26-72250AD26AD1}" dt="2020-08-23T10:11:16.909" v="10" actId="20577"/>
          <ac:spMkLst>
            <pc:docMk/>
            <pc:sldMk cId="229285587" sldId="1744"/>
            <ac:spMk id="3" creationId="{12784E92-27DA-40C9-83C9-B1D834D12844}"/>
          </ac:spMkLst>
        </pc:spChg>
        <pc:spChg chg="mod">
          <ac:chgData name="" userId="" providerId="" clId="Web-{4F9F19EF-D647-407A-BA26-72250AD26AD1}" dt="2020-08-23T10:11:37.128" v="16" actId="20577"/>
          <ac:spMkLst>
            <pc:docMk/>
            <pc:sldMk cId="229285587" sldId="1744"/>
            <ac:spMk id="4" creationId="{76ECEECB-5D61-4168-A4C9-34937C95938C}"/>
          </ac:spMkLst>
        </pc:spChg>
        <pc:spChg chg="mod">
          <ac:chgData name="" userId="" providerId="" clId="Web-{4F9F19EF-D647-407A-BA26-72250AD26AD1}" dt="2020-08-23T10:12:01.393" v="18" actId="20577"/>
          <ac:spMkLst>
            <pc:docMk/>
            <pc:sldMk cId="229285587" sldId="1744"/>
            <ac:spMk id="5" creationId="{9622D48A-34B3-4BC0-B2D6-BCE618E9A8C7}"/>
          </ac:spMkLst>
        </pc:spChg>
        <pc:spChg chg="mod">
          <ac:chgData name="" userId="" providerId="" clId="Web-{4F9F19EF-D647-407A-BA26-72250AD26AD1}" dt="2020-08-23T10:12:23.534" v="23" actId="20577"/>
          <ac:spMkLst>
            <pc:docMk/>
            <pc:sldMk cId="229285587" sldId="1744"/>
            <ac:spMk id="6" creationId="{DEE672FB-BD80-451D-831C-D48C13999F1C}"/>
          </ac:spMkLst>
        </pc:spChg>
      </pc:sldChg>
      <pc:sldChg chg="modSp add replId">
        <pc:chgData name="" userId="" providerId="" clId="Web-{4F9F19EF-D647-407A-BA26-72250AD26AD1}" dt="2020-08-23T10:20:18.803" v="178" actId="20577"/>
        <pc:sldMkLst>
          <pc:docMk/>
          <pc:sldMk cId="1836228009" sldId="1745"/>
        </pc:sldMkLst>
        <pc:spChg chg="mod">
          <ac:chgData name="" userId="" providerId="" clId="Web-{4F9F19EF-D647-407A-BA26-72250AD26AD1}" dt="2020-08-23T10:16:03.818" v="106" actId="20577"/>
          <ac:spMkLst>
            <pc:docMk/>
            <pc:sldMk cId="1836228009" sldId="1745"/>
            <ac:spMk id="2" creationId="{00000000-0000-0000-0000-000000000000}"/>
          </ac:spMkLst>
        </pc:spChg>
        <pc:spChg chg="mod">
          <ac:chgData name="" userId="" providerId="" clId="Web-{4F9F19EF-D647-407A-BA26-72250AD26AD1}" dt="2020-08-23T10:15:50.599" v="98" actId="20577"/>
          <ac:spMkLst>
            <pc:docMk/>
            <pc:sldMk cId="1836228009" sldId="1745"/>
            <ac:spMk id="3" creationId="{12784E92-27DA-40C9-83C9-B1D834D12844}"/>
          </ac:spMkLst>
        </pc:spChg>
        <pc:spChg chg="mod">
          <ac:chgData name="" userId="" providerId="" clId="Web-{4F9F19EF-D647-407A-BA26-72250AD26AD1}" dt="2020-08-23T10:16:26.396" v="112" actId="20577"/>
          <ac:spMkLst>
            <pc:docMk/>
            <pc:sldMk cId="1836228009" sldId="1745"/>
            <ac:spMk id="4" creationId="{76ECEECB-5D61-4168-A4C9-34937C95938C}"/>
          </ac:spMkLst>
        </pc:spChg>
        <pc:spChg chg="mod">
          <ac:chgData name="" userId="" providerId="" clId="Web-{4F9F19EF-D647-407A-BA26-72250AD26AD1}" dt="2020-08-23T10:16:50.333" v="114" actId="20577"/>
          <ac:spMkLst>
            <pc:docMk/>
            <pc:sldMk cId="1836228009" sldId="1745"/>
            <ac:spMk id="5" creationId="{9622D48A-34B3-4BC0-B2D6-BCE618E9A8C7}"/>
          </ac:spMkLst>
        </pc:spChg>
        <pc:spChg chg="mod">
          <ac:chgData name="" userId="" providerId="" clId="Web-{4F9F19EF-D647-407A-BA26-72250AD26AD1}" dt="2020-08-23T10:20:18.803" v="178" actId="20577"/>
          <ac:spMkLst>
            <pc:docMk/>
            <pc:sldMk cId="1836228009" sldId="1745"/>
            <ac:spMk id="6" creationId="{DEE672FB-BD80-451D-831C-D48C13999F1C}"/>
          </ac:spMkLst>
        </pc:spChg>
      </pc:sldChg>
      <pc:sldChg chg="modSp add replId">
        <pc:chgData name="" userId="" providerId="" clId="Web-{4F9F19EF-D647-407A-BA26-72250AD26AD1}" dt="2020-08-23T10:20:14.100" v="177" actId="20577"/>
        <pc:sldMkLst>
          <pc:docMk/>
          <pc:sldMk cId="3036864881" sldId="1746"/>
        </pc:sldMkLst>
        <pc:spChg chg="mod">
          <ac:chgData name="" userId="" providerId="" clId="Web-{4F9F19EF-D647-407A-BA26-72250AD26AD1}" dt="2020-08-23T10:19:20.600" v="163" actId="20577"/>
          <ac:spMkLst>
            <pc:docMk/>
            <pc:sldMk cId="3036864881" sldId="1746"/>
            <ac:spMk id="2" creationId="{00000000-0000-0000-0000-000000000000}"/>
          </ac:spMkLst>
        </pc:spChg>
        <pc:spChg chg="mod">
          <ac:chgData name="" userId="" providerId="" clId="Web-{4F9F19EF-D647-407A-BA26-72250AD26AD1}" dt="2020-08-23T10:19:26.288" v="167" actId="20577"/>
          <ac:spMkLst>
            <pc:docMk/>
            <pc:sldMk cId="3036864881" sldId="1746"/>
            <ac:spMk id="3" creationId="{12784E92-27DA-40C9-83C9-B1D834D12844}"/>
          </ac:spMkLst>
        </pc:spChg>
        <pc:spChg chg="mod">
          <ac:chgData name="" userId="" providerId="" clId="Web-{4F9F19EF-D647-407A-BA26-72250AD26AD1}" dt="2020-08-23T10:20:04.381" v="174" actId="20577"/>
          <ac:spMkLst>
            <pc:docMk/>
            <pc:sldMk cId="3036864881" sldId="1746"/>
            <ac:spMk id="4" creationId="{76ECEECB-5D61-4168-A4C9-34937C95938C}"/>
          </ac:spMkLst>
        </pc:spChg>
        <pc:spChg chg="mod">
          <ac:chgData name="" userId="" providerId="" clId="Web-{4F9F19EF-D647-407A-BA26-72250AD26AD1}" dt="2020-08-23T10:20:07.241" v="175" actId="20577"/>
          <ac:spMkLst>
            <pc:docMk/>
            <pc:sldMk cId="3036864881" sldId="1746"/>
            <ac:spMk id="5" creationId="{9622D48A-34B3-4BC0-B2D6-BCE618E9A8C7}"/>
          </ac:spMkLst>
        </pc:spChg>
        <pc:spChg chg="mod">
          <ac:chgData name="" userId="" providerId="" clId="Web-{4F9F19EF-D647-407A-BA26-72250AD26AD1}" dt="2020-08-23T10:20:14.100" v="177" actId="20577"/>
          <ac:spMkLst>
            <pc:docMk/>
            <pc:sldMk cId="3036864881" sldId="1746"/>
            <ac:spMk id="6" creationId="{DEE672FB-BD80-451D-831C-D48C13999F1C}"/>
          </ac:spMkLst>
        </pc:spChg>
      </pc:sldChg>
      <pc:sldChg chg="modSp add replId">
        <pc:chgData name="" userId="" providerId="" clId="Web-{4F9F19EF-D647-407A-BA26-72250AD26AD1}" dt="2020-08-23T10:24:01.638" v="216" actId="20577"/>
        <pc:sldMkLst>
          <pc:docMk/>
          <pc:sldMk cId="3081199813" sldId="1747"/>
        </pc:sldMkLst>
        <pc:spChg chg="mod">
          <ac:chgData name="" userId="" providerId="" clId="Web-{4F9F19EF-D647-407A-BA26-72250AD26AD1}" dt="2020-08-23T10:21:04.764" v="186" actId="20577"/>
          <ac:spMkLst>
            <pc:docMk/>
            <pc:sldMk cId="3081199813" sldId="1747"/>
            <ac:spMk id="2" creationId="{00000000-0000-0000-0000-000000000000}"/>
          </ac:spMkLst>
        </pc:spChg>
        <pc:spChg chg="mod">
          <ac:chgData name="" userId="" providerId="" clId="Web-{4F9F19EF-D647-407A-BA26-72250AD26AD1}" dt="2020-08-23T10:21:18.967" v="194" actId="20577"/>
          <ac:spMkLst>
            <pc:docMk/>
            <pc:sldMk cId="3081199813" sldId="1747"/>
            <ac:spMk id="3" creationId="{12784E92-27DA-40C9-83C9-B1D834D12844}"/>
          </ac:spMkLst>
        </pc:spChg>
        <pc:spChg chg="mod">
          <ac:chgData name="" userId="" providerId="" clId="Web-{4F9F19EF-D647-407A-BA26-72250AD26AD1}" dt="2020-08-23T10:23:12.357" v="204" actId="20577"/>
          <ac:spMkLst>
            <pc:docMk/>
            <pc:sldMk cId="3081199813" sldId="1747"/>
            <ac:spMk id="4" creationId="{76ECEECB-5D61-4168-A4C9-34937C95938C}"/>
          </ac:spMkLst>
        </pc:spChg>
        <pc:spChg chg="mod">
          <ac:chgData name="" userId="" providerId="" clId="Web-{4F9F19EF-D647-407A-BA26-72250AD26AD1}" dt="2020-08-23T10:23:31.388" v="207" actId="20577"/>
          <ac:spMkLst>
            <pc:docMk/>
            <pc:sldMk cId="3081199813" sldId="1747"/>
            <ac:spMk id="5" creationId="{9622D48A-34B3-4BC0-B2D6-BCE618E9A8C7}"/>
          </ac:spMkLst>
        </pc:spChg>
        <pc:spChg chg="mod">
          <ac:chgData name="" userId="" providerId="" clId="Web-{4F9F19EF-D647-407A-BA26-72250AD26AD1}" dt="2020-08-23T10:24:01.638" v="216" actId="20577"/>
          <ac:spMkLst>
            <pc:docMk/>
            <pc:sldMk cId="3081199813" sldId="1747"/>
            <ac:spMk id="6" creationId="{DEE672FB-BD80-451D-831C-D48C13999F1C}"/>
          </ac:spMkLst>
        </pc:spChg>
      </pc:sldChg>
    </pc:docChg>
  </pc:docChgLst>
  <pc:docChgLst>
    <pc:chgData clId="Web-{093DD3FC-4F73-4820-A467-9E2FD67CBFCC}"/>
    <pc:docChg chg="modSld">
      <pc:chgData name="" userId="" providerId="" clId="Web-{093DD3FC-4F73-4820-A467-9E2FD67CBFCC}" dt="2020-08-18T14:09:37.470" v="93" actId="20577"/>
      <pc:docMkLst>
        <pc:docMk/>
      </pc:docMkLst>
      <pc:sldChg chg="modSp">
        <pc:chgData name="" userId="" providerId="" clId="Web-{093DD3FC-4F73-4820-A467-9E2FD67CBFCC}" dt="2020-08-18T14:09:37.470" v="93" actId="20577"/>
        <pc:sldMkLst>
          <pc:docMk/>
          <pc:sldMk cId="4220812716" sldId="1718"/>
        </pc:sldMkLst>
        <pc:spChg chg="mod">
          <ac:chgData name="" userId="" providerId="" clId="Web-{093DD3FC-4F73-4820-A467-9E2FD67CBFCC}" dt="2020-08-18T14:09:37.470" v="93" actId="20577"/>
          <ac:spMkLst>
            <pc:docMk/>
            <pc:sldMk cId="4220812716" sldId="1718"/>
            <ac:spMk id="6" creationId="{DEE672FB-BD80-451D-831C-D48C13999F1C}"/>
          </ac:spMkLst>
        </pc:spChg>
      </pc:sldChg>
    </pc:docChg>
  </pc:docChgLst>
  <pc:docChgLst>
    <pc:chgData clId="Web-{7C59D00E-6A4E-4F65-9DCF-81E954C299CB}"/>
    <pc:docChg chg="modSld">
      <pc:chgData name="" userId="" providerId="" clId="Web-{7C59D00E-6A4E-4F65-9DCF-81E954C299CB}" dt="2020-08-17T13:41:58.568" v="2149" actId="20577"/>
      <pc:docMkLst>
        <pc:docMk/>
      </pc:docMkLst>
      <pc:sldChg chg="modSp">
        <pc:chgData name="" userId="" providerId="" clId="Web-{7C59D00E-6A4E-4F65-9DCF-81E954C299CB}" dt="2020-08-17T13:25:50.552" v="227" actId="20577"/>
        <pc:sldMkLst>
          <pc:docMk/>
          <pc:sldMk cId="4226667830" sldId="1698"/>
        </pc:sldMkLst>
        <pc:spChg chg="mod">
          <ac:chgData name="" userId="" providerId="" clId="Web-{7C59D00E-6A4E-4F65-9DCF-81E954C299CB}" dt="2020-08-17T13:25:50.552" v="227" actId="20577"/>
          <ac:spMkLst>
            <pc:docMk/>
            <pc:sldMk cId="4226667830" sldId="1698"/>
            <ac:spMk id="3" creationId="{3A57F211-10B5-4715-BD87-F7B5A0071018}"/>
          </ac:spMkLst>
        </pc:spChg>
      </pc:sldChg>
      <pc:sldChg chg="modSp">
        <pc:chgData name="" userId="" providerId="" clId="Web-{7C59D00E-6A4E-4F65-9DCF-81E954C299CB}" dt="2020-08-17T13:27:40.833" v="299" actId="20577"/>
        <pc:sldMkLst>
          <pc:docMk/>
          <pc:sldMk cId="719218547" sldId="1699"/>
        </pc:sldMkLst>
        <pc:spChg chg="mod">
          <ac:chgData name="" userId="" providerId="" clId="Web-{7C59D00E-6A4E-4F65-9DCF-81E954C299CB}" dt="2020-08-17T13:27:40.833" v="299" actId="20577"/>
          <ac:spMkLst>
            <pc:docMk/>
            <pc:sldMk cId="719218547" sldId="1699"/>
            <ac:spMk id="3" creationId="{040AF1EB-6645-4D78-A804-5ACD2E910D5F}"/>
          </ac:spMkLst>
        </pc:spChg>
      </pc:sldChg>
      <pc:sldChg chg="modSp">
        <pc:chgData name="" userId="" providerId="" clId="Web-{7C59D00E-6A4E-4F65-9DCF-81E954C299CB}" dt="2020-08-17T13:27:52.427" v="302" actId="20577"/>
        <pc:sldMkLst>
          <pc:docMk/>
          <pc:sldMk cId="369815833" sldId="1701"/>
        </pc:sldMkLst>
        <pc:spChg chg="mod">
          <ac:chgData name="" userId="" providerId="" clId="Web-{7C59D00E-6A4E-4F65-9DCF-81E954C299CB}" dt="2020-08-17T13:27:52.427" v="302" actId="20577"/>
          <ac:spMkLst>
            <pc:docMk/>
            <pc:sldMk cId="369815833" sldId="1701"/>
            <ac:spMk id="3" creationId="{943D304C-5B46-4EA5-969A-0CB6E84D8B9E}"/>
          </ac:spMkLst>
        </pc:spChg>
      </pc:sldChg>
      <pc:sldChg chg="modSp">
        <pc:chgData name="" userId="" providerId="" clId="Web-{7C59D00E-6A4E-4F65-9DCF-81E954C299CB}" dt="2020-08-17T13:41:58.568" v="2148" actId="20577"/>
        <pc:sldMkLst>
          <pc:docMk/>
          <pc:sldMk cId="2503071523" sldId="1702"/>
        </pc:sldMkLst>
        <pc:spChg chg="mod">
          <ac:chgData name="" userId="" providerId="" clId="Web-{7C59D00E-6A4E-4F65-9DCF-81E954C299CB}" dt="2020-08-17T13:41:58.568" v="2148" actId="20577"/>
          <ac:spMkLst>
            <pc:docMk/>
            <pc:sldMk cId="2503071523" sldId="1702"/>
            <ac:spMk id="3" creationId="{7960A090-4DA1-4B17-A9DD-7495254E02CC}"/>
          </ac:spMkLst>
        </pc:spChg>
      </pc:sldChg>
    </pc:docChg>
  </pc:docChgLst>
  <pc:docChgLst>
    <pc:chgData clId="Web-{A819DF7B-DA66-4CAF-9B66-5B4E1F050233}"/>
    <pc:docChg chg="modSld">
      <pc:chgData name="" userId="" providerId="" clId="Web-{A819DF7B-DA66-4CAF-9B66-5B4E1F050233}" dt="2020-08-18T13:53:20.622" v="0" actId="20577"/>
      <pc:docMkLst>
        <pc:docMk/>
      </pc:docMkLst>
      <pc:sldChg chg="modSp">
        <pc:chgData name="" userId="" providerId="" clId="Web-{A819DF7B-DA66-4CAF-9B66-5B4E1F050233}" dt="2020-08-18T13:53:20.622" v="0" actId="20577"/>
        <pc:sldMkLst>
          <pc:docMk/>
          <pc:sldMk cId="4220812716" sldId="1718"/>
        </pc:sldMkLst>
        <pc:spChg chg="mod">
          <ac:chgData name="" userId="" providerId="" clId="Web-{A819DF7B-DA66-4CAF-9B66-5B4E1F050233}" dt="2020-08-18T13:53:20.622" v="0" actId="20577"/>
          <ac:spMkLst>
            <pc:docMk/>
            <pc:sldMk cId="4220812716" sldId="1718"/>
            <ac:spMk id="4" creationId="{76ECEECB-5D61-4168-A4C9-34937C95938C}"/>
          </ac:spMkLst>
        </pc:spChg>
      </pc:sldChg>
    </pc:docChg>
  </pc:docChgLst>
  <pc:docChgLst>
    <pc:chgData clId="Web-{15BCA008-834C-41E2-BD79-E43D1C147C69}"/>
    <pc:docChg chg="modSld">
      <pc:chgData name="" userId="" providerId="" clId="Web-{15BCA008-834C-41E2-BD79-E43D1C147C69}" dt="2020-08-27T13:26:24.563" v="83" actId="20577"/>
      <pc:docMkLst>
        <pc:docMk/>
      </pc:docMkLst>
      <pc:sldChg chg="modSp">
        <pc:chgData name="" userId="" providerId="" clId="Web-{15BCA008-834C-41E2-BD79-E43D1C147C69}" dt="2020-08-27T13:26:24.563" v="82" actId="20577"/>
        <pc:sldMkLst>
          <pc:docMk/>
          <pc:sldMk cId="603103564" sldId="1724"/>
        </pc:sldMkLst>
        <pc:spChg chg="mod">
          <ac:chgData name="" userId="" providerId="" clId="Web-{15BCA008-834C-41E2-BD79-E43D1C147C69}" dt="2020-08-27T13:26:24.563" v="82" actId="20577"/>
          <ac:spMkLst>
            <pc:docMk/>
            <pc:sldMk cId="603103564" sldId="1724"/>
            <ac:spMk id="105" creationId="{103250F0-DC57-4C10-B2B2-890812B6CA1D}"/>
          </ac:spMkLst>
        </pc:spChg>
        <pc:spChg chg="mod">
          <ac:chgData name="" userId="" providerId="" clId="Web-{15BCA008-834C-41E2-BD79-E43D1C147C69}" dt="2020-08-27T13:25:11.813" v="2" actId="20577"/>
          <ac:spMkLst>
            <pc:docMk/>
            <pc:sldMk cId="603103564" sldId="1724"/>
            <ac:spMk id="106" creationId="{323ABCA0-E6AA-43C2-9E05-F3B024021FD8}"/>
          </ac:spMkLst>
        </pc:spChg>
      </pc:sldChg>
    </pc:docChg>
  </pc:docChgLst>
  <pc:docChgLst>
    <pc:chgData clId="Web-{9CAD81B4-B871-45CB-A23E-829B748C54E6}"/>
    <pc:docChg chg="addSld modSld">
      <pc:chgData name="" userId="" providerId="" clId="Web-{9CAD81B4-B871-45CB-A23E-829B748C54E6}" dt="2020-08-17T12:38:42.626" v="801" actId="20577"/>
      <pc:docMkLst>
        <pc:docMk/>
      </pc:docMkLst>
      <pc:sldChg chg="modSp">
        <pc:chgData name="" userId="" providerId="" clId="Web-{9CAD81B4-B871-45CB-A23E-829B748C54E6}" dt="2020-08-17T12:37:59.376" v="796" actId="20577"/>
        <pc:sldMkLst>
          <pc:docMk/>
          <pc:sldMk cId="4226667830" sldId="1698"/>
        </pc:sldMkLst>
        <pc:spChg chg="mod">
          <ac:chgData name="" userId="" providerId="" clId="Web-{9CAD81B4-B871-45CB-A23E-829B748C54E6}" dt="2020-08-17T12:37:59.376" v="796" actId="20577"/>
          <ac:spMkLst>
            <pc:docMk/>
            <pc:sldMk cId="4226667830" sldId="1698"/>
            <ac:spMk id="3" creationId="{3A57F211-10B5-4715-BD87-F7B5A0071018}"/>
          </ac:spMkLst>
        </pc:spChg>
      </pc:sldChg>
      <pc:sldChg chg="modSp">
        <pc:chgData name="" userId="" providerId="" clId="Web-{9CAD81B4-B871-45CB-A23E-829B748C54E6}" dt="2020-08-17T12:38:07.313" v="799" actId="20577"/>
        <pc:sldMkLst>
          <pc:docMk/>
          <pc:sldMk cId="719218547" sldId="1699"/>
        </pc:sldMkLst>
        <pc:spChg chg="mod">
          <ac:chgData name="" userId="" providerId="" clId="Web-{9CAD81B4-B871-45CB-A23E-829B748C54E6}" dt="2020-08-17T12:38:07.313" v="799" actId="20577"/>
          <ac:spMkLst>
            <pc:docMk/>
            <pc:sldMk cId="719218547" sldId="1699"/>
            <ac:spMk id="3" creationId="{040AF1EB-6645-4D78-A804-5ACD2E910D5F}"/>
          </ac:spMkLst>
        </pc:spChg>
      </pc:sldChg>
      <pc:sldChg chg="modSp new">
        <pc:chgData name="" userId="" providerId="" clId="Web-{9CAD81B4-B871-45CB-A23E-829B748C54E6}" dt="2020-08-17T12:04:33.899" v="294" actId="20577"/>
        <pc:sldMkLst>
          <pc:docMk/>
          <pc:sldMk cId="3339517342" sldId="1700"/>
        </pc:sldMkLst>
        <pc:spChg chg="mod">
          <ac:chgData name="" userId="" providerId="" clId="Web-{9CAD81B4-B871-45CB-A23E-829B748C54E6}" dt="2020-08-17T11:53:43.343" v="67" actId="20577"/>
          <ac:spMkLst>
            <pc:docMk/>
            <pc:sldMk cId="3339517342" sldId="1700"/>
            <ac:spMk id="2" creationId="{00F4E6FA-7018-494C-9779-E51D6F7869CF}"/>
          </ac:spMkLst>
        </pc:spChg>
        <pc:spChg chg="mod">
          <ac:chgData name="" userId="" providerId="" clId="Web-{9CAD81B4-B871-45CB-A23E-829B748C54E6}" dt="2020-08-17T12:04:33.899" v="294" actId="20577"/>
          <ac:spMkLst>
            <pc:docMk/>
            <pc:sldMk cId="3339517342" sldId="1700"/>
            <ac:spMk id="3" creationId="{F3206823-398F-4E4F-AAAC-FE3ED6E5B7E7}"/>
          </ac:spMkLst>
        </pc:spChg>
      </pc:sldChg>
      <pc:sldChg chg="modSp new">
        <pc:chgData name="" userId="" providerId="" clId="Web-{9CAD81B4-B871-45CB-A23E-829B748C54E6}" dt="2020-08-17T12:25:57.722" v="617" actId="20577"/>
        <pc:sldMkLst>
          <pc:docMk/>
          <pc:sldMk cId="369815833" sldId="1701"/>
        </pc:sldMkLst>
        <pc:spChg chg="mod">
          <ac:chgData name="" userId="" providerId="" clId="Web-{9CAD81B4-B871-45CB-A23E-829B748C54E6}" dt="2020-08-17T12:12:19.543" v="396" actId="20577"/>
          <ac:spMkLst>
            <pc:docMk/>
            <pc:sldMk cId="369815833" sldId="1701"/>
            <ac:spMk id="2" creationId="{BDF9F7F4-5EA6-44EF-8D58-8BA9712892A2}"/>
          </ac:spMkLst>
        </pc:spChg>
        <pc:spChg chg="mod">
          <ac:chgData name="" userId="" providerId="" clId="Web-{9CAD81B4-B871-45CB-A23E-829B748C54E6}" dt="2020-08-17T12:25:57.722" v="617" actId="20577"/>
          <ac:spMkLst>
            <pc:docMk/>
            <pc:sldMk cId="369815833" sldId="1701"/>
            <ac:spMk id="3" creationId="{943D304C-5B46-4EA5-969A-0CB6E84D8B9E}"/>
          </ac:spMkLst>
        </pc:spChg>
      </pc:sldChg>
      <pc:sldChg chg="modSp new">
        <pc:chgData name="" userId="" providerId="" clId="Web-{9CAD81B4-B871-45CB-A23E-829B748C54E6}" dt="2020-08-17T12:25:02.988" v="610" actId="20577"/>
        <pc:sldMkLst>
          <pc:docMk/>
          <pc:sldMk cId="2503071523" sldId="1702"/>
        </pc:sldMkLst>
        <pc:spChg chg="mod">
          <ac:chgData name="" userId="" providerId="" clId="Web-{9CAD81B4-B871-45CB-A23E-829B748C54E6}" dt="2020-08-17T12:16:26.214" v="457" actId="20577"/>
          <ac:spMkLst>
            <pc:docMk/>
            <pc:sldMk cId="2503071523" sldId="1702"/>
            <ac:spMk id="2" creationId="{470DB6FA-E697-4039-94CC-D98CC3AAF54A}"/>
          </ac:spMkLst>
        </pc:spChg>
        <pc:spChg chg="mod">
          <ac:chgData name="" userId="" providerId="" clId="Web-{9CAD81B4-B871-45CB-A23E-829B748C54E6}" dt="2020-08-17T12:25:02.988" v="610" actId="20577"/>
          <ac:spMkLst>
            <pc:docMk/>
            <pc:sldMk cId="2503071523" sldId="1702"/>
            <ac:spMk id="3" creationId="{7960A090-4DA1-4B17-A9DD-7495254E02CC}"/>
          </ac:spMkLst>
        </pc:spChg>
      </pc:sldChg>
      <pc:sldChg chg="modSp new">
        <pc:chgData name="" userId="" providerId="" clId="Web-{9CAD81B4-B871-45CB-A23E-829B748C54E6}" dt="2020-08-17T12:36:08.943" v="793" actId="20577"/>
        <pc:sldMkLst>
          <pc:docMk/>
          <pc:sldMk cId="1985722292" sldId="1703"/>
        </pc:sldMkLst>
        <pc:spChg chg="mod">
          <ac:chgData name="" userId="" providerId="" clId="Web-{9CAD81B4-B871-45CB-A23E-829B748C54E6}" dt="2020-08-17T12:26:57.725" v="627" actId="20577"/>
          <ac:spMkLst>
            <pc:docMk/>
            <pc:sldMk cId="1985722292" sldId="1703"/>
            <ac:spMk id="2" creationId="{60C5CA18-E395-4518-9F9D-C42FF4C4B0FC}"/>
          </ac:spMkLst>
        </pc:spChg>
        <pc:spChg chg="mod">
          <ac:chgData name="" userId="" providerId="" clId="Web-{9CAD81B4-B871-45CB-A23E-829B748C54E6}" dt="2020-08-17T12:36:08.943" v="793" actId="20577"/>
          <ac:spMkLst>
            <pc:docMk/>
            <pc:sldMk cId="1985722292" sldId="1703"/>
            <ac:spMk id="3" creationId="{A12B2989-9545-4532-BE81-AA05BFF825AF}"/>
          </ac:spMkLst>
        </pc:spChg>
      </pc:sldChg>
    </pc:docChg>
  </pc:docChgLst>
  <pc:docChgLst>
    <pc:chgData clId="Web-{972EA6ED-18EA-44EE-9E8C-D64DF98643D6}"/>
    <pc:docChg chg="addSld modSld">
      <pc:chgData name="" userId="" providerId="" clId="Web-{972EA6ED-18EA-44EE-9E8C-D64DF98643D6}" dt="2020-08-19T08:58:37.506" v="1235" actId="20577"/>
      <pc:docMkLst>
        <pc:docMk/>
      </pc:docMkLst>
      <pc:sldChg chg="modSp">
        <pc:chgData name="" userId="" providerId="" clId="Web-{972EA6ED-18EA-44EE-9E8C-D64DF98643D6}" dt="2020-08-19T08:12:01.833" v="40" actId="20577"/>
        <pc:sldMkLst>
          <pc:docMk/>
          <pc:sldMk cId="0" sldId="1684"/>
        </pc:sldMkLst>
        <pc:spChg chg="mod">
          <ac:chgData name="" userId="" providerId="" clId="Web-{972EA6ED-18EA-44EE-9E8C-D64DF98643D6}" dt="2020-08-19T08:12:01.833" v="40" actId="20577"/>
          <ac:spMkLst>
            <pc:docMk/>
            <pc:sldMk cId="0" sldId="1684"/>
            <ac:spMk id="4" creationId="{76ECEECB-5D61-4168-A4C9-34937C95938C}"/>
          </ac:spMkLst>
        </pc:spChg>
      </pc:sldChg>
      <pc:sldChg chg="modSp">
        <pc:chgData name="" userId="" providerId="" clId="Web-{972EA6ED-18EA-44EE-9E8C-D64DF98643D6}" dt="2020-08-19T08:36:27.869" v="268" actId="20577"/>
        <pc:sldMkLst>
          <pc:docMk/>
          <pc:sldMk cId="0" sldId="1685"/>
        </pc:sldMkLst>
        <pc:spChg chg="mod">
          <ac:chgData name="" userId="" providerId="" clId="Web-{972EA6ED-18EA-44EE-9E8C-D64DF98643D6}" dt="2020-08-19T08:35:54.041" v="264" actId="20577"/>
          <ac:spMkLst>
            <pc:docMk/>
            <pc:sldMk cId="0" sldId="1685"/>
            <ac:spMk id="4" creationId="{76ECEECB-5D61-4168-A4C9-34937C95938C}"/>
          </ac:spMkLst>
        </pc:spChg>
        <pc:spChg chg="mod">
          <ac:chgData name="" userId="" providerId="" clId="Web-{972EA6ED-18EA-44EE-9E8C-D64DF98643D6}" dt="2020-08-19T08:36:27.869" v="268" actId="20577"/>
          <ac:spMkLst>
            <pc:docMk/>
            <pc:sldMk cId="0" sldId="1685"/>
            <ac:spMk id="6" creationId="{DEE672FB-BD80-451D-831C-D48C13999F1C}"/>
          </ac:spMkLst>
        </pc:spChg>
      </pc:sldChg>
      <pc:sldChg chg="modSp">
        <pc:chgData name="" userId="" providerId="" clId="Web-{972EA6ED-18EA-44EE-9E8C-D64DF98643D6}" dt="2020-08-19T08:57:09.163" v="1092" actId="20577"/>
        <pc:sldMkLst>
          <pc:docMk/>
          <pc:sldMk cId="719218547" sldId="1699"/>
        </pc:sldMkLst>
        <pc:spChg chg="mod">
          <ac:chgData name="" userId="" providerId="" clId="Web-{972EA6ED-18EA-44EE-9E8C-D64DF98643D6}" dt="2020-08-19T08:57:09.163" v="1092" actId="20577"/>
          <ac:spMkLst>
            <pc:docMk/>
            <pc:sldMk cId="719218547" sldId="1699"/>
            <ac:spMk id="3" creationId="{040AF1EB-6645-4D78-A804-5ACD2E910D5F}"/>
          </ac:spMkLst>
        </pc:spChg>
      </pc:sldChg>
      <pc:sldChg chg="modSp">
        <pc:chgData name="" userId="" providerId="" clId="Web-{972EA6ED-18EA-44EE-9E8C-D64DF98643D6}" dt="2020-08-19T08:58:37.506" v="1234" actId="20577"/>
        <pc:sldMkLst>
          <pc:docMk/>
          <pc:sldMk cId="3339517342" sldId="1700"/>
        </pc:sldMkLst>
        <pc:spChg chg="mod">
          <ac:chgData name="" userId="" providerId="" clId="Web-{972EA6ED-18EA-44EE-9E8C-D64DF98643D6}" dt="2020-08-19T08:58:37.506" v="1234" actId="20577"/>
          <ac:spMkLst>
            <pc:docMk/>
            <pc:sldMk cId="3339517342" sldId="1700"/>
            <ac:spMk id="3" creationId="{F3206823-398F-4E4F-AAAC-FE3ED6E5B7E7}"/>
          </ac:spMkLst>
        </pc:spChg>
      </pc:sldChg>
      <pc:sldChg chg="modSp">
        <pc:chgData name="" userId="" providerId="" clId="Web-{972EA6ED-18EA-44EE-9E8C-D64DF98643D6}" dt="2020-08-19T08:35:14.103" v="260" actId="20577"/>
        <pc:sldMkLst>
          <pc:docMk/>
          <pc:sldMk cId="1749492044" sldId="1714"/>
        </pc:sldMkLst>
        <pc:spChg chg="mod">
          <ac:chgData name="" userId="" providerId="" clId="Web-{972EA6ED-18EA-44EE-9E8C-D64DF98643D6}" dt="2020-08-19T08:21:02.884" v="66" actId="20577"/>
          <ac:spMkLst>
            <pc:docMk/>
            <pc:sldMk cId="1749492044" sldId="1714"/>
            <ac:spMk id="99" creationId="{E25349A8-F998-4823-8542-59D7569753C1}"/>
          </ac:spMkLst>
        </pc:spChg>
        <pc:spChg chg="mod">
          <ac:chgData name="" userId="" providerId="" clId="Web-{972EA6ED-18EA-44EE-9E8C-D64DF98643D6}" dt="2020-08-19T08:33:23.073" v="145" actId="20577"/>
          <ac:spMkLst>
            <pc:docMk/>
            <pc:sldMk cId="1749492044" sldId="1714"/>
            <ac:spMk id="101" creationId="{F76C27B7-4B8F-4863-9E4D-76FB0E7E6AA4}"/>
          </ac:spMkLst>
        </pc:spChg>
        <pc:spChg chg="mod">
          <ac:chgData name="" userId="" providerId="" clId="Web-{972EA6ED-18EA-44EE-9E8C-D64DF98643D6}" dt="2020-08-19T08:22:42.150" v="103" actId="20577"/>
          <ac:spMkLst>
            <pc:docMk/>
            <pc:sldMk cId="1749492044" sldId="1714"/>
            <ac:spMk id="102" creationId="{041FA6C8-75C7-4E2E-BB05-C77ABBE5C4B2}"/>
          </ac:spMkLst>
        </pc:spChg>
        <pc:spChg chg="mod">
          <ac:chgData name="" userId="" providerId="" clId="Web-{972EA6ED-18EA-44EE-9E8C-D64DF98643D6}" dt="2020-08-19T08:35:14.103" v="260" actId="20577"/>
          <ac:spMkLst>
            <pc:docMk/>
            <pc:sldMk cId="1749492044" sldId="1714"/>
            <ac:spMk id="103" creationId="{E976244E-475A-4D14-B4B9-88566BB06D95}"/>
          </ac:spMkLst>
        </pc:spChg>
        <pc:spChg chg="mod">
          <ac:chgData name="" userId="" providerId="" clId="Web-{972EA6ED-18EA-44EE-9E8C-D64DF98643D6}" dt="2020-08-19T08:34:30.884" v="170" actId="20577"/>
          <ac:spMkLst>
            <pc:docMk/>
            <pc:sldMk cId="1749492044" sldId="1714"/>
            <ac:spMk id="104" creationId="{8259EA9A-4381-4045-A59A-0AD2466120F7}"/>
          </ac:spMkLst>
        </pc:spChg>
      </pc:sldChg>
      <pc:sldChg chg="modSp">
        <pc:chgData name="" userId="" providerId="" clId="Web-{972EA6ED-18EA-44EE-9E8C-D64DF98643D6}" dt="2020-08-19T08:53:59.757" v="1036" actId="20577"/>
        <pc:sldMkLst>
          <pc:docMk/>
          <pc:sldMk cId="3975142333" sldId="1717"/>
        </pc:sldMkLst>
        <pc:spChg chg="mod">
          <ac:chgData name="" userId="" providerId="" clId="Web-{972EA6ED-18EA-44EE-9E8C-D64DF98643D6}" dt="2020-08-19T08:53:59.757" v="1036" actId="20577"/>
          <ac:spMkLst>
            <pc:docMk/>
            <pc:sldMk cId="3975142333" sldId="1717"/>
            <ac:spMk id="3" creationId="{AB55CA69-D30D-4B38-9364-2CF06E05EE03}"/>
          </ac:spMkLst>
        </pc:spChg>
      </pc:sldChg>
      <pc:sldChg chg="modSp">
        <pc:chgData name="" userId="" providerId="" clId="Web-{972EA6ED-18EA-44EE-9E8C-D64DF98643D6}" dt="2020-08-19T08:08:02.891" v="39" actId="20577"/>
        <pc:sldMkLst>
          <pc:docMk/>
          <pc:sldMk cId="4220812716" sldId="1718"/>
        </pc:sldMkLst>
        <pc:spChg chg="mod">
          <ac:chgData name="" userId="" providerId="" clId="Web-{972EA6ED-18EA-44EE-9E8C-D64DF98643D6}" dt="2020-08-19T08:07:41.610" v="23" actId="20577"/>
          <ac:spMkLst>
            <pc:docMk/>
            <pc:sldMk cId="4220812716" sldId="1718"/>
            <ac:spMk id="4" creationId="{76ECEECB-5D61-4168-A4C9-34937C95938C}"/>
          </ac:spMkLst>
        </pc:spChg>
        <pc:spChg chg="mod">
          <ac:chgData name="" userId="" providerId="" clId="Web-{972EA6ED-18EA-44EE-9E8C-D64DF98643D6}" dt="2020-08-19T08:08:02.891" v="39" actId="20577"/>
          <ac:spMkLst>
            <pc:docMk/>
            <pc:sldMk cId="4220812716" sldId="1718"/>
            <ac:spMk id="6" creationId="{DEE672FB-BD80-451D-831C-D48C13999F1C}"/>
          </ac:spMkLst>
        </pc:spChg>
      </pc:sldChg>
      <pc:sldChg chg="modSp new">
        <pc:chgData name="" userId="" providerId="" clId="Web-{972EA6ED-18EA-44EE-9E8C-D64DF98643D6}" dt="2020-08-19T08:52:55.286" v="991" actId="20577"/>
        <pc:sldMkLst>
          <pc:docMk/>
          <pc:sldMk cId="1042304069" sldId="1719"/>
        </pc:sldMkLst>
        <pc:spChg chg="mod">
          <ac:chgData name="" userId="" providerId="" clId="Web-{972EA6ED-18EA-44EE-9E8C-D64DF98643D6}" dt="2020-08-19T08:52:55.286" v="991" actId="20577"/>
          <ac:spMkLst>
            <pc:docMk/>
            <pc:sldMk cId="1042304069" sldId="1719"/>
            <ac:spMk id="2" creationId="{17990E3D-04F4-42CF-8AF0-9FFD4E9570F2}"/>
          </ac:spMkLst>
        </pc:spChg>
        <pc:spChg chg="mod">
          <ac:chgData name="" userId="" providerId="" clId="Web-{972EA6ED-18EA-44EE-9E8C-D64DF98643D6}" dt="2020-08-19T08:52:17.504" v="974" actId="20577"/>
          <ac:spMkLst>
            <pc:docMk/>
            <pc:sldMk cId="1042304069" sldId="1719"/>
            <ac:spMk id="3" creationId="{C303C1E7-C50E-4557-A7E5-4272C7D2CBFE}"/>
          </ac:spMkLst>
        </pc:spChg>
      </pc:sldChg>
    </pc:docChg>
  </pc:docChgLst>
  <pc:docChgLst>
    <pc:chgData clId="Web-{B2A33CE4-6152-4805-89B6-C92125984106}"/>
    <pc:docChg chg="sldOrd">
      <pc:chgData name="" userId="" providerId="" clId="Web-{B2A33CE4-6152-4805-89B6-C92125984106}" dt="2020-08-27T10:43:10.583" v="0"/>
      <pc:docMkLst>
        <pc:docMk/>
      </pc:docMkLst>
      <pc:sldChg chg="ord">
        <pc:chgData name="" userId="" providerId="" clId="Web-{B2A33CE4-6152-4805-89B6-C92125984106}" dt="2020-08-27T10:43:10.583" v="0"/>
        <pc:sldMkLst>
          <pc:docMk/>
          <pc:sldMk cId="603103564" sldId="1724"/>
        </pc:sldMkLst>
      </pc:sldChg>
    </pc:docChg>
  </pc:docChgLst>
  <pc:docChgLst>
    <pc:chgData clId="Web-{3529258A-0583-4254-A9A8-AA0BF77B05C3}"/>
    <pc:docChg chg="modSld">
      <pc:chgData name="" userId="" providerId="" clId="Web-{3529258A-0583-4254-A9A8-AA0BF77B05C3}" dt="2020-08-27T14:25:04.054" v="132" actId="20577"/>
      <pc:docMkLst>
        <pc:docMk/>
      </pc:docMkLst>
      <pc:sldChg chg="modSp">
        <pc:chgData name="" userId="" providerId="" clId="Web-{3529258A-0583-4254-A9A8-AA0BF77B05C3}" dt="2020-08-27T14:24:56.007" v="129" actId="20577"/>
        <pc:sldMkLst>
          <pc:docMk/>
          <pc:sldMk cId="603103564" sldId="1724"/>
        </pc:sldMkLst>
        <pc:spChg chg="mod">
          <ac:chgData name="" userId="" providerId="" clId="Web-{3529258A-0583-4254-A9A8-AA0BF77B05C3}" dt="2020-08-27T14:24:56.007" v="129" actId="20577"/>
          <ac:spMkLst>
            <pc:docMk/>
            <pc:sldMk cId="603103564" sldId="1724"/>
            <ac:spMk id="105" creationId="{103250F0-DC57-4C10-B2B2-890812B6CA1D}"/>
          </ac:spMkLst>
        </pc:spChg>
        <pc:spChg chg="mod">
          <ac:chgData name="" userId="" providerId="" clId="Web-{3529258A-0583-4254-A9A8-AA0BF77B05C3}" dt="2020-08-27T14:24:54.554" v="127" actId="20577"/>
          <ac:spMkLst>
            <pc:docMk/>
            <pc:sldMk cId="603103564" sldId="1724"/>
            <ac:spMk id="107" creationId="{7571D65B-2F0B-4315-B632-18A5612ACBCD}"/>
          </ac:spMkLst>
        </pc:spChg>
        <pc:spChg chg="mod">
          <ac:chgData name="" userId="" providerId="" clId="Web-{3529258A-0583-4254-A9A8-AA0BF77B05C3}" dt="2020-08-27T14:20:10.138" v="5" actId="20577"/>
          <ac:spMkLst>
            <pc:docMk/>
            <pc:sldMk cId="603103564" sldId="1724"/>
            <ac:spMk id="108" creationId="{7ADD58AF-8087-4404-BD00-E4A114A7089E}"/>
          </ac:spMkLst>
        </pc:spChg>
        <pc:spChg chg="mod">
          <ac:chgData name="" userId="" providerId="" clId="Web-{3529258A-0583-4254-A9A8-AA0BF77B05C3}" dt="2020-08-27T14:24:52.788" v="125" actId="20577"/>
          <ac:spMkLst>
            <pc:docMk/>
            <pc:sldMk cId="603103564" sldId="1724"/>
            <ac:spMk id="109" creationId="{786E0AA0-0488-441D-A52A-3DC0ADA56904}"/>
          </ac:spMkLst>
        </pc:spChg>
        <pc:spChg chg="mod">
          <ac:chgData name="" userId="" providerId="" clId="Web-{3529258A-0583-4254-A9A8-AA0BF77B05C3}" dt="2020-08-27T14:23:28.188" v="88" actId="20577"/>
          <ac:spMkLst>
            <pc:docMk/>
            <pc:sldMk cId="603103564" sldId="1724"/>
            <ac:spMk id="110" creationId="{678CDF34-1D98-4BD7-AFA8-55136F6F5AB5}"/>
          </ac:spMkLst>
        </pc:spChg>
      </pc:sldChg>
      <pc:sldChg chg="modSp">
        <pc:chgData name="" userId="" providerId="" clId="Web-{3529258A-0583-4254-A9A8-AA0BF77B05C3}" dt="2020-08-27T14:25:04.054" v="132" actId="20577"/>
        <pc:sldMkLst>
          <pc:docMk/>
          <pc:sldMk cId="3925381214" sldId="1736"/>
        </pc:sldMkLst>
        <pc:spChg chg="mod">
          <ac:chgData name="" userId="" providerId="" clId="Web-{3529258A-0583-4254-A9A8-AA0BF77B05C3}" dt="2020-08-27T14:25:04.054" v="132" actId="20577"/>
          <ac:spMkLst>
            <pc:docMk/>
            <pc:sldMk cId="3925381214" sldId="1736"/>
            <ac:spMk id="6" creationId="{DEE672FB-BD80-451D-831C-D48C13999F1C}"/>
          </ac:spMkLst>
        </pc:spChg>
      </pc:sldChg>
    </pc:docChg>
  </pc:docChgLst>
  <pc:docChgLst>
    <pc:chgData clId="Web-{D96239B4-8197-4B92-A556-4EA5B8924B16}"/>
    <pc:docChg chg="modSld">
      <pc:chgData name="" userId="" providerId="" clId="Web-{D96239B4-8197-4B92-A556-4EA5B8924B16}" dt="2020-08-17T13:20:46.855" v="3" actId="20577"/>
      <pc:docMkLst>
        <pc:docMk/>
      </pc:docMkLst>
      <pc:sldChg chg="modSp">
        <pc:chgData name="" userId="" providerId="" clId="Web-{D96239B4-8197-4B92-A556-4EA5B8924B16}" dt="2020-08-17T12:56:23.735" v="1"/>
        <pc:sldMkLst>
          <pc:docMk/>
          <pc:sldMk cId="3923856055" sldId="1690"/>
        </pc:sldMkLst>
        <pc:graphicFrameChg chg="mod modGraphic">
          <ac:chgData name="" userId="" providerId="" clId="Web-{D96239B4-8197-4B92-A556-4EA5B8924B16}" dt="2020-08-17T12:56:23.735" v="1"/>
          <ac:graphicFrameMkLst>
            <pc:docMk/>
            <pc:sldMk cId="3923856055" sldId="1690"/>
            <ac:graphicFrameMk id="8" creationId="{C15FB287-7DD2-46F1-98C3-7EC072B94EA1}"/>
          </ac:graphicFrameMkLst>
        </pc:graphicFrameChg>
      </pc:sldChg>
      <pc:sldChg chg="modSp">
        <pc:chgData name="" userId="" providerId="" clId="Web-{D96239B4-8197-4B92-A556-4EA5B8924B16}" dt="2020-08-17T13:20:46.839" v="2" actId="20577"/>
        <pc:sldMkLst>
          <pc:docMk/>
          <pc:sldMk cId="3339517342" sldId="1700"/>
        </pc:sldMkLst>
        <pc:spChg chg="mod">
          <ac:chgData name="" userId="" providerId="" clId="Web-{D96239B4-8197-4B92-A556-4EA5B8924B16}" dt="2020-08-17T13:20:46.839" v="2" actId="20577"/>
          <ac:spMkLst>
            <pc:docMk/>
            <pc:sldMk cId="3339517342" sldId="1700"/>
            <ac:spMk id="3" creationId="{F3206823-398F-4E4F-AAAC-FE3ED6E5B7E7}"/>
          </ac:spMkLst>
        </pc:spChg>
      </pc:sldChg>
    </pc:docChg>
  </pc:docChgLst>
  <pc:docChgLst>
    <pc:chgData clId="Web-{BC2F4F48-B199-4712-8B14-9871518EC33B}"/>
    <pc:docChg chg="addSld modSld sldOrd">
      <pc:chgData name="" userId="" providerId="" clId="Web-{BC2F4F48-B199-4712-8B14-9871518EC33B}" dt="2020-08-19T12:37:30.542" v="184" actId="20577"/>
      <pc:docMkLst>
        <pc:docMk/>
      </pc:docMkLst>
      <pc:sldChg chg="modSp">
        <pc:chgData name="" userId="" providerId="" clId="Web-{BC2F4F48-B199-4712-8B14-9871518EC33B}" dt="2020-08-19T12:17:54.469" v="28" actId="20577"/>
        <pc:sldMkLst>
          <pc:docMk/>
          <pc:sldMk cId="1985722292" sldId="1703"/>
        </pc:sldMkLst>
        <pc:spChg chg="mod">
          <ac:chgData name="" userId="" providerId="" clId="Web-{BC2F4F48-B199-4712-8B14-9871518EC33B}" dt="2020-08-19T12:17:54.469" v="28" actId="20577"/>
          <ac:spMkLst>
            <pc:docMk/>
            <pc:sldMk cId="1985722292" sldId="1703"/>
            <ac:spMk id="3" creationId="{A12B2989-9545-4532-BE81-AA05BFF825AF}"/>
          </ac:spMkLst>
        </pc:spChg>
      </pc:sldChg>
      <pc:sldChg chg="modSp">
        <pc:chgData name="" userId="" providerId="" clId="Web-{BC2F4F48-B199-4712-8B14-9871518EC33B}" dt="2020-08-19T12:28:03.284" v="109" actId="20577"/>
        <pc:sldMkLst>
          <pc:docMk/>
          <pc:sldMk cId="4220812716" sldId="1718"/>
        </pc:sldMkLst>
        <pc:spChg chg="mod">
          <ac:chgData name="" userId="" providerId="" clId="Web-{BC2F4F48-B199-4712-8B14-9871518EC33B}" dt="2020-08-19T12:28:03.284" v="109" actId="20577"/>
          <ac:spMkLst>
            <pc:docMk/>
            <pc:sldMk cId="4220812716" sldId="1718"/>
            <ac:spMk id="6" creationId="{DEE672FB-BD80-451D-831C-D48C13999F1C}"/>
          </ac:spMkLst>
        </pc:spChg>
      </pc:sldChg>
      <pc:sldChg chg="modSp ord">
        <pc:chgData name="" userId="" providerId="" clId="Web-{BC2F4F48-B199-4712-8B14-9871518EC33B}" dt="2020-08-19T12:24:13.656" v="94" actId="20577"/>
        <pc:sldMkLst>
          <pc:docMk/>
          <pc:sldMk cId="1042304069" sldId="1719"/>
        </pc:sldMkLst>
        <pc:spChg chg="mod">
          <ac:chgData name="" userId="" providerId="" clId="Web-{BC2F4F48-B199-4712-8B14-9871518EC33B}" dt="2020-08-19T12:15:08.500" v="1" actId="20577"/>
          <ac:spMkLst>
            <pc:docMk/>
            <pc:sldMk cId="1042304069" sldId="1719"/>
            <ac:spMk id="2" creationId="{17990E3D-04F4-42CF-8AF0-9FFD4E9570F2}"/>
          </ac:spMkLst>
        </pc:spChg>
        <pc:spChg chg="mod">
          <ac:chgData name="" userId="" providerId="" clId="Web-{BC2F4F48-B199-4712-8B14-9871518EC33B}" dt="2020-08-19T12:24:13.656" v="94" actId="20577"/>
          <ac:spMkLst>
            <pc:docMk/>
            <pc:sldMk cId="1042304069" sldId="1719"/>
            <ac:spMk id="3" creationId="{C303C1E7-C50E-4557-A7E5-4272C7D2CBFE}"/>
          </ac:spMkLst>
        </pc:spChg>
      </pc:sldChg>
      <pc:sldChg chg="modSp add replId">
        <pc:chgData name="" userId="" providerId="" clId="Web-{BC2F4F48-B199-4712-8B14-9871518EC33B}" dt="2020-08-19T12:31:39.540" v="147" actId="20577"/>
        <pc:sldMkLst>
          <pc:docMk/>
          <pc:sldMk cId="422361634" sldId="1720"/>
        </pc:sldMkLst>
        <pc:spChg chg="mod">
          <ac:chgData name="" userId="" providerId="" clId="Web-{BC2F4F48-B199-4712-8B14-9871518EC33B}" dt="2020-08-19T12:29:03.164" v="115" actId="20577"/>
          <ac:spMkLst>
            <pc:docMk/>
            <pc:sldMk cId="422361634" sldId="1720"/>
            <ac:spMk id="2" creationId="{00000000-0000-0000-0000-000000000000}"/>
          </ac:spMkLst>
        </pc:spChg>
        <pc:spChg chg="mod">
          <ac:chgData name="" userId="" providerId="" clId="Web-{BC2F4F48-B199-4712-8B14-9871518EC33B}" dt="2020-08-19T12:29:26.618" v="123" actId="20577"/>
          <ac:spMkLst>
            <pc:docMk/>
            <pc:sldMk cId="422361634" sldId="1720"/>
            <ac:spMk id="3" creationId="{12784E92-27DA-40C9-83C9-B1D834D12844}"/>
          </ac:spMkLst>
        </pc:spChg>
        <pc:spChg chg="mod">
          <ac:chgData name="" userId="" providerId="" clId="Web-{BC2F4F48-B199-4712-8B14-9871518EC33B}" dt="2020-08-19T12:30:29.211" v="133" actId="20577"/>
          <ac:spMkLst>
            <pc:docMk/>
            <pc:sldMk cId="422361634" sldId="1720"/>
            <ac:spMk id="4" creationId="{76ECEECB-5D61-4168-A4C9-34937C95938C}"/>
          </ac:spMkLst>
        </pc:spChg>
        <pc:spChg chg="mod">
          <ac:chgData name="" userId="" providerId="" clId="Web-{BC2F4F48-B199-4712-8B14-9871518EC33B}" dt="2020-08-19T12:30:54.977" v="137" actId="20577"/>
          <ac:spMkLst>
            <pc:docMk/>
            <pc:sldMk cId="422361634" sldId="1720"/>
            <ac:spMk id="5" creationId="{9622D48A-34B3-4BC0-B2D6-BCE618E9A8C7}"/>
          </ac:spMkLst>
        </pc:spChg>
        <pc:spChg chg="mod">
          <ac:chgData name="" userId="" providerId="" clId="Web-{BC2F4F48-B199-4712-8B14-9871518EC33B}" dt="2020-08-19T12:31:39.540" v="147" actId="20577"/>
          <ac:spMkLst>
            <pc:docMk/>
            <pc:sldMk cId="422361634" sldId="1720"/>
            <ac:spMk id="6" creationId="{DEE672FB-BD80-451D-831C-D48C13999F1C}"/>
          </ac:spMkLst>
        </pc:spChg>
      </pc:sldChg>
      <pc:sldChg chg="modSp add replId">
        <pc:chgData name="" userId="" providerId="" clId="Web-{BC2F4F48-B199-4712-8B14-9871518EC33B}" dt="2020-08-19T12:37:30.542" v="184" actId="20577"/>
        <pc:sldMkLst>
          <pc:docMk/>
          <pc:sldMk cId="1393160252" sldId="1721"/>
        </pc:sldMkLst>
        <pc:spChg chg="mod">
          <ac:chgData name="" userId="" providerId="" clId="Web-{BC2F4F48-B199-4712-8B14-9871518EC33B}" dt="2020-08-19T12:32:26.822" v="155" actId="20577"/>
          <ac:spMkLst>
            <pc:docMk/>
            <pc:sldMk cId="1393160252" sldId="1721"/>
            <ac:spMk id="2" creationId="{00000000-0000-0000-0000-000000000000}"/>
          </ac:spMkLst>
        </pc:spChg>
        <pc:spChg chg="mod">
          <ac:chgData name="" userId="" providerId="" clId="Web-{BC2F4F48-B199-4712-8B14-9871518EC33B}" dt="2020-08-19T12:32:32.540" v="158" actId="20577"/>
          <ac:spMkLst>
            <pc:docMk/>
            <pc:sldMk cId="1393160252" sldId="1721"/>
            <ac:spMk id="3" creationId="{12784E92-27DA-40C9-83C9-B1D834D12844}"/>
          </ac:spMkLst>
        </pc:spChg>
        <pc:spChg chg="mod">
          <ac:chgData name="" userId="" providerId="" clId="Web-{BC2F4F48-B199-4712-8B14-9871518EC33B}" dt="2020-08-19T12:33:56.338" v="172" actId="20577"/>
          <ac:spMkLst>
            <pc:docMk/>
            <pc:sldMk cId="1393160252" sldId="1721"/>
            <ac:spMk id="4" creationId="{76ECEECB-5D61-4168-A4C9-34937C95938C}"/>
          </ac:spMkLst>
        </pc:spChg>
        <pc:spChg chg="mod">
          <ac:chgData name="" userId="" providerId="" clId="Web-{BC2F4F48-B199-4712-8B14-9871518EC33B}" dt="2020-08-19T12:34:07.354" v="173" actId="20577"/>
          <ac:spMkLst>
            <pc:docMk/>
            <pc:sldMk cId="1393160252" sldId="1721"/>
            <ac:spMk id="5" creationId="{9622D48A-34B3-4BC0-B2D6-BCE618E9A8C7}"/>
          </ac:spMkLst>
        </pc:spChg>
        <pc:spChg chg="mod">
          <ac:chgData name="" userId="" providerId="" clId="Web-{BC2F4F48-B199-4712-8B14-9871518EC33B}" dt="2020-08-19T12:37:30.542" v="184" actId="20577"/>
          <ac:spMkLst>
            <pc:docMk/>
            <pc:sldMk cId="1393160252" sldId="1721"/>
            <ac:spMk id="6" creationId="{DEE672FB-BD80-451D-831C-D48C13999F1C}"/>
          </ac:spMkLst>
        </pc:spChg>
      </pc:sldChg>
    </pc:docChg>
  </pc:docChgLst>
  <pc:docChgLst>
    <pc:chgData clId="Web-{7A71C9F8-A322-4699-8DF7-EF0B4CD6A469}"/>
    <pc:docChg chg="modSld">
      <pc:chgData name="" userId="" providerId="" clId="Web-{7A71C9F8-A322-4699-8DF7-EF0B4CD6A469}" dt="2020-08-23T14:59:15.418" v="1462" actId="20577"/>
      <pc:docMkLst>
        <pc:docMk/>
      </pc:docMkLst>
      <pc:sldChg chg="addSp delSp modSp">
        <pc:chgData name="" userId="" providerId="" clId="Web-{7A71C9F8-A322-4699-8DF7-EF0B4CD6A469}" dt="2020-08-23T14:29:45.626" v="456" actId="20577"/>
        <pc:sldMkLst>
          <pc:docMk/>
          <pc:sldMk cId="0" sldId="1684"/>
        </pc:sldMkLst>
        <pc:spChg chg="mod">
          <ac:chgData name="" userId="" providerId="" clId="Web-{7A71C9F8-A322-4699-8DF7-EF0B4CD6A469}" dt="2020-08-23T14:29:45.626" v="456" actId="20577"/>
          <ac:spMkLst>
            <pc:docMk/>
            <pc:sldMk cId="0" sldId="1684"/>
            <ac:spMk id="4" creationId="{76ECEECB-5D61-4168-A4C9-34937C95938C}"/>
          </ac:spMkLst>
        </pc:spChg>
        <pc:spChg chg="mod">
          <ac:chgData name="" userId="" providerId="" clId="Web-{7A71C9F8-A322-4699-8DF7-EF0B4CD6A469}" dt="2020-08-23T14:29:42.720" v="455" actId="20577"/>
          <ac:spMkLst>
            <pc:docMk/>
            <pc:sldMk cId="0" sldId="1684"/>
            <ac:spMk id="6" creationId="{DEE672FB-BD80-451D-831C-D48C13999F1C}"/>
          </ac:spMkLst>
        </pc:spChg>
        <pc:spChg chg="add del">
          <ac:chgData name="" userId="" providerId="" clId="Web-{7A71C9F8-A322-4699-8DF7-EF0B4CD6A469}" dt="2020-08-23T14:15:47.738" v="34"/>
          <ac:spMkLst>
            <pc:docMk/>
            <pc:sldMk cId="0" sldId="1684"/>
            <ac:spMk id="7" creationId="{212A9246-17BB-4E1D-8AEF-E31DA0957AD4}"/>
          </ac:spMkLst>
        </pc:spChg>
        <pc:spChg chg="add mod">
          <ac:chgData name="" userId="" providerId="" clId="Web-{7A71C9F8-A322-4699-8DF7-EF0B4CD6A469}" dt="2020-08-23T14:17:14.960" v="109" actId="20577"/>
          <ac:spMkLst>
            <pc:docMk/>
            <pc:sldMk cId="0" sldId="1684"/>
            <ac:spMk id="9" creationId="{39F1C144-101B-4541-AAAF-BBB35A6B781E}"/>
          </ac:spMkLst>
        </pc:spChg>
      </pc:sldChg>
      <pc:sldChg chg="addSp modSp">
        <pc:chgData name="" userId="" providerId="" clId="Web-{7A71C9F8-A322-4699-8DF7-EF0B4CD6A469}" dt="2020-08-23T14:52:38.051" v="1375" actId="20577"/>
        <pc:sldMkLst>
          <pc:docMk/>
          <pc:sldMk cId="0" sldId="1685"/>
        </pc:sldMkLst>
        <pc:spChg chg="add mod">
          <ac:chgData name="" userId="" providerId="" clId="Web-{7A71C9F8-A322-4699-8DF7-EF0B4CD6A469}" dt="2020-08-23T14:52:38.051" v="1375" actId="20577"/>
          <ac:spMkLst>
            <pc:docMk/>
            <pc:sldMk cId="0" sldId="1685"/>
            <ac:spMk id="8" creationId="{79C1A00C-B709-46D4-AEC2-4371013B7ADD}"/>
          </ac:spMkLst>
        </pc:spChg>
      </pc:sldChg>
      <pc:sldChg chg="addSp modSp">
        <pc:chgData name="" userId="" providerId="" clId="Web-{7A71C9F8-A322-4699-8DF7-EF0B4CD6A469}" dt="2020-08-23T14:53:20.771" v="1418" actId="20577"/>
        <pc:sldMkLst>
          <pc:docMk/>
          <pc:sldMk cId="0" sldId="1686"/>
        </pc:sldMkLst>
        <pc:spChg chg="add mod">
          <ac:chgData name="" userId="" providerId="" clId="Web-{7A71C9F8-A322-4699-8DF7-EF0B4CD6A469}" dt="2020-08-23T14:53:20.771" v="1418" actId="20577"/>
          <ac:spMkLst>
            <pc:docMk/>
            <pc:sldMk cId="0" sldId="1686"/>
            <ac:spMk id="8" creationId="{AE194D8D-A61E-4050-9B6F-F806DD1F5436}"/>
          </ac:spMkLst>
        </pc:spChg>
      </pc:sldChg>
      <pc:sldChg chg="addSp modSp">
        <pc:chgData name="" userId="" providerId="" clId="Web-{7A71C9F8-A322-4699-8DF7-EF0B4CD6A469}" dt="2020-08-23T14:52:11.548" v="1356" actId="20577"/>
        <pc:sldMkLst>
          <pc:docMk/>
          <pc:sldMk cId="2599281681" sldId="1697"/>
        </pc:sldMkLst>
        <pc:spChg chg="add mod">
          <ac:chgData name="" userId="" providerId="" clId="Web-{7A71C9F8-A322-4699-8DF7-EF0B4CD6A469}" dt="2020-08-23T14:52:11.548" v="1356" actId="20577"/>
          <ac:spMkLst>
            <pc:docMk/>
            <pc:sldMk cId="2599281681" sldId="1697"/>
            <ac:spMk id="8" creationId="{7DD12F55-261D-4B1E-87BC-DDA2913AA985}"/>
          </ac:spMkLst>
        </pc:spChg>
      </pc:sldChg>
      <pc:sldChg chg="addSp modSp">
        <pc:chgData name="" userId="" providerId="" clId="Web-{7A71C9F8-A322-4699-8DF7-EF0B4CD6A469}" dt="2020-08-23T14:29:40.392" v="454" actId="20577"/>
        <pc:sldMkLst>
          <pc:docMk/>
          <pc:sldMk cId="2855760745" sldId="1716"/>
        </pc:sldMkLst>
        <pc:spChg chg="mod">
          <ac:chgData name="" userId="" providerId="" clId="Web-{7A71C9F8-A322-4699-8DF7-EF0B4CD6A469}" dt="2020-08-23T14:29:33.220" v="448" actId="20577"/>
          <ac:spMkLst>
            <pc:docMk/>
            <pc:sldMk cId="2855760745" sldId="1716"/>
            <ac:spMk id="4" creationId="{76ECEECB-5D61-4168-A4C9-34937C95938C}"/>
          </ac:spMkLst>
        </pc:spChg>
        <pc:spChg chg="mod">
          <ac:chgData name="" userId="" providerId="" clId="Web-{7A71C9F8-A322-4699-8DF7-EF0B4CD6A469}" dt="2020-08-23T14:29:40.392" v="454" actId="20577"/>
          <ac:spMkLst>
            <pc:docMk/>
            <pc:sldMk cId="2855760745" sldId="1716"/>
            <ac:spMk id="6" creationId="{DEE672FB-BD80-451D-831C-D48C13999F1C}"/>
          </ac:spMkLst>
        </pc:spChg>
        <pc:spChg chg="add mod">
          <ac:chgData name="" userId="" providerId="" clId="Web-{7A71C9F8-A322-4699-8DF7-EF0B4CD6A469}" dt="2020-08-23T14:17:10.273" v="101" actId="20577"/>
          <ac:spMkLst>
            <pc:docMk/>
            <pc:sldMk cId="2855760745" sldId="1716"/>
            <ac:spMk id="8" creationId="{083A3B1F-2EE4-47B8-9B04-07D1664D111E}"/>
          </ac:spMkLst>
        </pc:spChg>
      </pc:sldChg>
      <pc:sldChg chg="modSp">
        <pc:chgData name="" userId="" providerId="" clId="Web-{7A71C9F8-A322-4699-8DF7-EF0B4CD6A469}" dt="2020-08-23T14:58:24.058" v="1457" actId="20577"/>
        <pc:sldMkLst>
          <pc:docMk/>
          <pc:sldMk cId="3975142333" sldId="1717"/>
        </pc:sldMkLst>
        <pc:spChg chg="mod">
          <ac:chgData name="" userId="" providerId="" clId="Web-{7A71C9F8-A322-4699-8DF7-EF0B4CD6A469}" dt="2020-08-23T14:58:24.058" v="1457" actId="20577"/>
          <ac:spMkLst>
            <pc:docMk/>
            <pc:sldMk cId="3975142333" sldId="1717"/>
            <ac:spMk id="3" creationId="{AB55CA69-D30D-4B38-9364-2CF06E05EE03}"/>
          </ac:spMkLst>
        </pc:spChg>
      </pc:sldChg>
      <pc:sldChg chg="addSp delSp modSp">
        <pc:chgData name="" userId="" providerId="" clId="Web-{7A71C9F8-A322-4699-8DF7-EF0B4CD6A469}" dt="2020-08-23T14:29:29.595" v="445" actId="20577"/>
        <pc:sldMkLst>
          <pc:docMk/>
          <pc:sldMk cId="4220812716" sldId="1718"/>
        </pc:sldMkLst>
        <pc:spChg chg="mod">
          <ac:chgData name="" userId="" providerId="" clId="Web-{7A71C9F8-A322-4699-8DF7-EF0B4CD6A469}" dt="2020-08-23T14:29:29.595" v="445" actId="20577"/>
          <ac:spMkLst>
            <pc:docMk/>
            <pc:sldMk cId="4220812716" sldId="1718"/>
            <ac:spMk id="4" creationId="{76ECEECB-5D61-4168-A4C9-34937C95938C}"/>
          </ac:spMkLst>
        </pc:spChg>
        <pc:spChg chg="add del mod">
          <ac:chgData name="" userId="" providerId="" clId="Web-{7A71C9F8-A322-4699-8DF7-EF0B4CD6A469}" dt="2020-08-23T14:17:29.460" v="115"/>
          <ac:spMkLst>
            <pc:docMk/>
            <pc:sldMk cId="4220812716" sldId="1718"/>
            <ac:spMk id="7" creationId="{1449970C-A59E-466F-B3C2-34C97E73D83F}"/>
          </ac:spMkLst>
        </pc:spChg>
        <pc:spChg chg="add del mod">
          <ac:chgData name="" userId="" providerId="" clId="Web-{7A71C9F8-A322-4699-8DF7-EF0B4CD6A469}" dt="2020-08-23T14:17:36.069" v="119"/>
          <ac:spMkLst>
            <pc:docMk/>
            <pc:sldMk cId="4220812716" sldId="1718"/>
            <ac:spMk id="8" creationId="{F2515E51-7D9A-44F0-B124-62902E4104C0}"/>
          </ac:spMkLst>
        </pc:spChg>
        <pc:spChg chg="add mod">
          <ac:chgData name="" userId="" providerId="" clId="Web-{7A71C9F8-A322-4699-8DF7-EF0B4CD6A469}" dt="2020-08-23T14:18:29.585" v="160" actId="20577"/>
          <ac:spMkLst>
            <pc:docMk/>
            <pc:sldMk cId="4220812716" sldId="1718"/>
            <ac:spMk id="10" creationId="{A1B6CFF6-B98A-4094-8AF6-A0B1F35B69CF}"/>
          </ac:spMkLst>
        </pc:spChg>
      </pc:sldChg>
      <pc:sldChg chg="addSp modSp">
        <pc:chgData name="" userId="" providerId="" clId="Web-{7A71C9F8-A322-4699-8DF7-EF0B4CD6A469}" dt="2020-08-23T14:29:24.703" v="442" actId="20577"/>
        <pc:sldMkLst>
          <pc:docMk/>
          <pc:sldMk cId="422361634" sldId="1720"/>
        </pc:sldMkLst>
        <pc:spChg chg="mod">
          <ac:chgData name="" userId="" providerId="" clId="Web-{7A71C9F8-A322-4699-8DF7-EF0B4CD6A469}" dt="2020-08-23T14:29:22.124" v="441" actId="20577"/>
          <ac:spMkLst>
            <pc:docMk/>
            <pc:sldMk cId="422361634" sldId="1720"/>
            <ac:spMk id="4" creationId="{76ECEECB-5D61-4168-A4C9-34937C95938C}"/>
          </ac:spMkLst>
        </pc:spChg>
        <pc:spChg chg="mod">
          <ac:chgData name="" userId="" providerId="" clId="Web-{7A71C9F8-A322-4699-8DF7-EF0B4CD6A469}" dt="2020-08-23T14:29:24.703" v="442" actId="20577"/>
          <ac:spMkLst>
            <pc:docMk/>
            <pc:sldMk cId="422361634" sldId="1720"/>
            <ac:spMk id="6" creationId="{DEE672FB-BD80-451D-831C-D48C13999F1C}"/>
          </ac:spMkLst>
        </pc:spChg>
        <pc:spChg chg="add mod">
          <ac:chgData name="" userId="" providerId="" clId="Web-{7A71C9F8-A322-4699-8DF7-EF0B4CD6A469}" dt="2020-08-23T14:18:48.647" v="182" actId="20577"/>
          <ac:spMkLst>
            <pc:docMk/>
            <pc:sldMk cId="422361634" sldId="1720"/>
            <ac:spMk id="8" creationId="{4634BFBA-A628-466F-A6F3-540DAC89D3F5}"/>
          </ac:spMkLst>
        </pc:spChg>
      </pc:sldChg>
      <pc:sldChg chg="addSp modSp">
        <pc:chgData name="" userId="" providerId="" clId="Web-{7A71C9F8-A322-4699-8DF7-EF0B4CD6A469}" dt="2020-08-23T14:29:19.812" v="440" actId="20577"/>
        <pc:sldMkLst>
          <pc:docMk/>
          <pc:sldMk cId="1393160252" sldId="1721"/>
        </pc:sldMkLst>
        <pc:spChg chg="mod">
          <ac:chgData name="" userId="" providerId="" clId="Web-{7A71C9F8-A322-4699-8DF7-EF0B4CD6A469}" dt="2020-08-23T14:29:19.812" v="440" actId="20577"/>
          <ac:spMkLst>
            <pc:docMk/>
            <pc:sldMk cId="1393160252" sldId="1721"/>
            <ac:spMk id="4" creationId="{76ECEECB-5D61-4168-A4C9-34937C95938C}"/>
          </ac:spMkLst>
        </pc:spChg>
        <pc:spChg chg="mod">
          <ac:chgData name="" userId="" providerId="" clId="Web-{7A71C9F8-A322-4699-8DF7-EF0B4CD6A469}" dt="2020-08-23T14:29:17.640" v="438" actId="20577"/>
          <ac:spMkLst>
            <pc:docMk/>
            <pc:sldMk cId="1393160252" sldId="1721"/>
            <ac:spMk id="6" creationId="{DEE672FB-BD80-451D-831C-D48C13999F1C}"/>
          </ac:spMkLst>
        </pc:spChg>
        <pc:spChg chg="add mod">
          <ac:chgData name="" userId="" providerId="" clId="Web-{7A71C9F8-A322-4699-8DF7-EF0B4CD6A469}" dt="2020-08-23T14:21:28.199" v="213" actId="20577"/>
          <ac:spMkLst>
            <pc:docMk/>
            <pc:sldMk cId="1393160252" sldId="1721"/>
            <ac:spMk id="8" creationId="{9295EA66-4C7D-4BF3-A766-88EBE3AC82F0}"/>
          </ac:spMkLst>
        </pc:spChg>
      </pc:sldChg>
      <pc:sldChg chg="addSp modSp">
        <pc:chgData name="" userId="" providerId="" clId="Web-{7A71C9F8-A322-4699-8DF7-EF0B4CD6A469}" dt="2020-08-23T14:17:21.694" v="111" actId="14100"/>
        <pc:sldMkLst>
          <pc:docMk/>
          <pc:sldMk cId="4143616458" sldId="1723"/>
        </pc:sldMkLst>
        <pc:spChg chg="mod">
          <ac:chgData name="" userId="" providerId="" clId="Web-{7A71C9F8-A322-4699-8DF7-EF0B4CD6A469}" dt="2020-08-23T14:14:58.778" v="17" actId="20577"/>
          <ac:spMkLst>
            <pc:docMk/>
            <pc:sldMk cId="4143616458" sldId="1723"/>
            <ac:spMk id="3" creationId="{12784E92-27DA-40C9-83C9-B1D834D12844}"/>
          </ac:spMkLst>
        </pc:spChg>
        <pc:spChg chg="add mod">
          <ac:chgData name="" userId="" providerId="" clId="Web-{7A71C9F8-A322-4699-8DF7-EF0B4CD6A469}" dt="2020-08-23T14:17:21.694" v="111" actId="14100"/>
          <ac:spMkLst>
            <pc:docMk/>
            <pc:sldMk cId="4143616458" sldId="1723"/>
            <ac:spMk id="7" creationId="{97B3A188-1043-4631-BB7C-3A099CF13CF8}"/>
          </ac:spMkLst>
        </pc:spChg>
      </pc:sldChg>
      <pc:sldChg chg="addSp delSp modSp">
        <pc:chgData name="" userId="" providerId="" clId="Web-{7A71C9F8-A322-4699-8DF7-EF0B4CD6A469}" dt="2020-08-23T14:29:12.937" v="436" actId="20577"/>
        <pc:sldMkLst>
          <pc:docMk/>
          <pc:sldMk cId="2868879918" sldId="1725"/>
        </pc:sldMkLst>
        <pc:spChg chg="mod">
          <ac:chgData name="" userId="" providerId="" clId="Web-{7A71C9F8-A322-4699-8DF7-EF0B4CD6A469}" dt="2020-08-23T14:29:10.687" v="435" actId="20577"/>
          <ac:spMkLst>
            <pc:docMk/>
            <pc:sldMk cId="2868879918" sldId="1725"/>
            <ac:spMk id="4" creationId="{76ECEECB-5D61-4168-A4C9-34937C95938C}"/>
          </ac:spMkLst>
        </pc:spChg>
        <pc:spChg chg="mod">
          <ac:chgData name="" userId="" providerId="" clId="Web-{7A71C9F8-A322-4699-8DF7-EF0B4CD6A469}" dt="2020-08-23T14:29:12.937" v="436" actId="20577"/>
          <ac:spMkLst>
            <pc:docMk/>
            <pc:sldMk cId="2868879918" sldId="1725"/>
            <ac:spMk id="6" creationId="{DEE672FB-BD80-451D-831C-D48C13999F1C}"/>
          </ac:spMkLst>
        </pc:spChg>
        <pc:spChg chg="add del">
          <ac:chgData name="" userId="" providerId="" clId="Web-{7A71C9F8-A322-4699-8DF7-EF0B4CD6A469}" dt="2020-08-23T14:17:47.788" v="121"/>
          <ac:spMkLst>
            <pc:docMk/>
            <pc:sldMk cId="2868879918" sldId="1725"/>
            <ac:spMk id="8" creationId="{B1DC7A1E-2630-4A38-B05D-36ADBFF81BBE}"/>
          </ac:spMkLst>
        </pc:spChg>
        <pc:spChg chg="add del">
          <ac:chgData name="" userId="" providerId="" clId="Web-{7A71C9F8-A322-4699-8DF7-EF0B4CD6A469}" dt="2020-08-23T14:22:29.158" v="221"/>
          <ac:spMkLst>
            <pc:docMk/>
            <pc:sldMk cId="2868879918" sldId="1725"/>
            <ac:spMk id="10" creationId="{3F9AFB1A-B902-4890-BD67-4EB3BB024057}"/>
          </ac:spMkLst>
        </pc:spChg>
        <pc:spChg chg="add del mod">
          <ac:chgData name="" userId="" providerId="" clId="Web-{7A71C9F8-A322-4699-8DF7-EF0B4CD6A469}" dt="2020-08-23T14:22:32.892" v="225"/>
          <ac:spMkLst>
            <pc:docMk/>
            <pc:sldMk cId="2868879918" sldId="1725"/>
            <ac:spMk id="11" creationId="{90173012-F7D9-4E48-A7D1-670B4F0944E8}"/>
          </ac:spMkLst>
        </pc:spChg>
        <pc:spChg chg="add mod">
          <ac:chgData name="" userId="" providerId="" clId="Web-{7A71C9F8-A322-4699-8DF7-EF0B4CD6A469}" dt="2020-08-23T14:22:52.663" v="237" actId="20577"/>
          <ac:spMkLst>
            <pc:docMk/>
            <pc:sldMk cId="2868879918" sldId="1725"/>
            <ac:spMk id="13" creationId="{2DF06DF9-322E-46DB-808F-684679C72C7C}"/>
          </ac:spMkLst>
        </pc:spChg>
      </pc:sldChg>
      <pc:sldChg chg="addSp modSp">
        <pc:chgData name="" userId="" providerId="" clId="Web-{7A71C9F8-A322-4699-8DF7-EF0B4CD6A469}" dt="2020-08-23T14:29:07.812" v="434" actId="20577"/>
        <pc:sldMkLst>
          <pc:docMk/>
          <pc:sldMk cId="913055977" sldId="1726"/>
        </pc:sldMkLst>
        <pc:spChg chg="mod">
          <ac:chgData name="" userId="" providerId="" clId="Web-{7A71C9F8-A322-4699-8DF7-EF0B4CD6A469}" dt="2020-08-23T14:29:07.812" v="434" actId="20577"/>
          <ac:spMkLst>
            <pc:docMk/>
            <pc:sldMk cId="913055977" sldId="1726"/>
            <ac:spMk id="4" creationId="{76ECEECB-5D61-4168-A4C9-34937C95938C}"/>
          </ac:spMkLst>
        </pc:spChg>
        <pc:spChg chg="mod">
          <ac:chgData name="" userId="" providerId="" clId="Web-{7A71C9F8-A322-4699-8DF7-EF0B4CD6A469}" dt="2020-08-23T14:29:05.218" v="433" actId="20577"/>
          <ac:spMkLst>
            <pc:docMk/>
            <pc:sldMk cId="913055977" sldId="1726"/>
            <ac:spMk id="6" creationId="{DEE672FB-BD80-451D-831C-D48C13999F1C}"/>
          </ac:spMkLst>
        </pc:spChg>
        <pc:spChg chg="add mod">
          <ac:chgData name="" userId="" providerId="" clId="Web-{7A71C9F8-A322-4699-8DF7-EF0B4CD6A469}" dt="2020-08-23T14:23:09.319" v="259" actId="20577"/>
          <ac:spMkLst>
            <pc:docMk/>
            <pc:sldMk cId="913055977" sldId="1726"/>
            <ac:spMk id="8" creationId="{A6A682DB-3777-4D5B-AD58-572ABD0BC4E8}"/>
          </ac:spMkLst>
        </pc:spChg>
      </pc:sldChg>
      <pc:sldChg chg="addSp modSp">
        <pc:chgData name="" userId="" providerId="" clId="Web-{7A71C9F8-A322-4699-8DF7-EF0B4CD6A469}" dt="2020-08-23T14:29:00.453" v="429" actId="20577"/>
        <pc:sldMkLst>
          <pc:docMk/>
          <pc:sldMk cId="3299568409" sldId="1727"/>
        </pc:sldMkLst>
        <pc:spChg chg="mod">
          <ac:chgData name="" userId="" providerId="" clId="Web-{7A71C9F8-A322-4699-8DF7-EF0B4CD6A469}" dt="2020-08-23T14:29:00.453" v="429" actId="20577"/>
          <ac:spMkLst>
            <pc:docMk/>
            <pc:sldMk cId="3299568409" sldId="1727"/>
            <ac:spMk id="4" creationId="{76ECEECB-5D61-4168-A4C9-34937C95938C}"/>
          </ac:spMkLst>
        </pc:spChg>
        <pc:spChg chg="mod">
          <ac:chgData name="" userId="" providerId="" clId="Web-{7A71C9F8-A322-4699-8DF7-EF0B4CD6A469}" dt="2020-08-23T14:28:57.734" v="427" actId="20577"/>
          <ac:spMkLst>
            <pc:docMk/>
            <pc:sldMk cId="3299568409" sldId="1727"/>
            <ac:spMk id="6" creationId="{DEE672FB-BD80-451D-831C-D48C13999F1C}"/>
          </ac:spMkLst>
        </pc:spChg>
        <pc:spChg chg="add mod">
          <ac:chgData name="" userId="" providerId="" clId="Web-{7A71C9F8-A322-4699-8DF7-EF0B4CD6A469}" dt="2020-08-23T14:23:45.663" v="297" actId="20577"/>
          <ac:spMkLst>
            <pc:docMk/>
            <pc:sldMk cId="3299568409" sldId="1727"/>
            <ac:spMk id="8" creationId="{7BE123E1-7A12-446F-AAB4-B0680C2EA9BF}"/>
          </ac:spMkLst>
        </pc:spChg>
      </pc:sldChg>
      <pc:sldChg chg="addSp modSp">
        <pc:chgData name="" userId="" providerId="" clId="Web-{7A71C9F8-A322-4699-8DF7-EF0B4CD6A469}" dt="2020-08-23T14:28:55.187" v="426" actId="20577"/>
        <pc:sldMkLst>
          <pc:docMk/>
          <pc:sldMk cId="1352146751" sldId="1728"/>
        </pc:sldMkLst>
        <pc:spChg chg="mod">
          <ac:chgData name="" userId="" providerId="" clId="Web-{7A71C9F8-A322-4699-8DF7-EF0B4CD6A469}" dt="2020-08-23T14:28:50.984" v="424" actId="20577"/>
          <ac:spMkLst>
            <pc:docMk/>
            <pc:sldMk cId="1352146751" sldId="1728"/>
            <ac:spMk id="4" creationId="{76ECEECB-5D61-4168-A4C9-34937C95938C}"/>
          </ac:spMkLst>
        </pc:spChg>
        <pc:spChg chg="mod">
          <ac:chgData name="" userId="" providerId="" clId="Web-{7A71C9F8-A322-4699-8DF7-EF0B4CD6A469}" dt="2020-08-23T14:28:55.187" v="426" actId="20577"/>
          <ac:spMkLst>
            <pc:docMk/>
            <pc:sldMk cId="1352146751" sldId="1728"/>
            <ac:spMk id="6" creationId="{DEE672FB-BD80-451D-831C-D48C13999F1C}"/>
          </ac:spMkLst>
        </pc:spChg>
        <pc:spChg chg="add mod">
          <ac:chgData name="" userId="" providerId="" clId="Web-{7A71C9F8-A322-4699-8DF7-EF0B4CD6A469}" dt="2020-08-23T14:25:23.178" v="339" actId="20577"/>
          <ac:spMkLst>
            <pc:docMk/>
            <pc:sldMk cId="1352146751" sldId="1728"/>
            <ac:spMk id="8" creationId="{FE7CCD15-C893-4D44-B990-4068DDE4CD57}"/>
          </ac:spMkLst>
        </pc:spChg>
      </pc:sldChg>
      <pc:sldChg chg="addSp modSp">
        <pc:chgData name="" userId="" providerId="" clId="Web-{7A71C9F8-A322-4699-8DF7-EF0B4CD6A469}" dt="2020-08-23T14:28:40.656" v="420" actId="20577"/>
        <pc:sldMkLst>
          <pc:docMk/>
          <pc:sldMk cId="3600789273" sldId="1729"/>
        </pc:sldMkLst>
        <pc:spChg chg="mod">
          <ac:chgData name="" userId="" providerId="" clId="Web-{7A71C9F8-A322-4699-8DF7-EF0B4CD6A469}" dt="2020-08-23T14:28:40.656" v="420" actId="20577"/>
          <ac:spMkLst>
            <pc:docMk/>
            <pc:sldMk cId="3600789273" sldId="1729"/>
            <ac:spMk id="4" creationId="{76ECEECB-5D61-4168-A4C9-34937C95938C}"/>
          </ac:spMkLst>
        </pc:spChg>
        <pc:spChg chg="mod">
          <ac:chgData name="" userId="" providerId="" clId="Web-{7A71C9F8-A322-4699-8DF7-EF0B4CD6A469}" dt="2020-08-23T14:26:30.248" v="374" actId="20577"/>
          <ac:spMkLst>
            <pc:docMk/>
            <pc:sldMk cId="3600789273" sldId="1729"/>
            <ac:spMk id="6" creationId="{DEE672FB-BD80-451D-831C-D48C13999F1C}"/>
          </ac:spMkLst>
        </pc:spChg>
        <pc:spChg chg="add mod">
          <ac:chgData name="" userId="" providerId="" clId="Web-{7A71C9F8-A322-4699-8DF7-EF0B4CD6A469}" dt="2020-08-23T14:25:47.448" v="363" actId="20577"/>
          <ac:spMkLst>
            <pc:docMk/>
            <pc:sldMk cId="3600789273" sldId="1729"/>
            <ac:spMk id="8" creationId="{CB9F479A-4653-4C87-B722-E0B3C0864375}"/>
          </ac:spMkLst>
        </pc:spChg>
      </pc:sldChg>
      <pc:sldChg chg="addSp modSp">
        <pc:chgData name="" userId="" providerId="" clId="Web-{7A71C9F8-A322-4699-8DF7-EF0B4CD6A469}" dt="2020-08-23T14:30:27.189" v="486" actId="20577"/>
        <pc:sldMkLst>
          <pc:docMk/>
          <pc:sldMk cId="192611971" sldId="1730"/>
        </pc:sldMkLst>
        <pc:spChg chg="mod">
          <ac:chgData name="" userId="" providerId="" clId="Web-{7A71C9F8-A322-4699-8DF7-EF0B4CD6A469}" dt="2020-08-23T14:28:43.125" v="421" actId="20577"/>
          <ac:spMkLst>
            <pc:docMk/>
            <pc:sldMk cId="192611971" sldId="1730"/>
            <ac:spMk id="4" creationId="{76ECEECB-5D61-4168-A4C9-34937C95938C}"/>
          </ac:spMkLst>
        </pc:spChg>
        <pc:spChg chg="mod">
          <ac:chgData name="" userId="" providerId="" clId="Web-{7A71C9F8-A322-4699-8DF7-EF0B4CD6A469}" dt="2020-08-23T14:28:45.578" v="422" actId="20577"/>
          <ac:spMkLst>
            <pc:docMk/>
            <pc:sldMk cId="192611971" sldId="1730"/>
            <ac:spMk id="6" creationId="{DEE672FB-BD80-451D-831C-D48C13999F1C}"/>
          </ac:spMkLst>
        </pc:spChg>
        <pc:spChg chg="add mod">
          <ac:chgData name="" userId="" providerId="" clId="Web-{7A71C9F8-A322-4699-8DF7-EF0B4CD6A469}" dt="2020-08-23T14:30:27.189" v="486" actId="20577"/>
          <ac:spMkLst>
            <pc:docMk/>
            <pc:sldMk cId="192611971" sldId="1730"/>
            <ac:spMk id="8" creationId="{3CA8A996-8658-49A5-9D0A-6DFD233AABC7}"/>
          </ac:spMkLst>
        </pc:spChg>
      </pc:sldChg>
      <pc:sldChg chg="addSp modSp">
        <pc:chgData name="" userId="" providerId="" clId="Web-{7A71C9F8-A322-4699-8DF7-EF0B4CD6A469}" dt="2020-08-23T14:33:29.192" v="609" actId="20577"/>
        <pc:sldMkLst>
          <pc:docMk/>
          <pc:sldMk cId="2238205200" sldId="1731"/>
        </pc:sldMkLst>
        <pc:spChg chg="mod">
          <ac:chgData name="" userId="" providerId="" clId="Web-{7A71C9F8-A322-4699-8DF7-EF0B4CD6A469}" dt="2020-08-23T14:33:27.051" v="608" actId="20577"/>
          <ac:spMkLst>
            <pc:docMk/>
            <pc:sldMk cId="2238205200" sldId="1731"/>
            <ac:spMk id="4" creationId="{76ECEECB-5D61-4168-A4C9-34937C95938C}"/>
          </ac:spMkLst>
        </pc:spChg>
        <pc:spChg chg="mod">
          <ac:chgData name="" userId="" providerId="" clId="Web-{7A71C9F8-A322-4699-8DF7-EF0B4CD6A469}" dt="2020-08-23T14:33:29.192" v="609" actId="20577"/>
          <ac:spMkLst>
            <pc:docMk/>
            <pc:sldMk cId="2238205200" sldId="1731"/>
            <ac:spMk id="6" creationId="{DEE672FB-BD80-451D-831C-D48C13999F1C}"/>
          </ac:spMkLst>
        </pc:spChg>
        <pc:spChg chg="add mod">
          <ac:chgData name="" userId="" providerId="" clId="Web-{7A71C9F8-A322-4699-8DF7-EF0B4CD6A469}" dt="2020-08-23T14:30:59.028" v="526" actId="20577"/>
          <ac:spMkLst>
            <pc:docMk/>
            <pc:sldMk cId="2238205200" sldId="1731"/>
            <ac:spMk id="8" creationId="{CF273611-9D9A-4328-9FF2-A69CA46B010E}"/>
          </ac:spMkLst>
        </pc:spChg>
      </pc:sldChg>
      <pc:sldChg chg="addSp modSp">
        <pc:chgData name="" userId="" providerId="" clId="Web-{7A71C9F8-A322-4699-8DF7-EF0B4CD6A469}" dt="2020-08-23T14:33:23.270" v="607" actId="20577"/>
        <pc:sldMkLst>
          <pc:docMk/>
          <pc:sldMk cId="2821578658" sldId="1732"/>
        </pc:sldMkLst>
        <pc:spChg chg="mod">
          <ac:chgData name="" userId="" providerId="" clId="Web-{7A71C9F8-A322-4699-8DF7-EF0B4CD6A469}" dt="2020-08-23T14:33:22.489" v="606" actId="20577"/>
          <ac:spMkLst>
            <pc:docMk/>
            <pc:sldMk cId="2821578658" sldId="1732"/>
            <ac:spMk id="4" creationId="{76ECEECB-5D61-4168-A4C9-34937C95938C}"/>
          </ac:spMkLst>
        </pc:spChg>
        <pc:spChg chg="mod">
          <ac:chgData name="" userId="" providerId="" clId="Web-{7A71C9F8-A322-4699-8DF7-EF0B4CD6A469}" dt="2020-08-23T14:33:23.270" v="607" actId="20577"/>
          <ac:spMkLst>
            <pc:docMk/>
            <pc:sldMk cId="2821578658" sldId="1732"/>
            <ac:spMk id="6" creationId="{DEE672FB-BD80-451D-831C-D48C13999F1C}"/>
          </ac:spMkLst>
        </pc:spChg>
        <pc:spChg chg="add mod">
          <ac:chgData name="" userId="" providerId="" clId="Web-{7A71C9F8-A322-4699-8DF7-EF0B4CD6A469}" dt="2020-08-23T14:31:24.793" v="550" actId="20577"/>
          <ac:spMkLst>
            <pc:docMk/>
            <pc:sldMk cId="2821578658" sldId="1732"/>
            <ac:spMk id="8" creationId="{CE86543B-5FD0-4899-8C69-0E01B79E4FA9}"/>
          </ac:spMkLst>
        </pc:spChg>
      </pc:sldChg>
      <pc:sldChg chg="addSp modSp">
        <pc:chgData name="" userId="" providerId="" clId="Web-{7A71C9F8-A322-4699-8DF7-EF0B4CD6A469}" dt="2020-08-23T14:32:39.795" v="605" actId="20577"/>
        <pc:sldMkLst>
          <pc:docMk/>
          <pc:sldMk cId="3214419707" sldId="1733"/>
        </pc:sldMkLst>
        <pc:spChg chg="mod">
          <ac:chgData name="" userId="" providerId="" clId="Web-{7A71C9F8-A322-4699-8DF7-EF0B4CD6A469}" dt="2020-08-23T14:32:39.795" v="605" actId="20577"/>
          <ac:spMkLst>
            <pc:docMk/>
            <pc:sldMk cId="3214419707" sldId="1733"/>
            <ac:spMk id="4" creationId="{76ECEECB-5D61-4168-A4C9-34937C95938C}"/>
          </ac:spMkLst>
        </pc:spChg>
        <pc:spChg chg="mod">
          <ac:chgData name="" userId="" providerId="" clId="Web-{7A71C9F8-A322-4699-8DF7-EF0B4CD6A469}" dt="2020-08-23T14:32:09.543" v="587" actId="20577"/>
          <ac:spMkLst>
            <pc:docMk/>
            <pc:sldMk cId="3214419707" sldId="1733"/>
            <ac:spMk id="6" creationId="{DEE672FB-BD80-451D-831C-D48C13999F1C}"/>
          </ac:spMkLst>
        </pc:spChg>
        <pc:spChg chg="add mod">
          <ac:chgData name="" userId="" providerId="" clId="Web-{7A71C9F8-A322-4699-8DF7-EF0B4CD6A469}" dt="2020-08-23T14:31:56.090" v="582" actId="20577"/>
          <ac:spMkLst>
            <pc:docMk/>
            <pc:sldMk cId="3214419707" sldId="1733"/>
            <ac:spMk id="8" creationId="{3AB01663-110E-4E78-981C-01A10E75F63B}"/>
          </ac:spMkLst>
        </pc:spChg>
      </pc:sldChg>
      <pc:sldChg chg="addSp delSp modSp">
        <pc:chgData name="" userId="" providerId="" clId="Web-{7A71C9F8-A322-4699-8DF7-EF0B4CD6A469}" dt="2020-08-23T14:36:24.813" v="709" actId="20577"/>
        <pc:sldMkLst>
          <pc:docMk/>
          <pc:sldMk cId="3270351591" sldId="1734"/>
        </pc:sldMkLst>
        <pc:spChg chg="mod">
          <ac:chgData name="" userId="" providerId="" clId="Web-{7A71C9F8-A322-4699-8DF7-EF0B4CD6A469}" dt="2020-08-23T14:35:26.594" v="670" actId="20577"/>
          <ac:spMkLst>
            <pc:docMk/>
            <pc:sldMk cId="3270351591" sldId="1734"/>
            <ac:spMk id="4" creationId="{76ECEECB-5D61-4168-A4C9-34937C95938C}"/>
          </ac:spMkLst>
        </pc:spChg>
        <pc:spChg chg="mod">
          <ac:chgData name="" userId="" providerId="" clId="Web-{7A71C9F8-A322-4699-8DF7-EF0B4CD6A469}" dt="2020-08-23T14:36:03.516" v="692" actId="20577"/>
          <ac:spMkLst>
            <pc:docMk/>
            <pc:sldMk cId="3270351591" sldId="1734"/>
            <ac:spMk id="6" creationId="{DEE672FB-BD80-451D-831C-D48C13999F1C}"/>
          </ac:spMkLst>
        </pc:spChg>
        <pc:spChg chg="add mod">
          <ac:chgData name="" userId="" providerId="" clId="Web-{7A71C9F8-A322-4699-8DF7-EF0B4CD6A469}" dt="2020-08-23T14:36:24.813" v="709" actId="20577"/>
          <ac:spMkLst>
            <pc:docMk/>
            <pc:sldMk cId="3270351591" sldId="1734"/>
            <ac:spMk id="9" creationId="{DCF66F9B-2DA6-416F-BC7D-D195CDB396DB}"/>
          </ac:spMkLst>
        </pc:spChg>
        <pc:picChg chg="add del mod">
          <ac:chgData name="" userId="" providerId="" clId="Web-{7A71C9F8-A322-4699-8DF7-EF0B4CD6A469}" dt="2020-08-23T14:33:35.473" v="611"/>
          <ac:picMkLst>
            <pc:docMk/>
            <pc:sldMk cId="3270351591" sldId="1734"/>
            <ac:picMk id="7" creationId="{DB241838-035F-4118-9530-08B569DFF383}"/>
          </ac:picMkLst>
        </pc:picChg>
      </pc:sldChg>
      <pc:sldChg chg="addSp modSp">
        <pc:chgData name="" userId="" providerId="" clId="Web-{7A71C9F8-A322-4699-8DF7-EF0B4CD6A469}" dt="2020-08-23T14:38:03.113" v="739" actId="20577"/>
        <pc:sldMkLst>
          <pc:docMk/>
          <pc:sldMk cId="2053360943" sldId="1735"/>
        </pc:sldMkLst>
        <pc:spChg chg="mod">
          <ac:chgData name="" userId="" providerId="" clId="Web-{7A71C9F8-A322-4699-8DF7-EF0B4CD6A469}" dt="2020-08-23T14:36:35.860" v="712" actId="20577"/>
          <ac:spMkLst>
            <pc:docMk/>
            <pc:sldMk cId="2053360943" sldId="1735"/>
            <ac:spMk id="4" creationId="{76ECEECB-5D61-4168-A4C9-34937C95938C}"/>
          </ac:spMkLst>
        </pc:spChg>
        <pc:spChg chg="mod">
          <ac:chgData name="" userId="" providerId="" clId="Web-{7A71C9F8-A322-4699-8DF7-EF0B4CD6A469}" dt="2020-08-23T14:36:36.063" v="713" actId="20577"/>
          <ac:spMkLst>
            <pc:docMk/>
            <pc:sldMk cId="2053360943" sldId="1735"/>
            <ac:spMk id="6" creationId="{DEE672FB-BD80-451D-831C-D48C13999F1C}"/>
          </ac:spMkLst>
        </pc:spChg>
        <pc:spChg chg="add mod">
          <ac:chgData name="" userId="" providerId="" clId="Web-{7A71C9F8-A322-4699-8DF7-EF0B4CD6A469}" dt="2020-08-23T14:38:03.113" v="739" actId="20577"/>
          <ac:spMkLst>
            <pc:docMk/>
            <pc:sldMk cId="2053360943" sldId="1735"/>
            <ac:spMk id="8" creationId="{0A3FF678-221F-467D-961B-8E4F14E05937}"/>
          </ac:spMkLst>
        </pc:spChg>
      </pc:sldChg>
      <pc:sldChg chg="addSp modSp">
        <pc:chgData name="" userId="" providerId="" clId="Web-{7A71C9F8-A322-4699-8DF7-EF0B4CD6A469}" dt="2020-08-23T14:40:13.554" v="838" actId="20577"/>
        <pc:sldMkLst>
          <pc:docMk/>
          <pc:sldMk cId="3925381214" sldId="1736"/>
        </pc:sldMkLst>
        <pc:spChg chg="mod">
          <ac:chgData name="" userId="" providerId="" clId="Web-{7A71C9F8-A322-4699-8DF7-EF0B4CD6A469}" dt="2020-08-23T14:40:13.554" v="838" actId="20577"/>
          <ac:spMkLst>
            <pc:docMk/>
            <pc:sldMk cId="3925381214" sldId="1736"/>
            <ac:spMk id="4" creationId="{76ECEECB-5D61-4168-A4C9-34937C95938C}"/>
          </ac:spMkLst>
        </pc:spChg>
        <pc:spChg chg="mod">
          <ac:chgData name="" userId="" providerId="" clId="Web-{7A71C9F8-A322-4699-8DF7-EF0B4CD6A469}" dt="2020-08-23T14:38:20.316" v="750" actId="1076"/>
          <ac:spMkLst>
            <pc:docMk/>
            <pc:sldMk cId="3925381214" sldId="1736"/>
            <ac:spMk id="5" creationId="{9622D48A-34B3-4BC0-B2D6-BCE618E9A8C7}"/>
          </ac:spMkLst>
        </pc:spChg>
        <pc:spChg chg="mod">
          <ac:chgData name="" userId="" providerId="" clId="Web-{7A71C9F8-A322-4699-8DF7-EF0B4CD6A469}" dt="2020-08-23T14:39:18.972" v="810" actId="20577"/>
          <ac:spMkLst>
            <pc:docMk/>
            <pc:sldMk cId="3925381214" sldId="1736"/>
            <ac:spMk id="6" creationId="{DEE672FB-BD80-451D-831C-D48C13999F1C}"/>
          </ac:spMkLst>
        </pc:spChg>
        <pc:spChg chg="add mod">
          <ac:chgData name="" userId="" providerId="" clId="Web-{7A71C9F8-A322-4699-8DF7-EF0B4CD6A469}" dt="2020-08-23T14:38:47.129" v="782" actId="20577"/>
          <ac:spMkLst>
            <pc:docMk/>
            <pc:sldMk cId="3925381214" sldId="1736"/>
            <ac:spMk id="8" creationId="{5A82CDB6-82DA-4CA8-B873-4B68DDA0EBA5}"/>
          </ac:spMkLst>
        </pc:spChg>
      </pc:sldChg>
      <pc:sldChg chg="addSp modSp">
        <pc:chgData name="" userId="" providerId="" clId="Web-{7A71C9F8-A322-4699-8DF7-EF0B4CD6A469}" dt="2020-08-23T14:40:36.319" v="841" actId="20577"/>
        <pc:sldMkLst>
          <pc:docMk/>
          <pc:sldMk cId="996975669" sldId="1737"/>
        </pc:sldMkLst>
        <pc:spChg chg="mod">
          <ac:chgData name="" userId="" providerId="" clId="Web-{7A71C9F8-A322-4699-8DF7-EF0B4CD6A469}" dt="2020-08-23T14:40:16.804" v="839" actId="20577"/>
          <ac:spMkLst>
            <pc:docMk/>
            <pc:sldMk cId="996975669" sldId="1737"/>
            <ac:spMk id="4" creationId="{76ECEECB-5D61-4168-A4C9-34937C95938C}"/>
          </ac:spMkLst>
        </pc:spChg>
        <pc:spChg chg="mod">
          <ac:chgData name="" userId="" providerId="" clId="Web-{7A71C9F8-A322-4699-8DF7-EF0B4CD6A469}" dt="2020-08-23T14:40:36.319" v="841" actId="20577"/>
          <ac:spMkLst>
            <pc:docMk/>
            <pc:sldMk cId="996975669" sldId="1737"/>
            <ac:spMk id="6" creationId="{DEE672FB-BD80-451D-831C-D48C13999F1C}"/>
          </ac:spMkLst>
        </pc:spChg>
        <pc:spChg chg="add mod">
          <ac:chgData name="" userId="" providerId="" clId="Web-{7A71C9F8-A322-4699-8DF7-EF0B4CD6A469}" dt="2020-08-23T14:39:14.535" v="806" actId="20577"/>
          <ac:spMkLst>
            <pc:docMk/>
            <pc:sldMk cId="996975669" sldId="1737"/>
            <ac:spMk id="8" creationId="{86986DBA-F521-4FCF-86FF-7DAB41B0122F}"/>
          </ac:spMkLst>
        </pc:spChg>
      </pc:sldChg>
      <pc:sldChg chg="addSp modSp">
        <pc:chgData name="" userId="" providerId="" clId="Web-{7A71C9F8-A322-4699-8DF7-EF0B4CD6A469}" dt="2020-08-23T14:41:32.261" v="869" actId="20577"/>
        <pc:sldMkLst>
          <pc:docMk/>
          <pc:sldMk cId="235924770" sldId="1738"/>
        </pc:sldMkLst>
        <pc:spChg chg="mod">
          <ac:chgData name="" userId="" providerId="" clId="Web-{7A71C9F8-A322-4699-8DF7-EF0B4CD6A469}" dt="2020-08-23T14:40:56.194" v="844" actId="20577"/>
          <ac:spMkLst>
            <pc:docMk/>
            <pc:sldMk cId="235924770" sldId="1738"/>
            <ac:spMk id="4" creationId="{76ECEECB-5D61-4168-A4C9-34937C95938C}"/>
          </ac:spMkLst>
        </pc:spChg>
        <pc:spChg chg="mod">
          <ac:chgData name="" userId="" providerId="" clId="Web-{7A71C9F8-A322-4699-8DF7-EF0B4CD6A469}" dt="2020-08-23T14:41:06.179" v="846" actId="20577"/>
          <ac:spMkLst>
            <pc:docMk/>
            <pc:sldMk cId="235924770" sldId="1738"/>
            <ac:spMk id="6" creationId="{DEE672FB-BD80-451D-831C-D48C13999F1C}"/>
          </ac:spMkLst>
        </pc:spChg>
        <pc:spChg chg="add mod">
          <ac:chgData name="" userId="" providerId="" clId="Web-{7A71C9F8-A322-4699-8DF7-EF0B4CD6A469}" dt="2020-08-23T14:41:32.261" v="869" actId="20577"/>
          <ac:spMkLst>
            <pc:docMk/>
            <pc:sldMk cId="235924770" sldId="1738"/>
            <ac:spMk id="8" creationId="{C3C839D6-178A-40F8-9872-35B988734311}"/>
          </ac:spMkLst>
        </pc:spChg>
      </pc:sldChg>
      <pc:sldChg chg="addSp modSp">
        <pc:chgData name="" userId="" providerId="" clId="Web-{7A71C9F8-A322-4699-8DF7-EF0B4CD6A469}" dt="2020-08-23T14:43:00.199" v="929" actId="20577"/>
        <pc:sldMkLst>
          <pc:docMk/>
          <pc:sldMk cId="708228650" sldId="1739"/>
        </pc:sldMkLst>
        <pc:spChg chg="mod">
          <ac:chgData name="" userId="" providerId="" clId="Web-{7A71C9F8-A322-4699-8DF7-EF0B4CD6A469}" dt="2020-08-23T14:41:47.261" v="873" actId="20577"/>
          <ac:spMkLst>
            <pc:docMk/>
            <pc:sldMk cId="708228650" sldId="1739"/>
            <ac:spMk id="4" creationId="{76ECEECB-5D61-4168-A4C9-34937C95938C}"/>
          </ac:spMkLst>
        </pc:spChg>
        <pc:spChg chg="mod">
          <ac:chgData name="" userId="" providerId="" clId="Web-{7A71C9F8-A322-4699-8DF7-EF0B4CD6A469}" dt="2020-08-23T14:42:38.605" v="912" actId="20577"/>
          <ac:spMkLst>
            <pc:docMk/>
            <pc:sldMk cId="708228650" sldId="1739"/>
            <ac:spMk id="6" creationId="{DEE672FB-BD80-451D-831C-D48C13999F1C}"/>
          </ac:spMkLst>
        </pc:spChg>
        <pc:spChg chg="add mod">
          <ac:chgData name="" userId="" providerId="" clId="Web-{7A71C9F8-A322-4699-8DF7-EF0B4CD6A469}" dt="2020-08-23T14:43:00.199" v="929" actId="20577"/>
          <ac:spMkLst>
            <pc:docMk/>
            <pc:sldMk cId="708228650" sldId="1739"/>
            <ac:spMk id="8" creationId="{82E9996E-9A26-47C7-963D-7BCEDB3B821C}"/>
          </ac:spMkLst>
        </pc:spChg>
      </pc:sldChg>
      <pc:sldChg chg="addSp modSp">
        <pc:chgData name="" userId="" providerId="" clId="Web-{7A71C9F8-A322-4699-8DF7-EF0B4CD6A469}" dt="2020-08-23T14:43:40.386" v="961" actId="20577"/>
        <pc:sldMkLst>
          <pc:docMk/>
          <pc:sldMk cId="920975217" sldId="1740"/>
        </pc:sldMkLst>
        <pc:spChg chg="add mod">
          <ac:chgData name="" userId="" providerId="" clId="Web-{7A71C9F8-A322-4699-8DF7-EF0B4CD6A469}" dt="2020-08-23T14:43:40.386" v="961" actId="20577"/>
          <ac:spMkLst>
            <pc:docMk/>
            <pc:sldMk cId="920975217" sldId="1740"/>
            <ac:spMk id="8" creationId="{D8098C25-B220-4858-B682-0739E6435560}"/>
          </ac:spMkLst>
        </pc:spChg>
      </pc:sldChg>
      <pc:sldChg chg="addSp modSp">
        <pc:chgData name="" userId="" providerId="" clId="Web-{7A71C9F8-A322-4699-8DF7-EF0B4CD6A469}" dt="2020-08-23T14:44:44.750" v="1007" actId="20577"/>
        <pc:sldMkLst>
          <pc:docMk/>
          <pc:sldMk cId="4037245555" sldId="1741"/>
        </pc:sldMkLst>
        <pc:spChg chg="mod">
          <ac:chgData name="" userId="" providerId="" clId="Web-{7A71C9F8-A322-4699-8DF7-EF0B4CD6A469}" dt="2020-08-23T14:43:55.089" v="966" actId="20577"/>
          <ac:spMkLst>
            <pc:docMk/>
            <pc:sldMk cId="4037245555" sldId="1741"/>
            <ac:spMk id="4" creationId="{76ECEECB-5D61-4168-A4C9-34937C95938C}"/>
          </ac:spMkLst>
        </pc:spChg>
        <pc:spChg chg="mod">
          <ac:chgData name="" userId="" providerId="" clId="Web-{7A71C9F8-A322-4699-8DF7-EF0B4CD6A469}" dt="2020-08-23T14:44:21.344" v="976" actId="20577"/>
          <ac:spMkLst>
            <pc:docMk/>
            <pc:sldMk cId="4037245555" sldId="1741"/>
            <ac:spMk id="6" creationId="{DEE672FB-BD80-451D-831C-D48C13999F1C}"/>
          </ac:spMkLst>
        </pc:spChg>
        <pc:spChg chg="add mod">
          <ac:chgData name="" userId="" providerId="" clId="Web-{7A71C9F8-A322-4699-8DF7-EF0B4CD6A469}" dt="2020-08-23T14:44:44.750" v="1007" actId="20577"/>
          <ac:spMkLst>
            <pc:docMk/>
            <pc:sldMk cId="4037245555" sldId="1741"/>
            <ac:spMk id="8" creationId="{8E5BF53E-8186-4CDF-B9CC-8BBB822855D5}"/>
          </ac:spMkLst>
        </pc:spChg>
      </pc:sldChg>
      <pc:sldChg chg="addSp modSp">
        <pc:chgData name="" userId="" providerId="" clId="Web-{7A71C9F8-A322-4699-8DF7-EF0B4CD6A469}" dt="2020-08-23T14:46:39.125" v="1087" actId="20577"/>
        <pc:sldMkLst>
          <pc:docMk/>
          <pc:sldMk cId="2337611068" sldId="1742"/>
        </pc:sldMkLst>
        <pc:spChg chg="mod">
          <ac:chgData name="" userId="" providerId="" clId="Web-{7A71C9F8-A322-4699-8DF7-EF0B4CD6A469}" dt="2020-08-23T14:45:36.625" v="1029" actId="20577"/>
          <ac:spMkLst>
            <pc:docMk/>
            <pc:sldMk cId="2337611068" sldId="1742"/>
            <ac:spMk id="4" creationId="{76ECEECB-5D61-4168-A4C9-34937C95938C}"/>
          </ac:spMkLst>
        </pc:spChg>
        <pc:spChg chg="mod">
          <ac:chgData name="" userId="" providerId="" clId="Web-{7A71C9F8-A322-4699-8DF7-EF0B4CD6A469}" dt="2020-08-23T14:45:47.297" v="1030" actId="20577"/>
          <ac:spMkLst>
            <pc:docMk/>
            <pc:sldMk cId="2337611068" sldId="1742"/>
            <ac:spMk id="6" creationId="{DEE672FB-BD80-451D-831C-D48C13999F1C}"/>
          </ac:spMkLst>
        </pc:spChg>
        <pc:spChg chg="add mod">
          <ac:chgData name="" userId="" providerId="" clId="Web-{7A71C9F8-A322-4699-8DF7-EF0B4CD6A469}" dt="2020-08-23T14:46:39.125" v="1087" actId="20577"/>
          <ac:spMkLst>
            <pc:docMk/>
            <pc:sldMk cId="2337611068" sldId="1742"/>
            <ac:spMk id="8" creationId="{BBFCADB3-FB2A-4644-A03A-714E93D93CBB}"/>
          </ac:spMkLst>
        </pc:spChg>
      </pc:sldChg>
      <pc:sldChg chg="addSp delSp modSp">
        <pc:chgData name="" userId="" providerId="" clId="Web-{7A71C9F8-A322-4699-8DF7-EF0B4CD6A469}" dt="2020-08-23T14:47:09.641" v="1131" actId="20577"/>
        <pc:sldMkLst>
          <pc:docMk/>
          <pc:sldMk cId="2260165420" sldId="1743"/>
        </pc:sldMkLst>
        <pc:spChg chg="add mod">
          <ac:chgData name="" userId="" providerId="" clId="Web-{7A71C9F8-A322-4699-8DF7-EF0B4CD6A469}" dt="2020-08-23T14:47:09.641" v="1131" actId="20577"/>
          <ac:spMkLst>
            <pc:docMk/>
            <pc:sldMk cId="2260165420" sldId="1743"/>
            <ac:spMk id="9" creationId="{D3E9EE4B-25A0-4BB2-8E07-C2CC4232E4D8}"/>
          </ac:spMkLst>
        </pc:spChg>
        <pc:picChg chg="add del mod">
          <ac:chgData name="" userId="" providerId="" clId="Web-{7A71C9F8-A322-4699-8DF7-EF0B4CD6A469}" dt="2020-08-23T14:46:21.579" v="1056"/>
          <ac:picMkLst>
            <pc:docMk/>
            <pc:sldMk cId="2260165420" sldId="1743"/>
            <ac:picMk id="7" creationId="{F7B5F842-8DD3-46D5-9B14-6F36973A2C50}"/>
          </ac:picMkLst>
        </pc:picChg>
      </pc:sldChg>
      <pc:sldChg chg="addSp modSp">
        <pc:chgData name="" userId="" providerId="" clId="Web-{7A71C9F8-A322-4699-8DF7-EF0B4CD6A469}" dt="2020-08-23T14:49:53.760" v="1249" actId="20577"/>
        <pc:sldMkLst>
          <pc:docMk/>
          <pc:sldMk cId="229285587" sldId="1744"/>
        </pc:sldMkLst>
        <pc:spChg chg="mod">
          <ac:chgData name="" userId="" providerId="" clId="Web-{7A71C9F8-A322-4699-8DF7-EF0B4CD6A469}" dt="2020-08-23T14:49:52.728" v="1248" actId="20577"/>
          <ac:spMkLst>
            <pc:docMk/>
            <pc:sldMk cId="229285587" sldId="1744"/>
            <ac:spMk id="4" creationId="{76ECEECB-5D61-4168-A4C9-34937C95938C}"/>
          </ac:spMkLst>
        </pc:spChg>
        <pc:spChg chg="mod">
          <ac:chgData name="" userId="" providerId="" clId="Web-{7A71C9F8-A322-4699-8DF7-EF0B4CD6A469}" dt="2020-08-23T14:49:53.760" v="1249" actId="20577"/>
          <ac:spMkLst>
            <pc:docMk/>
            <pc:sldMk cId="229285587" sldId="1744"/>
            <ac:spMk id="6" creationId="{DEE672FB-BD80-451D-831C-D48C13999F1C}"/>
          </ac:spMkLst>
        </pc:spChg>
        <pc:spChg chg="add mod">
          <ac:chgData name="" userId="" providerId="" clId="Web-{7A71C9F8-A322-4699-8DF7-EF0B4CD6A469}" dt="2020-08-23T14:48:08.569" v="1173" actId="20577"/>
          <ac:spMkLst>
            <pc:docMk/>
            <pc:sldMk cId="229285587" sldId="1744"/>
            <ac:spMk id="8" creationId="{97F6DC80-B00E-4211-8DE6-E37613A83902}"/>
          </ac:spMkLst>
        </pc:spChg>
      </pc:sldChg>
      <pc:sldChg chg="addSp modSp">
        <pc:chgData name="" userId="" providerId="" clId="Web-{7A71C9F8-A322-4699-8DF7-EF0B4CD6A469}" dt="2020-08-23T14:49:46.588" v="1247" actId="20577"/>
        <pc:sldMkLst>
          <pc:docMk/>
          <pc:sldMk cId="1836228009" sldId="1745"/>
        </pc:sldMkLst>
        <pc:spChg chg="mod">
          <ac:chgData name="" userId="" providerId="" clId="Web-{7A71C9F8-A322-4699-8DF7-EF0B4CD6A469}" dt="2020-08-23T14:49:42.025" v="1246" actId="20577"/>
          <ac:spMkLst>
            <pc:docMk/>
            <pc:sldMk cId="1836228009" sldId="1745"/>
            <ac:spMk id="4" creationId="{76ECEECB-5D61-4168-A4C9-34937C95938C}"/>
          </ac:spMkLst>
        </pc:spChg>
        <pc:spChg chg="mod">
          <ac:chgData name="" userId="" providerId="" clId="Web-{7A71C9F8-A322-4699-8DF7-EF0B4CD6A469}" dt="2020-08-23T14:49:46.588" v="1247" actId="20577"/>
          <ac:spMkLst>
            <pc:docMk/>
            <pc:sldMk cId="1836228009" sldId="1745"/>
            <ac:spMk id="6" creationId="{DEE672FB-BD80-451D-831C-D48C13999F1C}"/>
          </ac:spMkLst>
        </pc:spChg>
        <pc:spChg chg="add mod">
          <ac:chgData name="" userId="" providerId="" clId="Web-{7A71C9F8-A322-4699-8DF7-EF0B4CD6A469}" dt="2020-08-23T14:49:07.416" v="1208" actId="20577"/>
          <ac:spMkLst>
            <pc:docMk/>
            <pc:sldMk cId="1836228009" sldId="1745"/>
            <ac:spMk id="8" creationId="{234CDF80-D408-41BB-9342-3BC476B2E6C1}"/>
          </ac:spMkLst>
        </pc:spChg>
      </pc:sldChg>
      <pc:sldChg chg="addSp modSp">
        <pc:chgData name="" userId="" providerId="" clId="Web-{7A71C9F8-A322-4699-8DF7-EF0B4CD6A469}" dt="2020-08-23T14:59:15.418" v="1462" actId="20577"/>
        <pc:sldMkLst>
          <pc:docMk/>
          <pc:sldMk cId="3036864881" sldId="1746"/>
        </pc:sldMkLst>
        <pc:spChg chg="mod">
          <ac:chgData name="" userId="" providerId="" clId="Web-{7A71C9F8-A322-4699-8DF7-EF0B4CD6A469}" dt="2020-08-23T14:59:15.418" v="1462" actId="20577"/>
          <ac:spMkLst>
            <pc:docMk/>
            <pc:sldMk cId="3036864881" sldId="1746"/>
            <ac:spMk id="4" creationId="{76ECEECB-5D61-4168-A4C9-34937C95938C}"/>
          </ac:spMkLst>
        </pc:spChg>
        <pc:spChg chg="add mod">
          <ac:chgData name="" userId="" providerId="" clId="Web-{7A71C9F8-A322-4699-8DF7-EF0B4CD6A469}" dt="2020-08-23T14:50:20.750" v="1271" actId="20577"/>
          <ac:spMkLst>
            <pc:docMk/>
            <pc:sldMk cId="3036864881" sldId="1746"/>
            <ac:spMk id="8" creationId="{A42E800D-E433-4414-8FEF-2022E49D3407}"/>
          </ac:spMkLst>
        </pc:spChg>
      </pc:sldChg>
      <pc:sldChg chg="addSp modSp">
        <pc:chgData name="" userId="" providerId="" clId="Web-{7A71C9F8-A322-4699-8DF7-EF0B4CD6A469}" dt="2020-08-23T14:59:11.980" v="1461" actId="20577"/>
        <pc:sldMkLst>
          <pc:docMk/>
          <pc:sldMk cId="3081199813" sldId="1747"/>
        </pc:sldMkLst>
        <pc:spChg chg="mod">
          <ac:chgData name="" userId="" providerId="" clId="Web-{7A71C9F8-A322-4699-8DF7-EF0B4CD6A469}" dt="2020-08-23T14:59:09.730" v="1460" actId="20577"/>
          <ac:spMkLst>
            <pc:docMk/>
            <pc:sldMk cId="3081199813" sldId="1747"/>
            <ac:spMk id="4" creationId="{76ECEECB-5D61-4168-A4C9-34937C95938C}"/>
          </ac:spMkLst>
        </pc:spChg>
        <pc:spChg chg="mod">
          <ac:chgData name="" userId="" providerId="" clId="Web-{7A71C9F8-A322-4699-8DF7-EF0B4CD6A469}" dt="2020-08-23T14:59:11.980" v="1461" actId="20577"/>
          <ac:spMkLst>
            <pc:docMk/>
            <pc:sldMk cId="3081199813" sldId="1747"/>
            <ac:spMk id="6" creationId="{DEE672FB-BD80-451D-831C-D48C13999F1C}"/>
          </ac:spMkLst>
        </pc:spChg>
        <pc:spChg chg="add mod">
          <ac:chgData name="" userId="" providerId="" clId="Web-{7A71C9F8-A322-4699-8DF7-EF0B4CD6A469}" dt="2020-08-23T14:51:33.360" v="1326" actId="20577"/>
          <ac:spMkLst>
            <pc:docMk/>
            <pc:sldMk cId="3081199813" sldId="1747"/>
            <ac:spMk id="8" creationId="{5D1C28B1-320B-4B16-9117-4DB956F40906}"/>
          </ac:spMkLst>
        </pc:spChg>
      </pc:sldChg>
    </pc:docChg>
  </pc:docChgLst>
  <pc:docChgLst>
    <pc:chgData clId="Web-{B6BE77A2-0F06-4C63-B0E9-DE89749DE261}"/>
    <pc:docChg chg="addSld modSld">
      <pc:chgData name="" userId="" providerId="" clId="Web-{B6BE77A2-0F06-4C63-B0E9-DE89749DE261}" dt="2020-08-25T15:21:30.469" v="696" actId="20577"/>
      <pc:docMkLst>
        <pc:docMk/>
      </pc:docMkLst>
      <pc:sldChg chg="modSp">
        <pc:chgData name="" userId="" providerId="" clId="Web-{B6BE77A2-0F06-4C63-B0E9-DE89749DE261}" dt="2020-08-25T15:18:34.984" v="635" actId="20577"/>
        <pc:sldMkLst>
          <pc:docMk/>
          <pc:sldMk cId="422361634" sldId="1720"/>
        </pc:sldMkLst>
        <pc:spChg chg="mod">
          <ac:chgData name="" userId="" providerId="" clId="Web-{B6BE77A2-0F06-4C63-B0E9-DE89749DE261}" dt="2020-08-25T15:18:34.984" v="635" actId="20577"/>
          <ac:spMkLst>
            <pc:docMk/>
            <pc:sldMk cId="422361634" sldId="1720"/>
            <ac:spMk id="6" creationId="{DEE672FB-BD80-451D-831C-D48C13999F1C}"/>
          </ac:spMkLst>
        </pc:spChg>
      </pc:sldChg>
      <pc:sldChg chg="modSp">
        <pc:chgData name="" userId="" providerId="" clId="Web-{B6BE77A2-0F06-4C63-B0E9-DE89749DE261}" dt="2020-08-25T15:17:40.156" v="627" actId="20577"/>
        <pc:sldMkLst>
          <pc:docMk/>
          <pc:sldMk cId="1393160252" sldId="1721"/>
        </pc:sldMkLst>
        <pc:spChg chg="mod">
          <ac:chgData name="" userId="" providerId="" clId="Web-{B6BE77A2-0F06-4C63-B0E9-DE89749DE261}" dt="2020-08-25T15:17:40.156" v="627" actId="20577"/>
          <ac:spMkLst>
            <pc:docMk/>
            <pc:sldMk cId="1393160252" sldId="1721"/>
            <ac:spMk id="4" creationId="{76ECEECB-5D61-4168-A4C9-34937C95938C}"/>
          </ac:spMkLst>
        </pc:spChg>
        <pc:spChg chg="mod">
          <ac:chgData name="" userId="" providerId="" clId="Web-{B6BE77A2-0F06-4C63-B0E9-DE89749DE261}" dt="2020-08-25T15:17:18.574" v="620" actId="20577"/>
          <ac:spMkLst>
            <pc:docMk/>
            <pc:sldMk cId="1393160252" sldId="1721"/>
            <ac:spMk id="6" creationId="{DEE672FB-BD80-451D-831C-D48C13999F1C}"/>
          </ac:spMkLst>
        </pc:spChg>
      </pc:sldChg>
      <pc:sldChg chg="modSp">
        <pc:chgData name="" userId="" providerId="" clId="Web-{B6BE77A2-0F06-4C63-B0E9-DE89749DE261}" dt="2020-08-25T15:17:05.665" v="614" actId="20577"/>
        <pc:sldMkLst>
          <pc:docMk/>
          <pc:sldMk cId="2868879918" sldId="1725"/>
        </pc:sldMkLst>
        <pc:spChg chg="mod">
          <ac:chgData name="" userId="" providerId="" clId="Web-{B6BE77A2-0F06-4C63-B0E9-DE89749DE261}" dt="2020-08-25T15:17:05.665" v="614" actId="20577"/>
          <ac:spMkLst>
            <pc:docMk/>
            <pc:sldMk cId="2868879918" sldId="1725"/>
            <ac:spMk id="6" creationId="{DEE672FB-BD80-451D-831C-D48C13999F1C}"/>
          </ac:spMkLst>
        </pc:spChg>
      </pc:sldChg>
      <pc:sldChg chg="modSp">
        <pc:chgData name="" userId="" providerId="" clId="Web-{B6BE77A2-0F06-4C63-B0E9-DE89749DE261}" dt="2020-08-25T15:16:19.056" v="604" actId="20577"/>
        <pc:sldMkLst>
          <pc:docMk/>
          <pc:sldMk cId="913055977" sldId="1726"/>
        </pc:sldMkLst>
        <pc:spChg chg="mod">
          <ac:chgData name="" userId="" providerId="" clId="Web-{B6BE77A2-0F06-4C63-B0E9-DE89749DE261}" dt="2020-08-25T15:16:19.056" v="604" actId="20577"/>
          <ac:spMkLst>
            <pc:docMk/>
            <pc:sldMk cId="913055977" sldId="1726"/>
            <ac:spMk id="6" creationId="{DEE672FB-BD80-451D-831C-D48C13999F1C}"/>
          </ac:spMkLst>
        </pc:spChg>
      </pc:sldChg>
      <pc:sldChg chg="modSp">
        <pc:chgData name="" userId="" providerId="" clId="Web-{B6BE77A2-0F06-4C63-B0E9-DE89749DE261}" dt="2020-08-25T15:19:47.219" v="664" actId="20577"/>
        <pc:sldMkLst>
          <pc:docMk/>
          <pc:sldMk cId="3299568409" sldId="1727"/>
        </pc:sldMkLst>
        <pc:spChg chg="mod">
          <ac:chgData name="" userId="" providerId="" clId="Web-{B6BE77A2-0F06-4C63-B0E9-DE89749DE261}" dt="2020-08-25T15:19:47.219" v="664" actId="20577"/>
          <ac:spMkLst>
            <pc:docMk/>
            <pc:sldMk cId="3299568409" sldId="1727"/>
            <ac:spMk id="4" creationId="{76ECEECB-5D61-4168-A4C9-34937C95938C}"/>
          </ac:spMkLst>
        </pc:spChg>
        <pc:spChg chg="mod">
          <ac:chgData name="" userId="" providerId="" clId="Web-{B6BE77A2-0F06-4C63-B0E9-DE89749DE261}" dt="2020-08-25T15:19:06.531" v="645" actId="20577"/>
          <ac:spMkLst>
            <pc:docMk/>
            <pc:sldMk cId="3299568409" sldId="1727"/>
            <ac:spMk id="6" creationId="{DEE672FB-BD80-451D-831C-D48C13999F1C}"/>
          </ac:spMkLst>
        </pc:spChg>
      </pc:sldChg>
      <pc:sldChg chg="modSp">
        <pc:chgData name="" userId="" providerId="" clId="Web-{B6BE77A2-0F06-4C63-B0E9-DE89749DE261}" dt="2020-08-25T15:19:27.390" v="658" actId="20577"/>
        <pc:sldMkLst>
          <pc:docMk/>
          <pc:sldMk cId="1352146751" sldId="1728"/>
        </pc:sldMkLst>
        <pc:spChg chg="mod">
          <ac:chgData name="" userId="" providerId="" clId="Web-{B6BE77A2-0F06-4C63-B0E9-DE89749DE261}" dt="2020-08-25T15:19:27.390" v="658" actId="20577"/>
          <ac:spMkLst>
            <pc:docMk/>
            <pc:sldMk cId="1352146751" sldId="1728"/>
            <ac:spMk id="6" creationId="{DEE672FB-BD80-451D-831C-D48C13999F1C}"/>
          </ac:spMkLst>
        </pc:spChg>
      </pc:sldChg>
      <pc:sldChg chg="modSp">
        <pc:chgData name="" userId="" providerId="" clId="Web-{B6BE77A2-0F06-4C63-B0E9-DE89749DE261}" dt="2020-08-25T15:20:27.312" v="677" actId="20577"/>
        <pc:sldMkLst>
          <pc:docMk/>
          <pc:sldMk cId="192611971" sldId="1730"/>
        </pc:sldMkLst>
        <pc:spChg chg="mod">
          <ac:chgData name="" userId="" providerId="" clId="Web-{B6BE77A2-0F06-4C63-B0E9-DE89749DE261}" dt="2020-08-25T15:20:27.312" v="677" actId="20577"/>
          <ac:spMkLst>
            <pc:docMk/>
            <pc:sldMk cId="192611971" sldId="1730"/>
            <ac:spMk id="4" creationId="{76ECEECB-5D61-4168-A4C9-34937C95938C}"/>
          </ac:spMkLst>
        </pc:spChg>
      </pc:sldChg>
      <pc:sldChg chg="modSp">
        <pc:chgData name="" userId="" providerId="" clId="Web-{B6BE77A2-0F06-4C63-B0E9-DE89749DE261}" dt="2020-08-25T15:21:30.469" v="696" actId="20577"/>
        <pc:sldMkLst>
          <pc:docMk/>
          <pc:sldMk cId="2238205200" sldId="1731"/>
        </pc:sldMkLst>
        <pc:spChg chg="mod">
          <ac:chgData name="" userId="" providerId="" clId="Web-{B6BE77A2-0F06-4C63-B0E9-DE89749DE261}" dt="2020-08-25T15:20:55.469" v="688" actId="20577"/>
          <ac:spMkLst>
            <pc:docMk/>
            <pc:sldMk cId="2238205200" sldId="1731"/>
            <ac:spMk id="4" creationId="{76ECEECB-5D61-4168-A4C9-34937C95938C}"/>
          </ac:spMkLst>
        </pc:spChg>
        <pc:spChg chg="mod">
          <ac:chgData name="" userId="" providerId="" clId="Web-{B6BE77A2-0F06-4C63-B0E9-DE89749DE261}" dt="2020-08-25T15:21:30.469" v="696" actId="20577"/>
          <ac:spMkLst>
            <pc:docMk/>
            <pc:sldMk cId="2238205200" sldId="1731"/>
            <ac:spMk id="6" creationId="{DEE672FB-BD80-451D-831C-D48C13999F1C}"/>
          </ac:spMkLst>
        </pc:spChg>
      </pc:sldChg>
      <pc:sldChg chg="modSp add replId">
        <pc:chgData name="" userId="" providerId="" clId="Web-{B6BE77A2-0F06-4C63-B0E9-DE89749DE261}" dt="2020-08-25T15:15:55.759" v="592" actId="20577"/>
        <pc:sldMkLst>
          <pc:docMk/>
          <pc:sldMk cId="3818970793" sldId="1751"/>
        </pc:sldMkLst>
        <pc:spChg chg="mod">
          <ac:chgData name="" userId="" providerId="" clId="Web-{B6BE77A2-0F06-4C63-B0E9-DE89749DE261}" dt="2020-08-25T15:11:28.618" v="252" actId="20577"/>
          <ac:spMkLst>
            <pc:docMk/>
            <pc:sldMk cId="3818970793" sldId="1751"/>
            <ac:spMk id="45" creationId="{0CFFC4C4-7117-4C7D-AA9D-3AC2AD24447C}"/>
          </ac:spMkLst>
        </pc:spChg>
        <pc:spChg chg="mod">
          <ac:chgData name="" userId="" providerId="" clId="Web-{B6BE77A2-0F06-4C63-B0E9-DE89749DE261}" dt="2020-08-25T15:11:11.618" v="229" actId="20577"/>
          <ac:spMkLst>
            <pc:docMk/>
            <pc:sldMk cId="3818970793" sldId="1751"/>
            <ac:spMk id="46" creationId="{2E485EE3-83C3-4A41-A849-7843EF810433}"/>
          </ac:spMkLst>
        </pc:spChg>
        <pc:spChg chg="mod">
          <ac:chgData name="" userId="" providerId="" clId="Web-{B6BE77A2-0F06-4C63-B0E9-DE89749DE261}" dt="2020-08-25T15:11:06.805" v="226" actId="20577"/>
          <ac:spMkLst>
            <pc:docMk/>
            <pc:sldMk cId="3818970793" sldId="1751"/>
            <ac:spMk id="48" creationId="{6DA683A6-4FAF-46D7-A4E2-AC4609A74A70}"/>
          </ac:spMkLst>
        </pc:spChg>
        <pc:spChg chg="mod">
          <ac:chgData name="" userId="" providerId="" clId="Web-{B6BE77A2-0F06-4C63-B0E9-DE89749DE261}" dt="2020-08-25T15:09:50.907" v="120" actId="20577"/>
          <ac:spMkLst>
            <pc:docMk/>
            <pc:sldMk cId="3818970793" sldId="1751"/>
            <ac:spMk id="49" creationId="{8875F943-00A8-462C-9B9B-2BEA117C39A6}"/>
          </ac:spMkLst>
        </pc:spChg>
        <pc:spChg chg="mod">
          <ac:chgData name="" userId="" providerId="" clId="Web-{B6BE77A2-0F06-4C63-B0E9-DE89749DE261}" dt="2020-08-25T15:13:32.930" v="398" actId="20577"/>
          <ac:spMkLst>
            <pc:docMk/>
            <pc:sldMk cId="3818970793" sldId="1751"/>
            <ac:spMk id="51" creationId="{AE7860FF-2924-4E37-96C5-28530A6E7905}"/>
          </ac:spMkLst>
        </pc:spChg>
        <pc:spChg chg="mod">
          <ac:chgData name="" userId="" providerId="" clId="Web-{B6BE77A2-0F06-4C63-B0E9-DE89749DE261}" dt="2020-08-25T15:11:59.837" v="282" actId="20577"/>
          <ac:spMkLst>
            <pc:docMk/>
            <pc:sldMk cId="3818970793" sldId="1751"/>
            <ac:spMk id="52" creationId="{62CC6AC9-BAFE-45A5-BD42-5B01792512A0}"/>
          </ac:spMkLst>
        </pc:spChg>
        <pc:spChg chg="mod">
          <ac:chgData name="" userId="" providerId="" clId="Web-{B6BE77A2-0F06-4C63-B0E9-DE89749DE261}" dt="2020-08-25T15:15:55.759" v="592" actId="20577"/>
          <ac:spMkLst>
            <pc:docMk/>
            <pc:sldMk cId="3818970793" sldId="1751"/>
            <ac:spMk id="54" creationId="{8B7FBBB7-CACB-4A80-B8C5-D48D744419DC}"/>
          </ac:spMkLst>
        </pc:spChg>
        <pc:spChg chg="mod">
          <ac:chgData name="" userId="" providerId="" clId="Web-{B6BE77A2-0F06-4C63-B0E9-DE89749DE261}" dt="2020-08-25T15:14:07.086" v="427" actId="20577"/>
          <ac:spMkLst>
            <pc:docMk/>
            <pc:sldMk cId="3818970793" sldId="1751"/>
            <ac:spMk id="55" creationId="{35A09732-D1A4-44AA-BEC8-3989211CE18F}"/>
          </ac:spMkLst>
        </pc:spChg>
      </pc:sldChg>
    </pc:docChg>
  </pc:docChgLst>
  <pc:docChgLst>
    <pc:chgData clId="Web-{DA4A7815-F956-4A35-9B07-FC3895DD4335}"/>
    <pc:docChg chg="modSld">
      <pc:chgData name="" userId="" providerId="" clId="Web-{DA4A7815-F956-4A35-9B07-FC3895DD4335}" dt="2020-08-18T07:52:20.742" v="5" actId="20577"/>
      <pc:docMkLst>
        <pc:docMk/>
      </pc:docMkLst>
      <pc:sldChg chg="modSp">
        <pc:chgData name="" userId="" providerId="" clId="Web-{DA4A7815-F956-4A35-9B07-FC3895DD4335}" dt="2020-08-18T07:52:20.742" v="5" actId="20577"/>
        <pc:sldMkLst>
          <pc:docMk/>
          <pc:sldMk cId="392442735" sldId="1706"/>
        </pc:sldMkLst>
        <pc:spChg chg="mod">
          <ac:chgData name="" userId="" providerId="" clId="Web-{DA4A7815-F956-4A35-9B07-FC3895DD4335}" dt="2020-08-18T07:52:20.742" v="5" actId="20577"/>
          <ac:spMkLst>
            <pc:docMk/>
            <pc:sldMk cId="392442735" sldId="1706"/>
            <ac:spMk id="3" creationId="{35F14FDC-16F0-4A6B-BBB7-917F76DBB151}"/>
          </ac:spMkLst>
        </pc:spChg>
      </pc:sldChg>
    </pc:docChg>
  </pc:docChgLst>
  <pc:docChgLst>
    <pc:chgData clId="Web-{AF686C22-2F41-4BCC-A8A0-32EFF3BA702C}"/>
    <pc:docChg chg="addSld modSld">
      <pc:chgData name="" userId="" providerId="" clId="Web-{AF686C22-2F41-4BCC-A8A0-32EFF3BA702C}" dt="2020-08-20T11:46:05.409" v="312" actId="20577"/>
      <pc:docMkLst>
        <pc:docMk/>
      </pc:docMkLst>
      <pc:sldChg chg="modSp">
        <pc:chgData name="" userId="" providerId="" clId="Web-{AF686C22-2F41-4BCC-A8A0-32EFF3BA702C}" dt="2020-08-20T11:27:48.255" v="107" actId="20577"/>
        <pc:sldMkLst>
          <pc:docMk/>
          <pc:sldMk cId="2855760745" sldId="1716"/>
        </pc:sldMkLst>
        <pc:spChg chg="mod">
          <ac:chgData name="" userId="" providerId="" clId="Web-{AF686C22-2F41-4BCC-A8A0-32EFF3BA702C}" dt="2020-08-20T11:27:48.255" v="107" actId="20577"/>
          <ac:spMkLst>
            <pc:docMk/>
            <pc:sldMk cId="2855760745" sldId="1716"/>
            <ac:spMk id="4" creationId="{76ECEECB-5D61-4168-A4C9-34937C95938C}"/>
          </ac:spMkLst>
        </pc:spChg>
      </pc:sldChg>
      <pc:sldChg chg="modSp">
        <pc:chgData name="" userId="" providerId="" clId="Web-{AF686C22-2F41-4BCC-A8A0-32EFF3BA702C}" dt="2020-08-20T11:37:28.829" v="222" actId="20577"/>
        <pc:sldMkLst>
          <pc:docMk/>
          <pc:sldMk cId="3975142333" sldId="1717"/>
        </pc:sldMkLst>
        <pc:spChg chg="mod">
          <ac:chgData name="" userId="" providerId="" clId="Web-{AF686C22-2F41-4BCC-A8A0-32EFF3BA702C}" dt="2020-08-20T11:37:28.829" v="222" actId="20577"/>
          <ac:spMkLst>
            <pc:docMk/>
            <pc:sldMk cId="3975142333" sldId="1717"/>
            <ac:spMk id="3" creationId="{AB55CA69-D30D-4B38-9364-2CF06E05EE03}"/>
          </ac:spMkLst>
        </pc:spChg>
      </pc:sldChg>
      <pc:sldChg chg="modSp">
        <pc:chgData name="" userId="" providerId="" clId="Web-{AF686C22-2F41-4BCC-A8A0-32EFF3BA702C}" dt="2020-08-20T11:19:34.365" v="35" actId="20577"/>
        <pc:sldMkLst>
          <pc:docMk/>
          <pc:sldMk cId="4220812716" sldId="1718"/>
        </pc:sldMkLst>
        <pc:spChg chg="mod">
          <ac:chgData name="" userId="" providerId="" clId="Web-{AF686C22-2F41-4BCC-A8A0-32EFF3BA702C}" dt="2020-08-20T11:19:34.365" v="35" actId="20577"/>
          <ac:spMkLst>
            <pc:docMk/>
            <pc:sldMk cId="4220812716" sldId="1718"/>
            <ac:spMk id="4" creationId="{76ECEECB-5D61-4168-A4C9-34937C95938C}"/>
          </ac:spMkLst>
        </pc:spChg>
      </pc:sldChg>
      <pc:sldChg chg="modSp add replId">
        <pc:chgData name="" userId="" providerId="" clId="Web-{AF686C22-2F41-4BCC-A8A0-32EFF3BA702C}" dt="2020-08-20T11:19:51.615" v="40" actId="20577"/>
        <pc:sldMkLst>
          <pc:docMk/>
          <pc:sldMk cId="2868879918" sldId="1725"/>
        </pc:sldMkLst>
        <pc:spChg chg="mod">
          <ac:chgData name="" userId="" providerId="" clId="Web-{AF686C22-2F41-4BCC-A8A0-32EFF3BA702C}" dt="2020-08-20T11:19:51.615" v="40" actId="20577"/>
          <ac:spMkLst>
            <pc:docMk/>
            <pc:sldMk cId="2868879918" sldId="1725"/>
            <ac:spMk id="2" creationId="{00000000-0000-0000-0000-000000000000}"/>
          </ac:spMkLst>
        </pc:spChg>
        <pc:spChg chg="mod">
          <ac:chgData name="" userId="" providerId="" clId="Web-{AF686C22-2F41-4BCC-A8A0-32EFF3BA702C}" dt="2020-08-20T11:17:54.553" v="20" actId="20577"/>
          <ac:spMkLst>
            <pc:docMk/>
            <pc:sldMk cId="2868879918" sldId="1725"/>
            <ac:spMk id="3" creationId="{12784E92-27DA-40C9-83C9-B1D834D12844}"/>
          </ac:spMkLst>
        </pc:spChg>
        <pc:spChg chg="mod">
          <ac:chgData name="" userId="" providerId="" clId="Web-{AF686C22-2F41-4BCC-A8A0-32EFF3BA702C}" dt="2020-08-20T11:18:47.991" v="26" actId="20577"/>
          <ac:spMkLst>
            <pc:docMk/>
            <pc:sldMk cId="2868879918" sldId="1725"/>
            <ac:spMk id="4" creationId="{76ECEECB-5D61-4168-A4C9-34937C95938C}"/>
          </ac:spMkLst>
        </pc:spChg>
        <pc:spChg chg="mod">
          <ac:chgData name="" userId="" providerId="" clId="Web-{AF686C22-2F41-4BCC-A8A0-32EFF3BA702C}" dt="2020-08-20T11:19:03.944" v="28" actId="20577"/>
          <ac:spMkLst>
            <pc:docMk/>
            <pc:sldMk cId="2868879918" sldId="1725"/>
            <ac:spMk id="5" creationId="{9622D48A-34B3-4BC0-B2D6-BCE618E9A8C7}"/>
          </ac:spMkLst>
        </pc:spChg>
        <pc:spChg chg="mod">
          <ac:chgData name="" userId="" providerId="" clId="Web-{AF686C22-2F41-4BCC-A8A0-32EFF3BA702C}" dt="2020-08-20T11:19:15.616" v="34" actId="20577"/>
          <ac:spMkLst>
            <pc:docMk/>
            <pc:sldMk cId="2868879918" sldId="1725"/>
            <ac:spMk id="6" creationId="{DEE672FB-BD80-451D-831C-D48C13999F1C}"/>
          </ac:spMkLst>
        </pc:spChg>
      </pc:sldChg>
      <pc:sldChg chg="modSp add replId">
        <pc:chgData name="" userId="" providerId="" clId="Web-{AF686C22-2F41-4BCC-A8A0-32EFF3BA702C}" dt="2020-08-20T11:28:57.505" v="111" actId="20577"/>
        <pc:sldMkLst>
          <pc:docMk/>
          <pc:sldMk cId="913055977" sldId="1726"/>
        </pc:sldMkLst>
        <pc:spChg chg="mod">
          <ac:chgData name="" userId="" providerId="" clId="Web-{AF686C22-2F41-4BCC-A8A0-32EFF3BA702C}" dt="2020-08-20T11:20:12.137" v="46" actId="20577"/>
          <ac:spMkLst>
            <pc:docMk/>
            <pc:sldMk cId="913055977" sldId="1726"/>
            <ac:spMk id="2" creationId="{00000000-0000-0000-0000-000000000000}"/>
          </ac:spMkLst>
        </pc:spChg>
        <pc:spChg chg="mod">
          <ac:chgData name="" userId="" providerId="" clId="Web-{AF686C22-2F41-4BCC-A8A0-32EFF3BA702C}" dt="2020-08-20T11:20:35.566" v="50" actId="20577"/>
          <ac:spMkLst>
            <pc:docMk/>
            <pc:sldMk cId="913055977" sldId="1726"/>
            <ac:spMk id="3" creationId="{12784E92-27DA-40C9-83C9-B1D834D12844}"/>
          </ac:spMkLst>
        </pc:spChg>
        <pc:spChg chg="mod">
          <ac:chgData name="" userId="" providerId="" clId="Web-{AF686C22-2F41-4BCC-A8A0-32EFF3BA702C}" dt="2020-08-20T11:21:55.472" v="60" actId="20577"/>
          <ac:spMkLst>
            <pc:docMk/>
            <pc:sldMk cId="913055977" sldId="1726"/>
            <ac:spMk id="4" creationId="{76ECEECB-5D61-4168-A4C9-34937C95938C}"/>
          </ac:spMkLst>
        </pc:spChg>
        <pc:spChg chg="mod">
          <ac:chgData name="" userId="" providerId="" clId="Web-{AF686C22-2F41-4BCC-A8A0-32EFF3BA702C}" dt="2020-08-20T11:22:46.193" v="70" actId="20577"/>
          <ac:spMkLst>
            <pc:docMk/>
            <pc:sldMk cId="913055977" sldId="1726"/>
            <ac:spMk id="5" creationId="{9622D48A-34B3-4BC0-B2D6-BCE618E9A8C7}"/>
          </ac:spMkLst>
        </pc:spChg>
        <pc:spChg chg="mod">
          <ac:chgData name="" userId="" providerId="" clId="Web-{AF686C22-2F41-4BCC-A8A0-32EFF3BA702C}" dt="2020-08-20T11:28:57.505" v="111" actId="20577"/>
          <ac:spMkLst>
            <pc:docMk/>
            <pc:sldMk cId="913055977" sldId="1726"/>
            <ac:spMk id="6" creationId="{DEE672FB-BD80-451D-831C-D48C13999F1C}"/>
          </ac:spMkLst>
        </pc:spChg>
      </pc:sldChg>
      <pc:sldChg chg="modSp add replId">
        <pc:chgData name="" userId="" providerId="" clId="Web-{AF686C22-2F41-4BCC-A8A0-32EFF3BA702C}" dt="2020-08-20T11:27:26.568" v="106" actId="20577"/>
        <pc:sldMkLst>
          <pc:docMk/>
          <pc:sldMk cId="3299568409" sldId="1727"/>
        </pc:sldMkLst>
        <pc:spChg chg="mod">
          <ac:chgData name="" userId="" providerId="" clId="Web-{AF686C22-2F41-4BCC-A8A0-32EFF3BA702C}" dt="2020-08-20T11:24:48.323" v="79" actId="20577"/>
          <ac:spMkLst>
            <pc:docMk/>
            <pc:sldMk cId="3299568409" sldId="1727"/>
            <ac:spMk id="2" creationId="{00000000-0000-0000-0000-000000000000}"/>
          </ac:spMkLst>
        </pc:spChg>
        <pc:spChg chg="mod">
          <ac:chgData name="" userId="" providerId="" clId="Web-{AF686C22-2F41-4BCC-A8A0-32EFF3BA702C}" dt="2020-08-20T11:24:55.917" v="82" actId="20577"/>
          <ac:spMkLst>
            <pc:docMk/>
            <pc:sldMk cId="3299568409" sldId="1727"/>
            <ac:spMk id="3" creationId="{12784E92-27DA-40C9-83C9-B1D834D12844}"/>
          </ac:spMkLst>
        </pc:spChg>
        <pc:spChg chg="mod">
          <ac:chgData name="" userId="" providerId="" clId="Web-{AF686C22-2F41-4BCC-A8A0-32EFF3BA702C}" dt="2020-08-20T11:27:26.568" v="106" actId="20577"/>
          <ac:spMkLst>
            <pc:docMk/>
            <pc:sldMk cId="3299568409" sldId="1727"/>
            <ac:spMk id="4" creationId="{76ECEECB-5D61-4168-A4C9-34937C95938C}"/>
          </ac:spMkLst>
        </pc:spChg>
        <pc:spChg chg="mod">
          <ac:chgData name="" userId="" providerId="" clId="Web-{AF686C22-2F41-4BCC-A8A0-32EFF3BA702C}" dt="2020-08-20T11:26:18.160" v="92" actId="20577"/>
          <ac:spMkLst>
            <pc:docMk/>
            <pc:sldMk cId="3299568409" sldId="1727"/>
            <ac:spMk id="5" creationId="{9622D48A-34B3-4BC0-B2D6-BCE618E9A8C7}"/>
          </ac:spMkLst>
        </pc:spChg>
        <pc:spChg chg="mod">
          <ac:chgData name="" userId="" providerId="" clId="Web-{AF686C22-2F41-4BCC-A8A0-32EFF3BA702C}" dt="2020-08-20T11:27:03.568" v="100" actId="20577"/>
          <ac:spMkLst>
            <pc:docMk/>
            <pc:sldMk cId="3299568409" sldId="1727"/>
            <ac:spMk id="6" creationId="{DEE672FB-BD80-451D-831C-D48C13999F1C}"/>
          </ac:spMkLst>
        </pc:spChg>
      </pc:sldChg>
      <pc:sldChg chg="modSp add replId">
        <pc:chgData name="" userId="" providerId="" clId="Web-{AF686C22-2F41-4BCC-A8A0-32EFF3BA702C}" dt="2020-08-20T11:32:46.228" v="150" actId="20577"/>
        <pc:sldMkLst>
          <pc:docMk/>
          <pc:sldMk cId="1352146751" sldId="1728"/>
        </pc:sldMkLst>
        <pc:spChg chg="mod">
          <ac:chgData name="" userId="" providerId="" clId="Web-{AF686C22-2F41-4BCC-A8A0-32EFF3BA702C}" dt="2020-08-20T11:29:49.708" v="117" actId="20577"/>
          <ac:spMkLst>
            <pc:docMk/>
            <pc:sldMk cId="1352146751" sldId="1728"/>
            <ac:spMk id="2" creationId="{00000000-0000-0000-0000-000000000000}"/>
          </ac:spMkLst>
        </pc:spChg>
        <pc:spChg chg="mod">
          <ac:chgData name="" userId="" providerId="" clId="Web-{AF686C22-2F41-4BCC-A8A0-32EFF3BA702C}" dt="2020-08-20T11:29:59.411" v="123" actId="20577"/>
          <ac:spMkLst>
            <pc:docMk/>
            <pc:sldMk cId="1352146751" sldId="1728"/>
            <ac:spMk id="3" creationId="{12784E92-27DA-40C9-83C9-B1D834D12844}"/>
          </ac:spMkLst>
        </pc:spChg>
        <pc:spChg chg="mod">
          <ac:chgData name="" userId="" providerId="" clId="Web-{AF686C22-2F41-4BCC-A8A0-32EFF3BA702C}" dt="2020-08-20T11:32:46.228" v="150" actId="20577"/>
          <ac:spMkLst>
            <pc:docMk/>
            <pc:sldMk cId="1352146751" sldId="1728"/>
            <ac:spMk id="4" creationId="{76ECEECB-5D61-4168-A4C9-34937C95938C}"/>
          </ac:spMkLst>
        </pc:spChg>
        <pc:spChg chg="mod">
          <ac:chgData name="" userId="" providerId="" clId="Web-{AF686C22-2F41-4BCC-A8A0-32EFF3BA702C}" dt="2020-08-20T11:31:20.525" v="140" actId="20577"/>
          <ac:spMkLst>
            <pc:docMk/>
            <pc:sldMk cId="1352146751" sldId="1728"/>
            <ac:spMk id="5" creationId="{9622D48A-34B3-4BC0-B2D6-BCE618E9A8C7}"/>
          </ac:spMkLst>
        </pc:spChg>
        <pc:spChg chg="mod">
          <ac:chgData name="" userId="" providerId="" clId="Web-{AF686C22-2F41-4BCC-A8A0-32EFF3BA702C}" dt="2020-08-20T11:32:41.463" v="148" actId="20577"/>
          <ac:spMkLst>
            <pc:docMk/>
            <pc:sldMk cId="1352146751" sldId="1728"/>
            <ac:spMk id="6" creationId="{DEE672FB-BD80-451D-831C-D48C13999F1C}"/>
          </ac:spMkLst>
        </pc:spChg>
      </pc:sldChg>
      <pc:sldChg chg="modSp add replId">
        <pc:chgData name="" userId="" providerId="" clId="Web-{AF686C22-2F41-4BCC-A8A0-32EFF3BA702C}" dt="2020-08-20T11:35:35.358" v="190" actId="20577"/>
        <pc:sldMkLst>
          <pc:docMk/>
          <pc:sldMk cId="3600789273" sldId="1729"/>
        </pc:sldMkLst>
        <pc:spChg chg="mod">
          <ac:chgData name="" userId="" providerId="" clId="Web-{AF686C22-2F41-4BCC-A8A0-32EFF3BA702C}" dt="2020-08-20T11:33:12.713" v="164" actId="20577"/>
          <ac:spMkLst>
            <pc:docMk/>
            <pc:sldMk cId="3600789273" sldId="1729"/>
            <ac:spMk id="2" creationId="{00000000-0000-0000-0000-000000000000}"/>
          </ac:spMkLst>
        </pc:spChg>
        <pc:spChg chg="mod">
          <ac:chgData name="" userId="" providerId="" clId="Web-{AF686C22-2F41-4BCC-A8A0-32EFF3BA702C}" dt="2020-08-20T11:33:21.197" v="168" actId="20577"/>
          <ac:spMkLst>
            <pc:docMk/>
            <pc:sldMk cId="3600789273" sldId="1729"/>
            <ac:spMk id="3" creationId="{12784E92-27DA-40C9-83C9-B1D834D12844}"/>
          </ac:spMkLst>
        </pc:spChg>
        <pc:spChg chg="mod">
          <ac:chgData name="" userId="" providerId="" clId="Web-{AF686C22-2F41-4BCC-A8A0-32EFF3BA702C}" dt="2020-08-20T11:35:35.358" v="190" actId="20577"/>
          <ac:spMkLst>
            <pc:docMk/>
            <pc:sldMk cId="3600789273" sldId="1729"/>
            <ac:spMk id="4" creationId="{76ECEECB-5D61-4168-A4C9-34937C95938C}"/>
          </ac:spMkLst>
        </pc:spChg>
        <pc:spChg chg="mod">
          <ac:chgData name="" userId="" providerId="" clId="Web-{AF686C22-2F41-4BCC-A8A0-32EFF3BA702C}" dt="2020-08-20T11:34:21.994" v="181" actId="20577"/>
          <ac:spMkLst>
            <pc:docMk/>
            <pc:sldMk cId="3600789273" sldId="1729"/>
            <ac:spMk id="5" creationId="{9622D48A-34B3-4BC0-B2D6-BCE618E9A8C7}"/>
          </ac:spMkLst>
        </pc:spChg>
        <pc:spChg chg="mod">
          <ac:chgData name="" userId="" providerId="" clId="Web-{AF686C22-2F41-4BCC-A8A0-32EFF3BA702C}" dt="2020-08-20T11:35:23.811" v="189" actId="20577"/>
          <ac:spMkLst>
            <pc:docMk/>
            <pc:sldMk cId="3600789273" sldId="1729"/>
            <ac:spMk id="6" creationId="{DEE672FB-BD80-451D-831C-D48C13999F1C}"/>
          </ac:spMkLst>
        </pc:spChg>
      </pc:sldChg>
      <pc:sldChg chg="modSp add replId">
        <pc:chgData name="" userId="" providerId="" clId="Web-{AF686C22-2F41-4BCC-A8A0-32EFF3BA702C}" dt="2020-08-20T11:46:05.409" v="312" actId="20577"/>
        <pc:sldMkLst>
          <pc:docMk/>
          <pc:sldMk cId="192611971" sldId="1730"/>
        </pc:sldMkLst>
        <pc:spChg chg="mod">
          <ac:chgData name="" userId="" providerId="" clId="Web-{AF686C22-2F41-4BCC-A8A0-32EFF3BA702C}" dt="2020-08-20T11:38:08.692" v="234" actId="20577"/>
          <ac:spMkLst>
            <pc:docMk/>
            <pc:sldMk cId="192611971" sldId="1730"/>
            <ac:spMk id="2" creationId="{00000000-0000-0000-0000-000000000000}"/>
          </ac:spMkLst>
        </pc:spChg>
        <pc:spChg chg="mod">
          <ac:chgData name="" userId="" providerId="" clId="Web-{AF686C22-2F41-4BCC-A8A0-32EFF3BA702C}" dt="2020-08-20T11:38:23.523" v="241" actId="20577"/>
          <ac:spMkLst>
            <pc:docMk/>
            <pc:sldMk cId="192611971" sldId="1730"/>
            <ac:spMk id="3" creationId="{12784E92-27DA-40C9-83C9-B1D834D12844}"/>
          </ac:spMkLst>
        </pc:spChg>
        <pc:spChg chg="mod">
          <ac:chgData name="" userId="" providerId="" clId="Web-{AF686C22-2F41-4BCC-A8A0-32EFF3BA702C}" dt="2020-08-20T11:45:58.971" v="310" actId="20577"/>
          <ac:spMkLst>
            <pc:docMk/>
            <pc:sldMk cId="192611971" sldId="1730"/>
            <ac:spMk id="4" creationId="{76ECEECB-5D61-4168-A4C9-34937C95938C}"/>
          </ac:spMkLst>
        </pc:spChg>
        <pc:spChg chg="mod">
          <ac:chgData name="" userId="" providerId="" clId="Web-{AF686C22-2F41-4BCC-A8A0-32EFF3BA702C}" dt="2020-08-20T11:39:08.820" v="248" actId="20577"/>
          <ac:spMkLst>
            <pc:docMk/>
            <pc:sldMk cId="192611971" sldId="1730"/>
            <ac:spMk id="5" creationId="{9622D48A-34B3-4BC0-B2D6-BCE618E9A8C7}"/>
          </ac:spMkLst>
        </pc:spChg>
        <pc:spChg chg="mod">
          <ac:chgData name="" userId="" providerId="" clId="Web-{AF686C22-2F41-4BCC-A8A0-32EFF3BA702C}" dt="2020-08-20T11:46:05.409" v="312" actId="20577"/>
          <ac:spMkLst>
            <pc:docMk/>
            <pc:sldMk cId="192611971" sldId="1730"/>
            <ac:spMk id="6" creationId="{DEE672FB-BD80-451D-831C-D48C13999F1C}"/>
          </ac:spMkLst>
        </pc:spChg>
      </pc:sldChg>
      <pc:sldChg chg="modSp add replId">
        <pc:chgData name="" userId="" providerId="" clId="Web-{AF686C22-2F41-4BCC-A8A0-32EFF3BA702C}" dt="2020-08-20T11:45:54.362" v="309" actId="20577"/>
        <pc:sldMkLst>
          <pc:docMk/>
          <pc:sldMk cId="2238205200" sldId="1731"/>
        </pc:sldMkLst>
        <pc:spChg chg="mod">
          <ac:chgData name="" userId="" providerId="" clId="Web-{AF686C22-2F41-4BCC-A8A0-32EFF3BA702C}" dt="2020-08-20T11:41:06.648" v="263" actId="20577"/>
          <ac:spMkLst>
            <pc:docMk/>
            <pc:sldMk cId="2238205200" sldId="1731"/>
            <ac:spMk id="2" creationId="{00000000-0000-0000-0000-000000000000}"/>
          </ac:spMkLst>
        </pc:spChg>
        <pc:spChg chg="mod">
          <ac:chgData name="" userId="" providerId="" clId="Web-{AF686C22-2F41-4BCC-A8A0-32EFF3BA702C}" dt="2020-08-20T11:41:10.930" v="265" actId="20577"/>
          <ac:spMkLst>
            <pc:docMk/>
            <pc:sldMk cId="2238205200" sldId="1731"/>
            <ac:spMk id="3" creationId="{12784E92-27DA-40C9-83C9-B1D834D12844}"/>
          </ac:spMkLst>
        </pc:spChg>
        <pc:spChg chg="mod">
          <ac:chgData name="" userId="" providerId="" clId="Web-{AF686C22-2F41-4BCC-A8A0-32EFF3BA702C}" dt="2020-08-20T11:45:54.362" v="309" actId="20577"/>
          <ac:spMkLst>
            <pc:docMk/>
            <pc:sldMk cId="2238205200" sldId="1731"/>
            <ac:spMk id="4" creationId="{76ECEECB-5D61-4168-A4C9-34937C95938C}"/>
          </ac:spMkLst>
        </pc:spChg>
        <pc:spChg chg="mod">
          <ac:chgData name="" userId="" providerId="" clId="Web-{AF686C22-2F41-4BCC-A8A0-32EFF3BA702C}" dt="2020-08-20T11:44:51.065" v="296" actId="20577"/>
          <ac:spMkLst>
            <pc:docMk/>
            <pc:sldMk cId="2238205200" sldId="1731"/>
            <ac:spMk id="5" creationId="{9622D48A-34B3-4BC0-B2D6-BCE618E9A8C7}"/>
          </ac:spMkLst>
        </pc:spChg>
        <pc:spChg chg="mod">
          <ac:chgData name="" userId="" providerId="" clId="Web-{AF686C22-2F41-4BCC-A8A0-32EFF3BA702C}" dt="2020-08-20T11:45:43.768" v="306" actId="20577"/>
          <ac:spMkLst>
            <pc:docMk/>
            <pc:sldMk cId="2238205200" sldId="1731"/>
            <ac:spMk id="6" creationId="{DEE672FB-BD80-451D-831C-D48C13999F1C}"/>
          </ac:spMkLst>
        </pc:spChg>
      </pc:sldChg>
    </pc:docChg>
  </pc:docChgLst>
  <pc:docChgLst>
    <pc:chgData clId="Web-{6CBAFE63-C746-4D9B-8553-BCE620082F47}"/>
    <pc:docChg chg="modSld">
      <pc:chgData name="" userId="" providerId="" clId="Web-{6CBAFE63-C746-4D9B-8553-BCE620082F47}" dt="2020-08-18T03:27:03.176" v="79" actId="20577"/>
      <pc:docMkLst>
        <pc:docMk/>
      </pc:docMkLst>
      <pc:sldChg chg="modSp">
        <pc:chgData name="" userId="" providerId="" clId="Web-{6CBAFE63-C746-4D9B-8553-BCE620082F47}" dt="2020-08-18T03:20:53.292" v="38" actId="20577"/>
        <pc:sldMkLst>
          <pc:docMk/>
          <pc:sldMk cId="4226667830" sldId="1698"/>
        </pc:sldMkLst>
        <pc:spChg chg="mod">
          <ac:chgData name="" userId="" providerId="" clId="Web-{6CBAFE63-C746-4D9B-8553-BCE620082F47}" dt="2020-08-18T03:20:53.292" v="38" actId="20577"/>
          <ac:spMkLst>
            <pc:docMk/>
            <pc:sldMk cId="4226667830" sldId="1698"/>
            <ac:spMk id="3" creationId="{3A57F211-10B5-4715-BD87-F7B5A0071018}"/>
          </ac:spMkLst>
        </pc:spChg>
      </pc:sldChg>
      <pc:sldChg chg="modSp">
        <pc:chgData name="" userId="" providerId="" clId="Web-{6CBAFE63-C746-4D9B-8553-BCE620082F47}" dt="2020-08-18T03:21:19.386" v="43" actId="20577"/>
        <pc:sldMkLst>
          <pc:docMk/>
          <pc:sldMk cId="719218547" sldId="1699"/>
        </pc:sldMkLst>
        <pc:spChg chg="mod">
          <ac:chgData name="" userId="" providerId="" clId="Web-{6CBAFE63-C746-4D9B-8553-BCE620082F47}" dt="2020-08-18T03:21:19.386" v="43" actId="20577"/>
          <ac:spMkLst>
            <pc:docMk/>
            <pc:sldMk cId="719218547" sldId="1699"/>
            <ac:spMk id="3" creationId="{040AF1EB-6645-4D78-A804-5ACD2E910D5F}"/>
          </ac:spMkLst>
        </pc:spChg>
      </pc:sldChg>
      <pc:sldChg chg="modSp">
        <pc:chgData name="" userId="" providerId="" clId="Web-{6CBAFE63-C746-4D9B-8553-BCE620082F47}" dt="2020-08-18T03:24:14.387" v="74" actId="20577"/>
        <pc:sldMkLst>
          <pc:docMk/>
          <pc:sldMk cId="2503071523" sldId="1702"/>
        </pc:sldMkLst>
        <pc:spChg chg="mod">
          <ac:chgData name="" userId="" providerId="" clId="Web-{6CBAFE63-C746-4D9B-8553-BCE620082F47}" dt="2020-08-18T03:24:14.387" v="74" actId="20577"/>
          <ac:spMkLst>
            <pc:docMk/>
            <pc:sldMk cId="2503071523" sldId="1702"/>
            <ac:spMk id="3" creationId="{7960A090-4DA1-4B17-A9DD-7495254E02CC}"/>
          </ac:spMkLst>
        </pc:spChg>
      </pc:sldChg>
      <pc:sldChg chg="modSp">
        <pc:chgData name="" userId="" providerId="" clId="Web-{6CBAFE63-C746-4D9B-8553-BCE620082F47}" dt="2020-08-18T03:26:47.691" v="77" actId="20577"/>
        <pc:sldMkLst>
          <pc:docMk/>
          <pc:sldMk cId="1985722292" sldId="1703"/>
        </pc:sldMkLst>
        <pc:spChg chg="mod">
          <ac:chgData name="" userId="" providerId="" clId="Web-{6CBAFE63-C746-4D9B-8553-BCE620082F47}" dt="2020-08-18T03:26:47.691" v="77" actId="20577"/>
          <ac:spMkLst>
            <pc:docMk/>
            <pc:sldMk cId="1985722292" sldId="1703"/>
            <ac:spMk id="3" creationId="{A12B2989-9545-4532-BE81-AA05BFF825AF}"/>
          </ac:spMkLst>
        </pc:spChg>
      </pc:sldChg>
    </pc:docChg>
  </pc:docChgLst>
  <pc:docChgLst>
    <pc:chgData clId="Web-{730D2E5F-085B-4E8F-ACE5-2C2A3E63902D}"/>
    <pc:docChg chg="modSld">
      <pc:chgData name="" userId="" providerId="" clId="Web-{730D2E5F-085B-4E8F-ACE5-2C2A3E63902D}" dt="2020-08-17T06:45:24.081" v="15" actId="14100"/>
      <pc:docMkLst>
        <pc:docMk/>
      </pc:docMkLst>
      <pc:sldChg chg="modSp">
        <pc:chgData name="" userId="" providerId="" clId="Web-{730D2E5F-085B-4E8F-ACE5-2C2A3E63902D}" dt="2020-08-17T06:45:24.081" v="15" actId="14100"/>
        <pc:sldMkLst>
          <pc:docMk/>
          <pc:sldMk cId="2473010192" sldId="1653"/>
        </pc:sldMkLst>
        <pc:spChg chg="mod">
          <ac:chgData name="" userId="" providerId="" clId="Web-{730D2E5F-085B-4E8F-ACE5-2C2A3E63902D}" dt="2020-08-17T06:45:24.081" v="15" actId="14100"/>
          <ac:spMkLst>
            <pc:docMk/>
            <pc:sldMk cId="2473010192" sldId="1653"/>
            <ac:spMk id="57" creationId="{4CBDD7A0-B307-459A-9F2B-5FB542BF1AAB}"/>
          </ac:spMkLst>
        </pc:spChg>
        <pc:spChg chg="mod">
          <ac:chgData name="" userId="" providerId="" clId="Web-{730D2E5F-085B-4E8F-ACE5-2C2A3E63902D}" dt="2020-08-17T06:45:18.597" v="14" actId="14100"/>
          <ac:spMkLst>
            <pc:docMk/>
            <pc:sldMk cId="2473010192" sldId="1653"/>
            <ac:spMk id="85" creationId="{4CBDD7A0-B307-459A-9F2B-5FB542BF1AAB}"/>
          </ac:spMkLst>
        </pc:spChg>
      </pc:sldChg>
    </pc:docChg>
  </pc:docChgLst>
  <pc:docChgLst>
    <pc:chgData clId="Web-{99851CCE-CB97-45C3-A323-762A52E4D135}"/>
    <pc:docChg chg="addSld delSld modSld">
      <pc:chgData name="" userId="" providerId="" clId="Web-{99851CCE-CB97-45C3-A323-762A52E4D135}" dt="2020-08-17T11:33:28.737" v="749" actId="20577"/>
      <pc:docMkLst>
        <pc:docMk/>
      </pc:docMkLst>
      <pc:sldChg chg="modSp">
        <pc:chgData name="" userId="" providerId="" clId="Web-{99851CCE-CB97-45C3-A323-762A52E4D135}" dt="2020-08-17T10:42:32.052" v="3" actId="20577"/>
        <pc:sldMkLst>
          <pc:docMk/>
          <pc:sldMk cId="1543052173" sldId="263"/>
        </pc:sldMkLst>
        <pc:spChg chg="mod">
          <ac:chgData name="" userId="" providerId="" clId="Web-{99851CCE-CB97-45C3-A323-762A52E4D135}" dt="2020-08-17T10:42:32.052" v="3" actId="20577"/>
          <ac:spMkLst>
            <pc:docMk/>
            <pc:sldMk cId="1543052173" sldId="263"/>
            <ac:spMk id="28" creationId="{3DFF3B8D-21CC-452D-A8F5-D678901A9838}"/>
          </ac:spMkLst>
        </pc:spChg>
        <pc:grpChg chg="mod">
          <ac:chgData name="" userId="" providerId="" clId="Web-{99851CCE-CB97-45C3-A323-762A52E4D135}" dt="2020-08-17T10:42:04.161" v="0" actId="1076"/>
          <ac:grpSpMkLst>
            <pc:docMk/>
            <pc:sldMk cId="1543052173" sldId="263"/>
            <ac:grpSpMk id="5" creationId="{73E142C9-89A6-4062-8D51-7B34BD8EC517}"/>
          </ac:grpSpMkLst>
        </pc:grpChg>
      </pc:sldChg>
      <pc:sldChg chg="addSp delSp modSp del">
        <pc:chgData name="" userId="" providerId="" clId="Web-{99851CCE-CB97-45C3-A323-762A52E4D135}" dt="2020-08-17T10:45:11.914" v="22"/>
        <pc:sldMkLst>
          <pc:docMk/>
          <pc:sldMk cId="0" sldId="1679"/>
        </pc:sldMkLst>
        <pc:spChg chg="mod">
          <ac:chgData name="" userId="" providerId="" clId="Web-{99851CCE-CB97-45C3-A323-762A52E4D135}" dt="2020-08-17T10:44:48.883" v="18" actId="20577"/>
          <ac:spMkLst>
            <pc:docMk/>
            <pc:sldMk cId="0" sldId="1679"/>
            <ac:spMk id="2" creationId="{00000000-0000-0000-0000-000000000000}"/>
          </ac:spMkLst>
        </pc:spChg>
        <pc:graphicFrameChg chg="add del mod modGraphic">
          <ac:chgData name="" userId="" providerId="" clId="Web-{99851CCE-CB97-45C3-A323-762A52E4D135}" dt="2020-08-17T10:44:42.180" v="15"/>
          <ac:graphicFrameMkLst>
            <pc:docMk/>
            <pc:sldMk cId="0" sldId="1679"/>
            <ac:graphicFrameMk id="5" creationId="{FA5FE836-F4AC-4A66-BB71-54EE4BA17E22}"/>
          </ac:graphicFrameMkLst>
        </pc:graphicFrameChg>
      </pc:sldChg>
      <pc:sldChg chg="addSp delSp modSp del">
        <pc:chgData name="" userId="" providerId="" clId="Web-{99851CCE-CB97-45C3-A323-762A52E4D135}" dt="2020-08-17T11:13:18.134" v="273"/>
        <pc:sldMkLst>
          <pc:docMk/>
          <pc:sldMk cId="0" sldId="1680"/>
        </pc:sldMkLst>
        <pc:picChg chg="add del mod">
          <ac:chgData name="" userId="" providerId="" clId="Web-{99851CCE-CB97-45C3-A323-762A52E4D135}" dt="2020-08-17T10:56:34.772" v="206"/>
          <ac:picMkLst>
            <pc:docMk/>
            <pc:sldMk cId="0" sldId="1680"/>
            <ac:picMk id="3" creationId="{4AA452EB-4BAD-4A49-940E-6BBFA5ED4060}"/>
          </ac:picMkLst>
        </pc:picChg>
      </pc:sldChg>
      <pc:sldChg chg="modSp">
        <pc:chgData name="" userId="" providerId="" clId="Web-{99851CCE-CB97-45C3-A323-762A52E4D135}" dt="2020-08-17T11:06:58.888" v="253" actId="20577"/>
        <pc:sldMkLst>
          <pc:docMk/>
          <pc:sldMk cId="0" sldId="1684"/>
        </pc:sldMkLst>
        <pc:spChg chg="mod">
          <ac:chgData name="" userId="" providerId="" clId="Web-{99851CCE-CB97-45C3-A323-762A52E4D135}" dt="2020-08-17T11:00:04.185" v="214" actId="20577"/>
          <ac:spMkLst>
            <pc:docMk/>
            <pc:sldMk cId="0" sldId="1684"/>
            <ac:spMk id="2" creationId="{00000000-0000-0000-0000-000000000000}"/>
          </ac:spMkLst>
        </pc:spChg>
        <pc:spChg chg="mod">
          <ac:chgData name="" userId="" providerId="" clId="Web-{99851CCE-CB97-45C3-A323-762A52E4D135}" dt="2020-08-17T11:00:29.498" v="221" actId="20577"/>
          <ac:spMkLst>
            <pc:docMk/>
            <pc:sldMk cId="0" sldId="1684"/>
            <ac:spMk id="3" creationId="{12784E92-27DA-40C9-83C9-B1D834D12844}"/>
          </ac:spMkLst>
        </pc:spChg>
        <pc:spChg chg="mod">
          <ac:chgData name="" userId="" providerId="" clId="Web-{99851CCE-CB97-45C3-A323-762A52E4D135}" dt="2020-08-17T11:04:17.310" v="240" actId="20577"/>
          <ac:spMkLst>
            <pc:docMk/>
            <pc:sldMk cId="0" sldId="1684"/>
            <ac:spMk id="4" creationId="{76ECEECB-5D61-4168-A4C9-34937C95938C}"/>
          </ac:spMkLst>
        </pc:spChg>
        <pc:spChg chg="mod">
          <ac:chgData name="" userId="" providerId="" clId="Web-{99851CCE-CB97-45C3-A323-762A52E4D135}" dt="2020-08-17T11:00:35.248" v="223" actId="20577"/>
          <ac:spMkLst>
            <pc:docMk/>
            <pc:sldMk cId="0" sldId="1684"/>
            <ac:spMk id="5" creationId="{9622D48A-34B3-4BC0-B2D6-BCE618E9A8C7}"/>
          </ac:spMkLst>
        </pc:spChg>
        <pc:spChg chg="mod">
          <ac:chgData name="" userId="" providerId="" clId="Web-{99851CCE-CB97-45C3-A323-762A52E4D135}" dt="2020-08-17T11:06:58.888" v="253" actId="20577"/>
          <ac:spMkLst>
            <pc:docMk/>
            <pc:sldMk cId="0" sldId="1684"/>
            <ac:spMk id="6" creationId="{DEE672FB-BD80-451D-831C-D48C13999F1C}"/>
          </ac:spMkLst>
        </pc:spChg>
      </pc:sldChg>
      <pc:sldChg chg="addSp delSp modSp new">
        <pc:chgData name="" userId="" providerId="" clId="Web-{99851CCE-CB97-45C3-A323-762A52E4D135}" dt="2020-08-17T10:45:52.633" v="40"/>
        <pc:sldMkLst>
          <pc:docMk/>
          <pc:sldMk cId="2317614453" sldId="1687"/>
        </pc:sldMkLst>
        <pc:spChg chg="mod">
          <ac:chgData name="" userId="" providerId="" clId="Web-{99851CCE-CB97-45C3-A323-762A52E4D135}" dt="2020-08-17T10:45:30.086" v="34" actId="20577"/>
          <ac:spMkLst>
            <pc:docMk/>
            <pc:sldMk cId="2317614453" sldId="1687"/>
            <ac:spMk id="2" creationId="{9D8D9811-7807-439B-A5C6-C869AA0B7007}"/>
          </ac:spMkLst>
        </pc:spChg>
        <pc:spChg chg="del">
          <ac:chgData name="" userId="" providerId="" clId="Web-{99851CCE-CB97-45C3-A323-762A52E4D135}" dt="2020-08-17T10:45:48.867" v="37"/>
          <ac:spMkLst>
            <pc:docMk/>
            <pc:sldMk cId="2317614453" sldId="1687"/>
            <ac:spMk id="3" creationId="{74B1A6C2-71BB-41E7-88E2-52AA37FC27F0}"/>
          </ac:spMkLst>
        </pc:spChg>
        <pc:spChg chg="add mod">
          <ac:chgData name="" userId="" providerId="" clId="Web-{99851CCE-CB97-45C3-A323-762A52E4D135}" dt="2020-08-17T10:45:48.883" v="39"/>
          <ac:spMkLst>
            <pc:docMk/>
            <pc:sldMk cId="2317614453" sldId="1687"/>
            <ac:spMk id="6" creationId="{8B446EF2-6ED3-413C-B335-2BB467415DF8}"/>
          </ac:spMkLst>
        </pc:spChg>
        <pc:graphicFrameChg chg="add mod ord modGraphic">
          <ac:chgData name="" userId="" providerId="" clId="Web-{99851CCE-CB97-45C3-A323-762A52E4D135}" dt="2020-08-17T10:45:52.633" v="40"/>
          <ac:graphicFrameMkLst>
            <pc:docMk/>
            <pc:sldMk cId="2317614453" sldId="1687"/>
            <ac:graphicFrameMk id="5" creationId="{3A88B15E-8FB5-4E64-9411-AC798AF133D2}"/>
          </ac:graphicFrameMkLst>
        </pc:graphicFrameChg>
      </pc:sldChg>
      <pc:sldChg chg="addSp delSp modSp new">
        <pc:chgData name="" userId="" providerId="" clId="Web-{99851CCE-CB97-45C3-A323-762A52E4D135}" dt="2020-08-17T10:46:36.977" v="54"/>
        <pc:sldMkLst>
          <pc:docMk/>
          <pc:sldMk cId="2052143427" sldId="1688"/>
        </pc:sldMkLst>
        <pc:spChg chg="mod">
          <ac:chgData name="" userId="" providerId="" clId="Web-{99851CCE-CB97-45C3-A323-762A52E4D135}" dt="2020-08-17T10:46:13.227" v="47" actId="20577"/>
          <ac:spMkLst>
            <pc:docMk/>
            <pc:sldMk cId="2052143427" sldId="1688"/>
            <ac:spMk id="2" creationId="{7F85E66A-B3E6-4F99-80F0-F7CC9DC6DEA6}"/>
          </ac:spMkLst>
        </pc:spChg>
        <pc:spChg chg="del">
          <ac:chgData name="" userId="" providerId="" clId="Web-{99851CCE-CB97-45C3-A323-762A52E4D135}" dt="2020-08-17T10:46:29.352" v="50"/>
          <ac:spMkLst>
            <pc:docMk/>
            <pc:sldMk cId="2052143427" sldId="1688"/>
            <ac:spMk id="3" creationId="{3C698A9C-FBAB-4374-8610-4C10273794E1}"/>
          </ac:spMkLst>
        </pc:spChg>
        <pc:spChg chg="add mod">
          <ac:chgData name="" userId="" providerId="" clId="Web-{99851CCE-CB97-45C3-A323-762A52E4D135}" dt="2020-08-17T10:46:29.367" v="52"/>
          <ac:spMkLst>
            <pc:docMk/>
            <pc:sldMk cId="2052143427" sldId="1688"/>
            <ac:spMk id="6" creationId="{17CF1DAE-0B33-4F3A-8594-3DDABC26FEC7}"/>
          </ac:spMkLst>
        </pc:spChg>
        <pc:graphicFrameChg chg="add mod ord modGraphic">
          <ac:chgData name="" userId="" providerId="" clId="Web-{99851CCE-CB97-45C3-A323-762A52E4D135}" dt="2020-08-17T10:46:36.977" v="54"/>
          <ac:graphicFrameMkLst>
            <pc:docMk/>
            <pc:sldMk cId="2052143427" sldId="1688"/>
            <ac:graphicFrameMk id="5" creationId="{A9F55AA8-5498-4B6A-8A41-48C99414E751}"/>
          </ac:graphicFrameMkLst>
        </pc:graphicFrameChg>
      </pc:sldChg>
      <pc:sldChg chg="addSp delSp modSp new">
        <pc:chgData name="" userId="" providerId="" clId="Web-{99851CCE-CB97-45C3-A323-762A52E4D135}" dt="2020-08-17T10:47:20.461" v="73"/>
        <pc:sldMkLst>
          <pc:docMk/>
          <pc:sldMk cId="242101345" sldId="1689"/>
        </pc:sldMkLst>
        <pc:spChg chg="mod">
          <ac:chgData name="" userId="" providerId="" clId="Web-{99851CCE-CB97-45C3-A323-762A52E4D135}" dt="2020-08-17T10:47:08.258" v="67" actId="20577"/>
          <ac:spMkLst>
            <pc:docMk/>
            <pc:sldMk cId="242101345" sldId="1689"/>
            <ac:spMk id="2" creationId="{421DFE0E-80A2-4FAF-9631-1597B0AB88DD}"/>
          </ac:spMkLst>
        </pc:spChg>
        <pc:spChg chg="del">
          <ac:chgData name="" userId="" providerId="" clId="Web-{99851CCE-CB97-45C3-A323-762A52E4D135}" dt="2020-08-17T10:47:16.398" v="70"/>
          <ac:spMkLst>
            <pc:docMk/>
            <pc:sldMk cId="242101345" sldId="1689"/>
            <ac:spMk id="3" creationId="{EB5BFD84-FF5C-4B1D-9089-F89BDBB39EBC}"/>
          </ac:spMkLst>
        </pc:spChg>
        <pc:spChg chg="add mod">
          <ac:chgData name="" userId="" providerId="" clId="Web-{99851CCE-CB97-45C3-A323-762A52E4D135}" dt="2020-08-17T10:47:16.398" v="72"/>
          <ac:spMkLst>
            <pc:docMk/>
            <pc:sldMk cId="242101345" sldId="1689"/>
            <ac:spMk id="6" creationId="{8FDEE05B-1841-4C59-908A-7DFC678EF0FB}"/>
          </ac:spMkLst>
        </pc:spChg>
        <pc:graphicFrameChg chg="add mod ord modGraphic">
          <ac:chgData name="" userId="" providerId="" clId="Web-{99851CCE-CB97-45C3-A323-762A52E4D135}" dt="2020-08-17T10:47:20.461" v="73"/>
          <ac:graphicFrameMkLst>
            <pc:docMk/>
            <pc:sldMk cId="242101345" sldId="1689"/>
            <ac:graphicFrameMk id="5" creationId="{0A76786C-9AD2-42AC-B993-116EAE94D1B6}"/>
          </ac:graphicFrameMkLst>
        </pc:graphicFrameChg>
      </pc:sldChg>
      <pc:sldChg chg="addSp delSp modSp new">
        <pc:chgData name="" userId="" providerId="" clId="Web-{99851CCE-CB97-45C3-A323-762A52E4D135}" dt="2020-08-17T10:48:42.621" v="101"/>
        <pc:sldMkLst>
          <pc:docMk/>
          <pc:sldMk cId="3923856055" sldId="1690"/>
        </pc:sldMkLst>
        <pc:spChg chg="mod">
          <ac:chgData name="" userId="" providerId="" clId="Web-{99851CCE-CB97-45C3-A323-762A52E4D135}" dt="2020-08-17T10:47:53.652" v="88" actId="20577"/>
          <ac:spMkLst>
            <pc:docMk/>
            <pc:sldMk cId="3923856055" sldId="1690"/>
            <ac:spMk id="2" creationId="{4170D217-31C2-436A-8F06-FE2FD25A7F86}"/>
          </ac:spMkLst>
        </pc:spChg>
        <pc:spChg chg="del">
          <ac:chgData name="" userId="" providerId="" clId="Web-{99851CCE-CB97-45C3-A323-762A52E4D135}" dt="2020-08-17T10:48:04.652" v="91"/>
          <ac:spMkLst>
            <pc:docMk/>
            <pc:sldMk cId="3923856055" sldId="1690"/>
            <ac:spMk id="3" creationId="{7C6BD87E-690B-481D-9F3F-E1C3685AEA27}"/>
          </ac:spMkLst>
        </pc:spChg>
        <pc:spChg chg="add mod">
          <ac:chgData name="" userId="" providerId="" clId="Web-{99851CCE-CB97-45C3-A323-762A52E4D135}" dt="2020-08-17T10:48:04.668" v="93"/>
          <ac:spMkLst>
            <pc:docMk/>
            <pc:sldMk cId="3923856055" sldId="1690"/>
            <ac:spMk id="6" creationId="{6631ACBE-8DF5-400C-A035-9C0427B29FAC}"/>
          </ac:spMkLst>
        </pc:spChg>
        <pc:graphicFrameChg chg="add mod ord modGraphic">
          <ac:chgData name="" userId="" providerId="" clId="Web-{99851CCE-CB97-45C3-A323-762A52E4D135}" dt="2020-08-17T10:48:07.418" v="94"/>
          <ac:graphicFrameMkLst>
            <pc:docMk/>
            <pc:sldMk cId="3923856055" sldId="1690"/>
            <ac:graphicFrameMk id="5" creationId="{6AF2D636-D7EE-4EAF-A81C-12679E62BECD}"/>
          </ac:graphicFrameMkLst>
        </pc:graphicFrameChg>
        <pc:graphicFrameChg chg="add mod modGraphic">
          <ac:chgData name="" userId="" providerId="" clId="Web-{99851CCE-CB97-45C3-A323-762A52E4D135}" dt="2020-08-17T10:48:42.621" v="101"/>
          <ac:graphicFrameMkLst>
            <pc:docMk/>
            <pc:sldMk cId="3923856055" sldId="1690"/>
            <ac:graphicFrameMk id="8" creationId="{C15FB287-7DD2-46F1-98C3-7EC072B94EA1}"/>
          </ac:graphicFrameMkLst>
        </pc:graphicFrameChg>
      </pc:sldChg>
      <pc:sldChg chg="addSp delSp modSp new">
        <pc:chgData name="" userId="" providerId="" clId="Web-{99851CCE-CB97-45C3-A323-762A52E4D135}" dt="2020-08-17T10:50:07.277" v="120"/>
        <pc:sldMkLst>
          <pc:docMk/>
          <pc:sldMk cId="994427245" sldId="1691"/>
        </pc:sldMkLst>
        <pc:spChg chg="mod">
          <ac:chgData name="" userId="" providerId="" clId="Web-{99851CCE-CB97-45C3-A323-762A52E4D135}" dt="2020-08-17T10:49:52.793" v="112" actId="20577"/>
          <ac:spMkLst>
            <pc:docMk/>
            <pc:sldMk cId="994427245" sldId="1691"/>
            <ac:spMk id="2" creationId="{5EA04A75-BB9A-4F75-9120-96C43BA34938}"/>
          </ac:spMkLst>
        </pc:spChg>
        <pc:spChg chg="del">
          <ac:chgData name="" userId="" providerId="" clId="Web-{99851CCE-CB97-45C3-A323-762A52E4D135}" dt="2020-08-17T10:49:58.543" v="115"/>
          <ac:spMkLst>
            <pc:docMk/>
            <pc:sldMk cId="994427245" sldId="1691"/>
            <ac:spMk id="3" creationId="{EC404DDE-7FAD-4121-9908-0BDD335A975B}"/>
          </ac:spMkLst>
        </pc:spChg>
        <pc:spChg chg="add mod">
          <ac:chgData name="" userId="" providerId="" clId="Web-{99851CCE-CB97-45C3-A323-762A52E4D135}" dt="2020-08-17T10:50:05.043" v="119" actId="1076"/>
          <ac:spMkLst>
            <pc:docMk/>
            <pc:sldMk cId="994427245" sldId="1691"/>
            <ac:spMk id="6" creationId="{2B0179A1-CE9F-47E5-9444-26ABA586E7BC}"/>
          </ac:spMkLst>
        </pc:spChg>
        <pc:graphicFrameChg chg="add mod ord modGraphic">
          <ac:chgData name="" userId="" providerId="" clId="Web-{99851CCE-CB97-45C3-A323-762A52E4D135}" dt="2020-08-17T10:50:07.277" v="120"/>
          <ac:graphicFrameMkLst>
            <pc:docMk/>
            <pc:sldMk cId="994427245" sldId="1691"/>
            <ac:graphicFrameMk id="5" creationId="{E763F298-290A-49AF-82C5-EE98E3CC9BE1}"/>
          </ac:graphicFrameMkLst>
        </pc:graphicFrameChg>
      </pc:sldChg>
      <pc:sldChg chg="addSp delSp modSp new">
        <pc:chgData name="" userId="" providerId="" clId="Web-{99851CCE-CB97-45C3-A323-762A52E4D135}" dt="2020-08-17T10:50:41.433" v="134"/>
        <pc:sldMkLst>
          <pc:docMk/>
          <pc:sldMk cId="1818441111" sldId="1692"/>
        </pc:sldMkLst>
        <pc:spChg chg="mod">
          <ac:chgData name="" userId="" providerId="" clId="Web-{99851CCE-CB97-45C3-A323-762A52E4D135}" dt="2020-08-17T10:50:28.262" v="129" actId="20577"/>
          <ac:spMkLst>
            <pc:docMk/>
            <pc:sldMk cId="1818441111" sldId="1692"/>
            <ac:spMk id="2" creationId="{15E31BB3-20D0-49D9-89BD-88ECFB250348}"/>
          </ac:spMkLst>
        </pc:spChg>
        <pc:spChg chg="del">
          <ac:chgData name="" userId="" providerId="" clId="Web-{99851CCE-CB97-45C3-A323-762A52E4D135}" dt="2020-08-17T10:50:38.105" v="131"/>
          <ac:spMkLst>
            <pc:docMk/>
            <pc:sldMk cId="1818441111" sldId="1692"/>
            <ac:spMk id="3" creationId="{1EE176C0-B463-4E4F-A2A7-08CE3685C800}"/>
          </ac:spMkLst>
        </pc:spChg>
        <pc:spChg chg="add mod">
          <ac:chgData name="" userId="" providerId="" clId="Web-{99851CCE-CB97-45C3-A323-762A52E4D135}" dt="2020-08-17T10:50:38.121" v="133"/>
          <ac:spMkLst>
            <pc:docMk/>
            <pc:sldMk cId="1818441111" sldId="1692"/>
            <ac:spMk id="6" creationId="{DCE6CA03-F9A5-4E04-9EAF-A795AB5D68FC}"/>
          </ac:spMkLst>
        </pc:spChg>
        <pc:graphicFrameChg chg="add mod ord modGraphic">
          <ac:chgData name="" userId="" providerId="" clId="Web-{99851CCE-CB97-45C3-A323-762A52E4D135}" dt="2020-08-17T10:50:41.433" v="134"/>
          <ac:graphicFrameMkLst>
            <pc:docMk/>
            <pc:sldMk cId="1818441111" sldId="1692"/>
            <ac:graphicFrameMk id="5" creationId="{75C67BB5-53AA-417A-8630-253DA44E3A39}"/>
          </ac:graphicFrameMkLst>
        </pc:graphicFrameChg>
      </pc:sldChg>
      <pc:sldChg chg="addSp delSp modSp new">
        <pc:chgData name="" userId="" providerId="" clId="Web-{99851CCE-CB97-45C3-A323-762A52E4D135}" dt="2020-08-17T10:54:23.491" v="187"/>
        <pc:sldMkLst>
          <pc:docMk/>
          <pc:sldMk cId="2046083194" sldId="1693"/>
        </pc:sldMkLst>
        <pc:spChg chg="mod">
          <ac:chgData name="" userId="" providerId="" clId="Web-{99851CCE-CB97-45C3-A323-762A52E4D135}" dt="2020-08-17T10:52:15.146" v="156" actId="20577"/>
          <ac:spMkLst>
            <pc:docMk/>
            <pc:sldMk cId="2046083194" sldId="1693"/>
            <ac:spMk id="2" creationId="{FD24B6C9-B6BE-4D42-8A2F-72FF57DFE0BB}"/>
          </ac:spMkLst>
        </pc:spChg>
        <pc:spChg chg="del">
          <ac:chgData name="" userId="" providerId="" clId="Web-{99851CCE-CB97-45C3-A323-762A52E4D135}" dt="2020-08-17T10:51:17.143" v="144"/>
          <ac:spMkLst>
            <pc:docMk/>
            <pc:sldMk cId="2046083194" sldId="1693"/>
            <ac:spMk id="3" creationId="{22F41CDE-8AC2-40C3-BD53-D4B0BF26D341}"/>
          </ac:spMkLst>
        </pc:spChg>
        <pc:spChg chg="add mod">
          <ac:chgData name="" userId="" providerId="" clId="Web-{99851CCE-CB97-45C3-A323-762A52E4D135}" dt="2020-08-17T10:51:32.174" v="149" actId="1076"/>
          <ac:spMkLst>
            <pc:docMk/>
            <pc:sldMk cId="2046083194" sldId="1693"/>
            <ac:spMk id="6" creationId="{DD0FCC34-826C-4C44-A6F4-16A8B6BE7AFC}"/>
          </ac:spMkLst>
        </pc:spChg>
        <pc:graphicFrameChg chg="add mod ord modGraphic">
          <ac:chgData name="" userId="" providerId="" clId="Web-{99851CCE-CB97-45C3-A323-762A52E4D135}" dt="2020-08-17T10:54:23.491" v="187"/>
          <ac:graphicFrameMkLst>
            <pc:docMk/>
            <pc:sldMk cId="2046083194" sldId="1693"/>
            <ac:graphicFrameMk id="5" creationId="{7C7E3A50-356A-405B-BAAC-162BF06B9804}"/>
          </ac:graphicFrameMkLst>
        </pc:graphicFrameChg>
      </pc:sldChg>
      <pc:sldChg chg="addSp delSp modSp new">
        <pc:chgData name="" userId="" providerId="" clId="Web-{99851CCE-CB97-45C3-A323-762A52E4D135}" dt="2020-08-17T10:52:47.021" v="167"/>
        <pc:sldMkLst>
          <pc:docMk/>
          <pc:sldMk cId="1944023566" sldId="1694"/>
        </pc:sldMkLst>
        <pc:spChg chg="mod">
          <ac:chgData name="" userId="" providerId="" clId="Web-{99851CCE-CB97-45C3-A323-762A52E4D135}" dt="2020-08-17T10:52:45.646" v="163" actId="20577"/>
          <ac:spMkLst>
            <pc:docMk/>
            <pc:sldMk cId="1944023566" sldId="1694"/>
            <ac:spMk id="2" creationId="{B0F724D9-3EF7-40AD-BB10-AAFE5338D4C0}"/>
          </ac:spMkLst>
        </pc:spChg>
        <pc:spChg chg="del">
          <ac:chgData name="" userId="" providerId="" clId="Web-{99851CCE-CB97-45C3-A323-762A52E4D135}" dt="2020-08-17T10:52:47.005" v="165"/>
          <ac:spMkLst>
            <pc:docMk/>
            <pc:sldMk cId="1944023566" sldId="1694"/>
            <ac:spMk id="3" creationId="{70A7FB2A-5AC9-480D-A9B6-6FE9A3F370EA}"/>
          </ac:spMkLst>
        </pc:spChg>
        <pc:spChg chg="add mod">
          <ac:chgData name="" userId="" providerId="" clId="Web-{99851CCE-CB97-45C3-A323-762A52E4D135}" dt="2020-08-17T10:52:47.021" v="167"/>
          <ac:spMkLst>
            <pc:docMk/>
            <pc:sldMk cId="1944023566" sldId="1694"/>
            <ac:spMk id="6" creationId="{C9E2FE8E-6BE7-4ACF-9AF1-BE828015C288}"/>
          </ac:spMkLst>
        </pc:spChg>
        <pc:graphicFrameChg chg="add mod ord modGraphic">
          <ac:chgData name="" userId="" providerId="" clId="Web-{99851CCE-CB97-45C3-A323-762A52E4D135}" dt="2020-08-17T10:52:47.005" v="165"/>
          <ac:graphicFrameMkLst>
            <pc:docMk/>
            <pc:sldMk cId="1944023566" sldId="1694"/>
            <ac:graphicFrameMk id="5" creationId="{D7D6A2C6-0DF6-4044-A327-65F1F5FD8FC8}"/>
          </ac:graphicFrameMkLst>
        </pc:graphicFrameChg>
      </pc:sldChg>
      <pc:sldChg chg="addSp delSp modSp new">
        <pc:chgData name="" userId="" providerId="" clId="Web-{99851CCE-CB97-45C3-A323-762A52E4D135}" dt="2020-08-17T10:54:15.288" v="186"/>
        <pc:sldMkLst>
          <pc:docMk/>
          <pc:sldMk cId="2938134348" sldId="1695"/>
        </pc:sldMkLst>
        <pc:spChg chg="mod">
          <ac:chgData name="" userId="" providerId="" clId="Web-{99851CCE-CB97-45C3-A323-762A52E4D135}" dt="2020-08-17T10:53:01.849" v="175" actId="20577"/>
          <ac:spMkLst>
            <pc:docMk/>
            <pc:sldMk cId="2938134348" sldId="1695"/>
            <ac:spMk id="2" creationId="{10B31979-9A89-41E5-8825-ABDD43D6576D}"/>
          </ac:spMkLst>
        </pc:spChg>
        <pc:spChg chg="del">
          <ac:chgData name="" userId="" providerId="" clId="Web-{99851CCE-CB97-45C3-A323-762A52E4D135}" dt="2020-08-17T10:53:49.724" v="178"/>
          <ac:spMkLst>
            <pc:docMk/>
            <pc:sldMk cId="2938134348" sldId="1695"/>
            <ac:spMk id="3" creationId="{54F17959-92E6-432F-98B6-72E051232E56}"/>
          </ac:spMkLst>
        </pc:spChg>
        <pc:spChg chg="add mod">
          <ac:chgData name="" userId="" providerId="" clId="Web-{99851CCE-CB97-45C3-A323-762A52E4D135}" dt="2020-08-17T10:53:49.739" v="180"/>
          <ac:spMkLst>
            <pc:docMk/>
            <pc:sldMk cId="2938134348" sldId="1695"/>
            <ac:spMk id="6" creationId="{12E01BCC-E863-4A27-9112-24EC8FD1F501}"/>
          </ac:spMkLst>
        </pc:spChg>
        <pc:graphicFrameChg chg="add mod ord modGraphic">
          <ac:chgData name="" userId="" providerId="" clId="Web-{99851CCE-CB97-45C3-A323-762A52E4D135}" dt="2020-08-17T10:54:15.288" v="186"/>
          <ac:graphicFrameMkLst>
            <pc:docMk/>
            <pc:sldMk cId="2938134348" sldId="1695"/>
            <ac:graphicFrameMk id="5" creationId="{4FFA5C01-1204-4B21-B998-1007CA4B56B7}"/>
          </ac:graphicFrameMkLst>
        </pc:graphicFrameChg>
      </pc:sldChg>
      <pc:sldChg chg="addSp delSp modSp new">
        <pc:chgData name="" userId="" providerId="" clId="Web-{99851CCE-CB97-45C3-A323-762A52E4D135}" dt="2020-08-17T10:55:18.944" v="196" actId="20577"/>
        <pc:sldMkLst>
          <pc:docMk/>
          <pc:sldMk cId="553430510" sldId="1696"/>
        </pc:sldMkLst>
        <pc:spChg chg="mod">
          <ac:chgData name="" userId="" providerId="" clId="Web-{99851CCE-CB97-45C3-A323-762A52E4D135}" dt="2020-08-17T10:55:18.944" v="196" actId="20577"/>
          <ac:spMkLst>
            <pc:docMk/>
            <pc:sldMk cId="553430510" sldId="1696"/>
            <ac:spMk id="2" creationId="{68240883-A0F4-4865-B79E-EA522937C2BE}"/>
          </ac:spMkLst>
        </pc:spChg>
        <pc:spChg chg="del">
          <ac:chgData name="" userId="" providerId="" clId="Web-{99851CCE-CB97-45C3-A323-762A52E4D135}" dt="2020-08-17T10:55:04.257" v="189"/>
          <ac:spMkLst>
            <pc:docMk/>
            <pc:sldMk cId="553430510" sldId="1696"/>
            <ac:spMk id="3" creationId="{F14DBA49-257C-4E40-8ADB-0BFA852F3652}"/>
          </ac:spMkLst>
        </pc:spChg>
        <pc:spChg chg="add mod">
          <ac:chgData name="" userId="" providerId="" clId="Web-{99851CCE-CB97-45C3-A323-762A52E4D135}" dt="2020-08-17T10:55:10.054" v="193" actId="1076"/>
          <ac:spMkLst>
            <pc:docMk/>
            <pc:sldMk cId="553430510" sldId="1696"/>
            <ac:spMk id="6" creationId="{00A70087-4727-4A26-B095-380E9CA07204}"/>
          </ac:spMkLst>
        </pc:spChg>
        <pc:graphicFrameChg chg="add mod ord modGraphic">
          <ac:chgData name="" userId="" providerId="" clId="Web-{99851CCE-CB97-45C3-A323-762A52E4D135}" dt="2020-08-17T10:55:14.679" v="195"/>
          <ac:graphicFrameMkLst>
            <pc:docMk/>
            <pc:sldMk cId="553430510" sldId="1696"/>
            <ac:graphicFrameMk id="5" creationId="{9EC097E3-09DD-4F62-8052-ADD98B6DD994}"/>
          </ac:graphicFrameMkLst>
        </pc:graphicFrameChg>
      </pc:sldChg>
      <pc:sldChg chg="modSp add replId">
        <pc:chgData name="" userId="" providerId="" clId="Web-{99851CCE-CB97-45C3-A323-762A52E4D135}" dt="2020-08-17T11:09:16.430" v="272" actId="20577"/>
        <pc:sldMkLst>
          <pc:docMk/>
          <pc:sldMk cId="2599281681" sldId="1697"/>
        </pc:sldMkLst>
        <pc:spChg chg="mod">
          <ac:chgData name="" userId="" providerId="" clId="Web-{99851CCE-CB97-45C3-A323-762A52E4D135}" dt="2020-08-17T11:09:16.430" v="272" actId="20577"/>
          <ac:spMkLst>
            <pc:docMk/>
            <pc:sldMk cId="2599281681" sldId="1697"/>
            <ac:spMk id="4" creationId="{76ECEECB-5D61-4168-A4C9-34937C95938C}"/>
          </ac:spMkLst>
        </pc:spChg>
        <pc:spChg chg="mod">
          <ac:chgData name="" userId="" providerId="" clId="Web-{99851CCE-CB97-45C3-A323-762A52E4D135}" dt="2020-08-17T11:08:25.783" v="267" actId="20577"/>
          <ac:spMkLst>
            <pc:docMk/>
            <pc:sldMk cId="2599281681" sldId="1697"/>
            <ac:spMk id="6" creationId="{DEE672FB-BD80-451D-831C-D48C13999F1C}"/>
          </ac:spMkLst>
        </pc:spChg>
      </pc:sldChg>
      <pc:sldChg chg="new del">
        <pc:chgData name="" userId="" providerId="" clId="Web-{99851CCE-CB97-45C3-A323-762A52E4D135}" dt="2020-08-17T11:13:38.071" v="275"/>
        <pc:sldMkLst>
          <pc:docMk/>
          <pc:sldMk cId="4089669602" sldId="1698"/>
        </pc:sldMkLst>
      </pc:sldChg>
      <pc:sldChg chg="modSp new">
        <pc:chgData name="" userId="" providerId="" clId="Web-{99851CCE-CB97-45C3-A323-762A52E4D135}" dt="2020-08-17T11:28:34.592" v="653" actId="20577"/>
        <pc:sldMkLst>
          <pc:docMk/>
          <pc:sldMk cId="4226667830" sldId="1698"/>
        </pc:sldMkLst>
        <pc:spChg chg="mod">
          <ac:chgData name="" userId="" providerId="" clId="Web-{99851CCE-CB97-45C3-A323-762A52E4D135}" dt="2020-08-17T11:14:53.921" v="294" actId="20577"/>
          <ac:spMkLst>
            <pc:docMk/>
            <pc:sldMk cId="4226667830" sldId="1698"/>
            <ac:spMk id="2" creationId="{CF552250-6C56-4705-9C9B-D3E3FD7635E0}"/>
          </ac:spMkLst>
        </pc:spChg>
        <pc:spChg chg="mod">
          <ac:chgData name="" userId="" providerId="" clId="Web-{99851CCE-CB97-45C3-A323-762A52E4D135}" dt="2020-08-17T11:28:34.592" v="653" actId="20577"/>
          <ac:spMkLst>
            <pc:docMk/>
            <pc:sldMk cId="4226667830" sldId="1698"/>
            <ac:spMk id="3" creationId="{3A57F211-10B5-4715-BD87-F7B5A0071018}"/>
          </ac:spMkLst>
        </pc:spChg>
      </pc:sldChg>
      <pc:sldChg chg="modSp new">
        <pc:chgData name="" userId="" providerId="" clId="Web-{99851CCE-CB97-45C3-A323-762A52E4D135}" dt="2020-08-17T11:32:43.605" v="747" actId="20577"/>
        <pc:sldMkLst>
          <pc:docMk/>
          <pc:sldMk cId="719218547" sldId="1699"/>
        </pc:sldMkLst>
        <pc:spChg chg="mod">
          <ac:chgData name="" userId="" providerId="" clId="Web-{99851CCE-CB97-45C3-A323-762A52E4D135}" dt="2020-08-17T11:25:05.320" v="582" actId="20577"/>
          <ac:spMkLst>
            <pc:docMk/>
            <pc:sldMk cId="719218547" sldId="1699"/>
            <ac:spMk id="2" creationId="{EEF666B1-FF1D-45ED-B509-D677B4B787F0}"/>
          </ac:spMkLst>
        </pc:spChg>
        <pc:spChg chg="mod">
          <ac:chgData name="" userId="" providerId="" clId="Web-{99851CCE-CB97-45C3-A323-762A52E4D135}" dt="2020-08-17T11:32:43.605" v="747" actId="20577"/>
          <ac:spMkLst>
            <pc:docMk/>
            <pc:sldMk cId="719218547" sldId="1699"/>
            <ac:spMk id="3" creationId="{040AF1EB-6645-4D78-A804-5ACD2E910D5F}"/>
          </ac:spMkLst>
        </pc:spChg>
      </pc:sldChg>
    </pc:docChg>
  </pc:docChgLst>
  <pc:docChgLst>
    <pc:chgData clId="Web-{55B29665-18F1-4621-BBB2-1421BEB2D896}"/>
    <pc:docChg chg="addSld delSld modSld">
      <pc:chgData name="" userId="" providerId="" clId="Web-{55B29665-18F1-4621-BBB2-1421BEB2D896}" dt="2020-08-18T12:49:12.129" v="620" actId="20577"/>
      <pc:docMkLst>
        <pc:docMk/>
      </pc:docMkLst>
      <pc:sldChg chg="modSp">
        <pc:chgData name="" userId="" providerId="" clId="Web-{55B29665-18F1-4621-BBB2-1421BEB2D896}" dt="2020-08-18T12:46:44.638" v="596" actId="20577"/>
        <pc:sldMkLst>
          <pc:docMk/>
          <pc:sldMk cId="0" sldId="1684"/>
        </pc:sldMkLst>
        <pc:spChg chg="mod">
          <ac:chgData name="" userId="" providerId="" clId="Web-{55B29665-18F1-4621-BBB2-1421BEB2D896}" dt="2020-08-18T12:46:43.810" v="595" actId="20577"/>
          <ac:spMkLst>
            <pc:docMk/>
            <pc:sldMk cId="0" sldId="1684"/>
            <ac:spMk id="4" creationId="{76ECEECB-5D61-4168-A4C9-34937C95938C}"/>
          </ac:spMkLst>
        </pc:spChg>
        <pc:spChg chg="mod">
          <ac:chgData name="" userId="" providerId="" clId="Web-{55B29665-18F1-4621-BBB2-1421BEB2D896}" dt="2020-08-18T12:46:44.638" v="596" actId="20577"/>
          <ac:spMkLst>
            <pc:docMk/>
            <pc:sldMk cId="0" sldId="1684"/>
            <ac:spMk id="6" creationId="{DEE672FB-BD80-451D-831C-D48C13999F1C}"/>
          </ac:spMkLst>
        </pc:spChg>
      </pc:sldChg>
      <pc:sldChg chg="modSp">
        <pc:chgData name="" userId="" providerId="" clId="Web-{55B29665-18F1-4621-BBB2-1421BEB2D896}" dt="2020-08-18T12:11:59.358" v="86" actId="20577"/>
        <pc:sldMkLst>
          <pc:docMk/>
          <pc:sldMk cId="2503071523" sldId="1702"/>
        </pc:sldMkLst>
        <pc:spChg chg="mod">
          <ac:chgData name="" userId="" providerId="" clId="Web-{55B29665-18F1-4621-BBB2-1421BEB2D896}" dt="2020-08-18T12:11:59.358" v="86" actId="20577"/>
          <ac:spMkLst>
            <pc:docMk/>
            <pc:sldMk cId="2503071523" sldId="1702"/>
            <ac:spMk id="3" creationId="{7960A090-4DA1-4B17-A9DD-7495254E02CC}"/>
          </ac:spMkLst>
        </pc:spChg>
      </pc:sldChg>
      <pc:sldChg chg="modSp">
        <pc:chgData name="" userId="" providerId="" clId="Web-{55B29665-18F1-4621-BBB2-1421BEB2D896}" dt="2020-08-18T12:36:59.451" v="452" actId="20577"/>
        <pc:sldMkLst>
          <pc:docMk/>
          <pc:sldMk cId="1985722292" sldId="1703"/>
        </pc:sldMkLst>
        <pc:spChg chg="mod">
          <ac:chgData name="" userId="" providerId="" clId="Web-{55B29665-18F1-4621-BBB2-1421BEB2D896}" dt="2020-08-18T12:36:59.451" v="452" actId="20577"/>
          <ac:spMkLst>
            <pc:docMk/>
            <pc:sldMk cId="1985722292" sldId="1703"/>
            <ac:spMk id="3" creationId="{A12B2989-9545-4532-BE81-AA05BFF825AF}"/>
          </ac:spMkLst>
        </pc:spChg>
      </pc:sldChg>
      <pc:sldChg chg="new del mod modShow">
        <pc:chgData name="" userId="" providerId="" clId="Web-{55B29665-18F1-4621-BBB2-1421BEB2D896}" dt="2020-08-18T12:15:47.348" v="92"/>
        <pc:sldMkLst>
          <pc:docMk/>
          <pc:sldMk cId="3114275065" sldId="1715"/>
        </pc:sldMkLst>
      </pc:sldChg>
      <pc:sldChg chg="modSp add replId">
        <pc:chgData name="" userId="" providerId="" clId="Web-{55B29665-18F1-4621-BBB2-1421BEB2D896}" dt="2020-08-18T12:46:41.920" v="594" actId="20577"/>
        <pc:sldMkLst>
          <pc:docMk/>
          <pc:sldMk cId="2855760745" sldId="1716"/>
        </pc:sldMkLst>
        <pc:spChg chg="mod">
          <ac:chgData name="" userId="" providerId="" clId="Web-{55B29665-18F1-4621-BBB2-1421BEB2D896}" dt="2020-08-18T12:38:28.841" v="485" actId="20577"/>
          <ac:spMkLst>
            <pc:docMk/>
            <pc:sldMk cId="2855760745" sldId="1716"/>
            <ac:spMk id="2" creationId="{00000000-0000-0000-0000-000000000000}"/>
          </ac:spMkLst>
        </pc:spChg>
        <pc:spChg chg="mod">
          <ac:chgData name="" userId="" providerId="" clId="Web-{55B29665-18F1-4621-BBB2-1421BEB2D896}" dt="2020-08-18T12:17:40.426" v="99" actId="20577"/>
          <ac:spMkLst>
            <pc:docMk/>
            <pc:sldMk cId="2855760745" sldId="1716"/>
            <ac:spMk id="3" creationId="{12784E92-27DA-40C9-83C9-B1D834D12844}"/>
          </ac:spMkLst>
        </pc:spChg>
        <pc:spChg chg="mod">
          <ac:chgData name="" userId="" providerId="" clId="Web-{55B29665-18F1-4621-BBB2-1421BEB2D896}" dt="2020-08-18T12:46:40.279" v="593" actId="20577"/>
          <ac:spMkLst>
            <pc:docMk/>
            <pc:sldMk cId="2855760745" sldId="1716"/>
            <ac:spMk id="4" creationId="{76ECEECB-5D61-4168-A4C9-34937C95938C}"/>
          </ac:spMkLst>
        </pc:spChg>
        <pc:spChg chg="mod">
          <ac:chgData name="" userId="" providerId="" clId="Web-{55B29665-18F1-4621-BBB2-1421BEB2D896}" dt="2020-08-18T12:18:10.132" v="100" actId="20577"/>
          <ac:spMkLst>
            <pc:docMk/>
            <pc:sldMk cId="2855760745" sldId="1716"/>
            <ac:spMk id="5" creationId="{9622D48A-34B3-4BC0-B2D6-BCE618E9A8C7}"/>
          </ac:spMkLst>
        </pc:spChg>
        <pc:spChg chg="mod">
          <ac:chgData name="" userId="" providerId="" clId="Web-{55B29665-18F1-4621-BBB2-1421BEB2D896}" dt="2020-08-18T12:46:41.920" v="594" actId="20577"/>
          <ac:spMkLst>
            <pc:docMk/>
            <pc:sldMk cId="2855760745" sldId="1716"/>
            <ac:spMk id="6" creationId="{DEE672FB-BD80-451D-831C-D48C13999F1C}"/>
          </ac:spMkLst>
        </pc:spChg>
      </pc:sldChg>
      <pc:sldChg chg="modSp new">
        <pc:chgData name="" userId="" providerId="" clId="Web-{55B29665-18F1-4621-BBB2-1421BEB2D896}" dt="2020-08-18T12:48:34.488" v="618" actId="20577"/>
        <pc:sldMkLst>
          <pc:docMk/>
          <pc:sldMk cId="3975142333" sldId="1717"/>
        </pc:sldMkLst>
        <pc:spChg chg="mod">
          <ac:chgData name="" userId="" providerId="" clId="Web-{55B29665-18F1-4621-BBB2-1421BEB2D896}" dt="2020-08-18T12:26:15.532" v="148" actId="20577"/>
          <ac:spMkLst>
            <pc:docMk/>
            <pc:sldMk cId="3975142333" sldId="1717"/>
            <ac:spMk id="2" creationId="{1DF22AA4-2347-4F4C-B545-5846FE7AD37F}"/>
          </ac:spMkLst>
        </pc:spChg>
        <pc:spChg chg="mod">
          <ac:chgData name="" userId="" providerId="" clId="Web-{55B29665-18F1-4621-BBB2-1421BEB2D896}" dt="2020-08-18T12:48:34.488" v="618" actId="20577"/>
          <ac:spMkLst>
            <pc:docMk/>
            <pc:sldMk cId="3975142333" sldId="1717"/>
            <ac:spMk id="3" creationId="{AB55CA69-D30D-4B38-9364-2CF06E05EE03}"/>
          </ac:spMkLst>
        </pc:spChg>
      </pc:sldChg>
      <pc:sldChg chg="new del">
        <pc:chgData name="" userId="" providerId="" clId="Web-{55B29665-18F1-4621-BBB2-1421BEB2D896}" dt="2020-08-18T12:38:57.873" v="489"/>
        <pc:sldMkLst>
          <pc:docMk/>
          <pc:sldMk cId="2129900204" sldId="1718"/>
        </pc:sldMkLst>
      </pc:sldChg>
      <pc:sldChg chg="modSp add replId">
        <pc:chgData name="" userId="" providerId="" clId="Web-{55B29665-18F1-4621-BBB2-1421BEB2D896}" dt="2020-08-18T12:47:46.357" v="603" actId="20577"/>
        <pc:sldMkLst>
          <pc:docMk/>
          <pc:sldMk cId="4220812716" sldId="1718"/>
        </pc:sldMkLst>
        <pc:spChg chg="mod">
          <ac:chgData name="" userId="" providerId="" clId="Web-{55B29665-18F1-4621-BBB2-1421BEB2D896}" dt="2020-08-18T12:39:15.669" v="497" actId="20577"/>
          <ac:spMkLst>
            <pc:docMk/>
            <pc:sldMk cId="4220812716" sldId="1718"/>
            <ac:spMk id="2" creationId="{00000000-0000-0000-0000-000000000000}"/>
          </ac:spMkLst>
        </pc:spChg>
        <pc:spChg chg="mod">
          <ac:chgData name="" userId="" providerId="" clId="Web-{55B29665-18F1-4621-BBB2-1421BEB2D896}" dt="2020-08-18T12:39:28.310" v="500" actId="20577"/>
          <ac:spMkLst>
            <pc:docMk/>
            <pc:sldMk cId="4220812716" sldId="1718"/>
            <ac:spMk id="3" creationId="{12784E92-27DA-40C9-83C9-B1D834D12844}"/>
          </ac:spMkLst>
        </pc:spChg>
        <pc:spChg chg="mod">
          <ac:chgData name="" userId="" providerId="" clId="Web-{55B29665-18F1-4621-BBB2-1421BEB2D896}" dt="2020-08-18T12:47:11.826" v="601" actId="20577"/>
          <ac:spMkLst>
            <pc:docMk/>
            <pc:sldMk cId="4220812716" sldId="1718"/>
            <ac:spMk id="4" creationId="{76ECEECB-5D61-4168-A4C9-34937C95938C}"/>
          </ac:spMkLst>
        </pc:spChg>
        <pc:spChg chg="mod">
          <ac:chgData name="" userId="" providerId="" clId="Web-{55B29665-18F1-4621-BBB2-1421BEB2D896}" dt="2020-08-18T12:47:46.357" v="603" actId="20577"/>
          <ac:spMkLst>
            <pc:docMk/>
            <pc:sldMk cId="4220812716" sldId="1718"/>
            <ac:spMk id="5" creationId="{9622D48A-34B3-4BC0-B2D6-BCE618E9A8C7}"/>
          </ac:spMkLst>
        </pc:spChg>
        <pc:spChg chg="mod">
          <ac:chgData name="" userId="" providerId="" clId="Web-{55B29665-18F1-4621-BBB2-1421BEB2D896}" dt="2020-08-18T12:45:52.873" v="581" actId="20577"/>
          <ac:spMkLst>
            <pc:docMk/>
            <pc:sldMk cId="4220812716" sldId="1718"/>
            <ac:spMk id="6" creationId="{DEE672FB-BD80-451D-831C-D48C13999F1C}"/>
          </ac:spMkLst>
        </pc:spChg>
      </pc:sldChg>
    </pc:docChg>
  </pc:docChgLst>
  <pc:docChgLst>
    <pc:chgData clId="Web-{458DF6F8-0FEB-448C-95A4-D243F76C30F1}"/>
    <pc:docChg chg="modSld">
      <pc:chgData name="" userId="" providerId="" clId="Web-{458DF6F8-0FEB-448C-95A4-D243F76C30F1}" dt="2020-08-18T02:34:57.940" v="168" actId="20577"/>
      <pc:docMkLst>
        <pc:docMk/>
      </pc:docMkLst>
      <pc:sldChg chg="modSp">
        <pc:chgData name="" userId="" providerId="" clId="Web-{458DF6F8-0FEB-448C-95A4-D243F76C30F1}" dt="2020-08-18T02:32:36.268" v="31" actId="20577"/>
        <pc:sldMkLst>
          <pc:docMk/>
          <pc:sldMk cId="2599281681" sldId="1697"/>
        </pc:sldMkLst>
        <pc:spChg chg="mod">
          <ac:chgData name="" userId="" providerId="" clId="Web-{458DF6F8-0FEB-448C-95A4-D243F76C30F1}" dt="2020-08-18T02:32:36.268" v="31" actId="20577"/>
          <ac:spMkLst>
            <pc:docMk/>
            <pc:sldMk cId="2599281681" sldId="1697"/>
            <ac:spMk id="4" creationId="{76ECEECB-5D61-4168-A4C9-34937C95938C}"/>
          </ac:spMkLst>
        </pc:spChg>
      </pc:sldChg>
      <pc:sldChg chg="modSp">
        <pc:chgData name="" userId="" providerId="" clId="Web-{458DF6F8-0FEB-448C-95A4-D243F76C30F1}" dt="2020-08-18T02:30:10.940" v="0" actId="20577"/>
        <pc:sldMkLst>
          <pc:docMk/>
          <pc:sldMk cId="719218547" sldId="1699"/>
        </pc:sldMkLst>
        <pc:spChg chg="mod">
          <ac:chgData name="" userId="" providerId="" clId="Web-{458DF6F8-0FEB-448C-95A4-D243F76C30F1}" dt="2020-08-18T02:30:10.940" v="0" actId="20577"/>
          <ac:spMkLst>
            <pc:docMk/>
            <pc:sldMk cId="719218547" sldId="1699"/>
            <ac:spMk id="3" creationId="{040AF1EB-6645-4D78-A804-5ACD2E910D5F}"/>
          </ac:spMkLst>
        </pc:spChg>
      </pc:sldChg>
      <pc:sldChg chg="modSp">
        <pc:chgData name="" userId="" providerId="" clId="Web-{458DF6F8-0FEB-448C-95A4-D243F76C30F1}" dt="2020-08-18T02:34:00.112" v="114" actId="20577"/>
        <pc:sldMkLst>
          <pc:docMk/>
          <pc:sldMk cId="1985722292" sldId="1703"/>
        </pc:sldMkLst>
        <pc:spChg chg="mod">
          <ac:chgData name="" userId="" providerId="" clId="Web-{458DF6F8-0FEB-448C-95A4-D243F76C30F1}" dt="2020-08-18T02:34:00.112" v="114" actId="20577"/>
          <ac:spMkLst>
            <pc:docMk/>
            <pc:sldMk cId="1985722292" sldId="1703"/>
            <ac:spMk id="3" creationId="{A12B2989-9545-4532-BE81-AA05BFF825AF}"/>
          </ac:spMkLst>
        </pc:spChg>
      </pc:sldChg>
      <pc:sldChg chg="modSp">
        <pc:chgData name="" userId="" providerId="" clId="Web-{458DF6F8-0FEB-448C-95A4-D243F76C30F1}" dt="2020-08-18T02:34:56.768" v="166" actId="20577"/>
        <pc:sldMkLst>
          <pc:docMk/>
          <pc:sldMk cId="392442735" sldId="1706"/>
        </pc:sldMkLst>
        <pc:spChg chg="mod">
          <ac:chgData name="" userId="" providerId="" clId="Web-{458DF6F8-0FEB-448C-95A4-D243F76C30F1}" dt="2020-08-18T02:34:56.768" v="166" actId="20577"/>
          <ac:spMkLst>
            <pc:docMk/>
            <pc:sldMk cId="392442735" sldId="1706"/>
            <ac:spMk id="9" creationId="{294A71D2-0172-43B4-8F1A-D8B41A435DBF}"/>
          </ac:spMkLst>
        </pc:spChg>
      </pc:sldChg>
    </pc:docChg>
  </pc:docChgLst>
  <pc:docChgLst>
    <pc:chgData clId="Web-{D6DC9533-623F-47DC-BC9C-D0B4C12E2DBE}"/>
    <pc:docChg chg="addSld modSld">
      <pc:chgData name="" userId="" providerId="" clId="Web-{D6DC9533-623F-47DC-BC9C-D0B4C12E2DBE}" dt="2020-08-18T11:41:10.284" v="1090" actId="20577"/>
      <pc:docMkLst>
        <pc:docMk/>
      </pc:docMkLst>
      <pc:sldChg chg="modSp">
        <pc:chgData name="" userId="" providerId="" clId="Web-{D6DC9533-623F-47DC-BC9C-D0B4C12E2DBE}" dt="2020-08-18T11:18:32.824" v="21" actId="20577"/>
        <pc:sldMkLst>
          <pc:docMk/>
          <pc:sldMk cId="0" sldId="1685"/>
        </pc:sldMkLst>
        <pc:spChg chg="mod">
          <ac:chgData name="" userId="" providerId="" clId="Web-{D6DC9533-623F-47DC-BC9C-D0B4C12E2DBE}" dt="2020-08-18T11:18:32.824" v="21" actId="20577"/>
          <ac:spMkLst>
            <pc:docMk/>
            <pc:sldMk cId="0" sldId="1685"/>
            <ac:spMk id="4" creationId="{76ECEECB-5D61-4168-A4C9-34937C95938C}"/>
          </ac:spMkLst>
        </pc:spChg>
      </pc:sldChg>
      <pc:sldChg chg="modSp">
        <pc:chgData name="" userId="" providerId="" clId="Web-{D6DC9533-623F-47DC-BC9C-D0B4C12E2DBE}" dt="2020-08-18T11:12:36.734" v="2" actId="20577"/>
        <pc:sldMkLst>
          <pc:docMk/>
          <pc:sldMk cId="2050835719" sldId="1707"/>
        </pc:sldMkLst>
        <pc:spChg chg="mod">
          <ac:chgData name="" userId="" providerId="" clId="Web-{D6DC9533-623F-47DC-BC9C-D0B4C12E2DBE}" dt="2020-08-18T11:12:36.734" v="2" actId="20577"/>
          <ac:spMkLst>
            <pc:docMk/>
            <pc:sldMk cId="2050835719" sldId="1707"/>
            <ac:spMk id="3" creationId="{F865C6A1-801C-4BEC-85CF-F93DF092B172}"/>
          </ac:spMkLst>
        </pc:spChg>
      </pc:sldChg>
      <pc:sldChg chg="modSp add replId">
        <pc:chgData name="" userId="" providerId="" clId="Web-{D6DC9533-623F-47DC-BC9C-D0B4C12E2DBE}" dt="2020-08-18T11:27:57.323" v="588" actId="20577"/>
        <pc:sldMkLst>
          <pc:docMk/>
          <pc:sldMk cId="4118450992" sldId="1713"/>
        </pc:sldMkLst>
        <pc:spChg chg="mod">
          <ac:chgData name="" userId="" providerId="" clId="Web-{D6DC9533-623F-47DC-BC9C-D0B4C12E2DBE}" dt="2020-08-18T11:27:44.589" v="580" actId="20577"/>
          <ac:spMkLst>
            <pc:docMk/>
            <pc:sldMk cId="4118450992" sldId="1713"/>
            <ac:spMk id="45" creationId="{0CFFC4C4-7117-4C7D-AA9D-3AC2AD24447C}"/>
          </ac:spMkLst>
        </pc:spChg>
        <pc:spChg chg="mod">
          <ac:chgData name="" userId="" providerId="" clId="Web-{D6DC9533-623F-47DC-BC9C-D0B4C12E2DBE}" dt="2020-08-18T11:21:20.949" v="188" actId="20577"/>
          <ac:spMkLst>
            <pc:docMk/>
            <pc:sldMk cId="4118450992" sldId="1713"/>
            <ac:spMk id="46" creationId="{2E485EE3-83C3-4A41-A849-7843EF810433}"/>
          </ac:spMkLst>
        </pc:spChg>
        <pc:spChg chg="mod">
          <ac:chgData name="" userId="" providerId="" clId="Web-{D6DC9533-623F-47DC-BC9C-D0B4C12E2DBE}" dt="2020-08-18T11:23:41.502" v="339" actId="20577"/>
          <ac:spMkLst>
            <pc:docMk/>
            <pc:sldMk cId="4118450992" sldId="1713"/>
            <ac:spMk id="48" creationId="{6DA683A6-4FAF-46D7-A4E2-AC4609A74A70}"/>
          </ac:spMkLst>
        </pc:spChg>
        <pc:spChg chg="mod">
          <ac:chgData name="" userId="" providerId="" clId="Web-{D6DC9533-623F-47DC-BC9C-D0B4C12E2DBE}" dt="2020-08-18T11:21:40.701" v="207" actId="20577"/>
          <ac:spMkLst>
            <pc:docMk/>
            <pc:sldMk cId="4118450992" sldId="1713"/>
            <ac:spMk id="49" creationId="{8875F943-00A8-462C-9B9B-2BEA117C39A6}"/>
          </ac:spMkLst>
        </pc:spChg>
        <pc:spChg chg="mod">
          <ac:chgData name="" userId="" providerId="" clId="Web-{D6DC9533-623F-47DC-BC9C-D0B4C12E2DBE}" dt="2020-08-18T11:26:01.026" v="461" actId="20577"/>
          <ac:spMkLst>
            <pc:docMk/>
            <pc:sldMk cId="4118450992" sldId="1713"/>
            <ac:spMk id="51" creationId="{AE7860FF-2924-4E37-96C5-28530A6E7905}"/>
          </ac:spMkLst>
        </pc:spChg>
        <pc:spChg chg="mod">
          <ac:chgData name="" userId="" providerId="" clId="Web-{D6DC9533-623F-47DC-BC9C-D0B4C12E2DBE}" dt="2020-08-18T11:24:00.409" v="352" actId="20577"/>
          <ac:spMkLst>
            <pc:docMk/>
            <pc:sldMk cId="4118450992" sldId="1713"/>
            <ac:spMk id="52" creationId="{62CC6AC9-BAFE-45A5-BD42-5B01792512A0}"/>
          </ac:spMkLst>
        </pc:spChg>
        <pc:spChg chg="mod">
          <ac:chgData name="" userId="" providerId="" clId="Web-{D6DC9533-623F-47DC-BC9C-D0B4C12E2DBE}" dt="2020-08-18T11:27:51.573" v="585" actId="20577"/>
          <ac:spMkLst>
            <pc:docMk/>
            <pc:sldMk cId="4118450992" sldId="1713"/>
            <ac:spMk id="54" creationId="{8B7FBBB7-CACB-4A80-B8C5-D48D744419DC}"/>
          </ac:spMkLst>
        </pc:spChg>
        <pc:spChg chg="mod">
          <ac:chgData name="" userId="" providerId="" clId="Web-{D6DC9533-623F-47DC-BC9C-D0B4C12E2DBE}" dt="2020-08-18T11:27:57.323" v="588" actId="20577"/>
          <ac:spMkLst>
            <pc:docMk/>
            <pc:sldMk cId="4118450992" sldId="1713"/>
            <ac:spMk id="55" creationId="{35A09732-D1A4-44AA-BEC8-3989211CE18F}"/>
          </ac:spMkLst>
        </pc:spChg>
      </pc:sldChg>
      <pc:sldChg chg="modSp add replId">
        <pc:chgData name="" userId="" providerId="" clId="Web-{D6DC9533-623F-47DC-BC9C-D0B4C12E2DBE}" dt="2020-08-18T11:41:06.721" v="1088" actId="20577"/>
        <pc:sldMkLst>
          <pc:docMk/>
          <pc:sldMk cId="1749492044" sldId="1714"/>
        </pc:sldMkLst>
        <pc:spChg chg="mod">
          <ac:chgData name="" userId="" providerId="" clId="Web-{D6DC9533-623F-47DC-BC9C-D0B4C12E2DBE}" dt="2020-08-18T11:41:06.721" v="1088" actId="20577"/>
          <ac:spMkLst>
            <pc:docMk/>
            <pc:sldMk cId="1749492044" sldId="1714"/>
            <ac:spMk id="99" creationId="{E25349A8-F998-4823-8542-59D7569753C1}"/>
          </ac:spMkLst>
        </pc:spChg>
        <pc:spChg chg="mod">
          <ac:chgData name="" userId="" providerId="" clId="Web-{D6DC9533-623F-47DC-BC9C-D0B4C12E2DBE}" dt="2020-08-18T11:40:38.034" v="1024" actId="20577"/>
          <ac:spMkLst>
            <pc:docMk/>
            <pc:sldMk cId="1749492044" sldId="1714"/>
            <ac:spMk id="100" creationId="{716E5488-D394-42EE-9436-BC8A9D0304DE}"/>
          </ac:spMkLst>
        </pc:spChg>
        <pc:spChg chg="mod">
          <ac:chgData name="" userId="" providerId="" clId="Web-{D6DC9533-623F-47DC-BC9C-D0B4C12E2DBE}" dt="2020-08-18T11:29:24.362" v="706" actId="20577"/>
          <ac:spMkLst>
            <pc:docMk/>
            <pc:sldMk cId="1749492044" sldId="1714"/>
            <ac:spMk id="105" creationId="{103250F0-DC57-4C10-B2B2-890812B6CA1D}"/>
          </ac:spMkLst>
        </pc:spChg>
        <pc:spChg chg="mod">
          <ac:chgData name="" userId="" providerId="" clId="Web-{D6DC9533-623F-47DC-BC9C-D0B4C12E2DBE}" dt="2020-08-18T11:28:38.776" v="633" actId="20577"/>
          <ac:spMkLst>
            <pc:docMk/>
            <pc:sldMk cId="1749492044" sldId="1714"/>
            <ac:spMk id="106" creationId="{323ABCA0-E6AA-43C2-9E05-F3B024021FD8}"/>
          </ac:spMkLst>
        </pc:spChg>
        <pc:spChg chg="mod">
          <ac:chgData name="" userId="" providerId="" clId="Web-{D6DC9533-623F-47DC-BC9C-D0B4C12E2DBE}" dt="2020-08-18T11:34:48.850" v="846" actId="20577"/>
          <ac:spMkLst>
            <pc:docMk/>
            <pc:sldMk cId="1749492044" sldId="1714"/>
            <ac:spMk id="107" creationId="{7571D65B-2F0B-4315-B632-18A5612ACBCD}"/>
          </ac:spMkLst>
        </pc:spChg>
        <pc:spChg chg="mod">
          <ac:chgData name="" userId="" providerId="" clId="Web-{D6DC9533-623F-47DC-BC9C-D0B4C12E2DBE}" dt="2020-08-18T11:33:35.018" v="716" actId="20577"/>
          <ac:spMkLst>
            <pc:docMk/>
            <pc:sldMk cId="1749492044" sldId="1714"/>
            <ac:spMk id="108" creationId="{7ADD58AF-8087-4404-BD00-E4A114A7089E}"/>
          </ac:spMkLst>
        </pc:spChg>
        <pc:spChg chg="mod">
          <ac:chgData name="" userId="" providerId="" clId="Web-{D6DC9533-623F-47DC-BC9C-D0B4C12E2DBE}" dt="2020-08-18T11:39:40.081" v="1005" actId="20577"/>
          <ac:spMkLst>
            <pc:docMk/>
            <pc:sldMk cId="1749492044" sldId="1714"/>
            <ac:spMk id="109" creationId="{786E0AA0-0488-441D-A52A-3DC0ADA56904}"/>
          </ac:spMkLst>
        </pc:spChg>
        <pc:spChg chg="mod">
          <ac:chgData name="" userId="" providerId="" clId="Web-{D6DC9533-623F-47DC-BC9C-D0B4C12E2DBE}" dt="2020-08-18T11:38:19.700" v="910" actId="20577"/>
          <ac:spMkLst>
            <pc:docMk/>
            <pc:sldMk cId="1749492044" sldId="1714"/>
            <ac:spMk id="110" creationId="{678CDF34-1D98-4BD7-AFA8-55136F6F5AB5}"/>
          </ac:spMkLst>
        </pc:spChg>
      </pc:sldChg>
    </pc:docChg>
  </pc:docChgLst>
  <pc:docChgLst>
    <pc:chgData clId="Web-{00E5C92E-794A-457D-B657-72624699AACC}"/>
    <pc:docChg chg="addSld modSld">
      <pc:chgData name="" userId="" providerId="" clId="Web-{00E5C92E-794A-457D-B657-72624699AACC}" dt="2020-08-27T07:14:08.889" v="96" actId="20577"/>
      <pc:docMkLst>
        <pc:docMk/>
      </pc:docMkLst>
      <pc:sldChg chg="modSp">
        <pc:chgData name="" userId="" providerId="" clId="Web-{00E5C92E-794A-457D-B657-72624699AACC}" dt="2020-08-27T07:14:08.889" v="96" actId="20577"/>
        <pc:sldMkLst>
          <pc:docMk/>
          <pc:sldMk cId="192611971" sldId="1730"/>
        </pc:sldMkLst>
        <pc:spChg chg="mod">
          <ac:chgData name="" userId="" providerId="" clId="Web-{00E5C92E-794A-457D-B657-72624699AACC}" dt="2020-08-27T07:14:08.889" v="96" actId="20577"/>
          <ac:spMkLst>
            <pc:docMk/>
            <pc:sldMk cId="192611971" sldId="1730"/>
            <ac:spMk id="4" creationId="{76ECEECB-5D61-4168-A4C9-34937C95938C}"/>
          </ac:spMkLst>
        </pc:spChg>
      </pc:sldChg>
      <pc:sldChg chg="modSp add replId">
        <pc:chgData name="" userId="" providerId="" clId="Web-{00E5C92E-794A-457D-B657-72624699AACC}" dt="2020-08-27T07:10:29.761" v="49" actId="20577"/>
        <pc:sldMkLst>
          <pc:docMk/>
          <pc:sldMk cId="1562510622" sldId="1752"/>
        </pc:sldMkLst>
        <pc:spChg chg="mod">
          <ac:chgData name="" userId="" providerId="" clId="Web-{00E5C92E-794A-457D-B657-72624699AACC}" dt="2020-08-27T07:05:15.455" v="9" actId="20577"/>
          <ac:spMkLst>
            <pc:docMk/>
            <pc:sldMk cId="1562510622" sldId="1752"/>
            <ac:spMk id="2" creationId="{00000000-0000-0000-0000-000000000000}"/>
          </ac:spMkLst>
        </pc:spChg>
        <pc:spChg chg="mod">
          <ac:chgData name="" userId="" providerId="" clId="Web-{00E5C92E-794A-457D-B657-72624699AACC}" dt="2020-08-27T07:05:27.955" v="14" actId="20577"/>
          <ac:spMkLst>
            <pc:docMk/>
            <pc:sldMk cId="1562510622" sldId="1752"/>
            <ac:spMk id="3" creationId="{12784E92-27DA-40C9-83C9-B1D834D12844}"/>
          </ac:spMkLst>
        </pc:spChg>
        <pc:spChg chg="mod">
          <ac:chgData name="" userId="" providerId="" clId="Web-{00E5C92E-794A-457D-B657-72624699AACC}" dt="2020-08-27T07:08:28.105" v="35" actId="20577"/>
          <ac:spMkLst>
            <pc:docMk/>
            <pc:sldMk cId="1562510622" sldId="1752"/>
            <ac:spMk id="4" creationId="{76ECEECB-5D61-4168-A4C9-34937C95938C}"/>
          </ac:spMkLst>
        </pc:spChg>
        <pc:spChg chg="mod">
          <ac:chgData name="" userId="" providerId="" clId="Web-{00E5C92E-794A-457D-B657-72624699AACC}" dt="2020-08-27T07:06:09.769" v="23" actId="20577"/>
          <ac:spMkLst>
            <pc:docMk/>
            <pc:sldMk cId="1562510622" sldId="1752"/>
            <ac:spMk id="5" creationId="{9622D48A-34B3-4BC0-B2D6-BCE618E9A8C7}"/>
          </ac:spMkLst>
        </pc:spChg>
        <pc:spChg chg="mod">
          <ac:chgData name="" userId="" providerId="" clId="Web-{00E5C92E-794A-457D-B657-72624699AACC}" dt="2020-08-27T07:08:39.230" v="37" actId="20577"/>
          <ac:spMkLst>
            <pc:docMk/>
            <pc:sldMk cId="1562510622" sldId="1752"/>
            <ac:spMk id="6" creationId="{DEE672FB-BD80-451D-831C-D48C13999F1C}"/>
          </ac:spMkLst>
        </pc:spChg>
        <pc:spChg chg="mod">
          <ac:chgData name="" userId="" providerId="" clId="Web-{00E5C92E-794A-457D-B657-72624699AACC}" dt="2020-08-27T07:10:29.761" v="49" actId="20577"/>
          <ac:spMkLst>
            <pc:docMk/>
            <pc:sldMk cId="1562510622" sldId="1752"/>
            <ac:spMk id="8" creationId="{5D1C28B1-320B-4B16-9117-4DB956F40906}"/>
          </ac:spMkLst>
        </pc:spChg>
      </pc:sldChg>
      <pc:sldChg chg="modSp add replId">
        <pc:chgData name="" userId="" providerId="" clId="Web-{00E5C92E-794A-457D-B657-72624699AACC}" dt="2020-08-27T07:13:33.171" v="90" actId="20577"/>
        <pc:sldMkLst>
          <pc:docMk/>
          <pc:sldMk cId="2603228664" sldId="1753"/>
        </pc:sldMkLst>
        <pc:spChg chg="mod">
          <ac:chgData name="" userId="" providerId="" clId="Web-{00E5C92E-794A-457D-B657-72624699AACC}" dt="2020-08-27T07:11:05.870" v="57" actId="20577"/>
          <ac:spMkLst>
            <pc:docMk/>
            <pc:sldMk cId="2603228664" sldId="1753"/>
            <ac:spMk id="2" creationId="{00000000-0000-0000-0000-000000000000}"/>
          </ac:spMkLst>
        </pc:spChg>
        <pc:spChg chg="mod">
          <ac:chgData name="" userId="" providerId="" clId="Web-{00E5C92E-794A-457D-B657-72624699AACC}" dt="2020-08-27T07:11:14.761" v="62" actId="20577"/>
          <ac:spMkLst>
            <pc:docMk/>
            <pc:sldMk cId="2603228664" sldId="1753"/>
            <ac:spMk id="3" creationId="{12784E92-27DA-40C9-83C9-B1D834D12844}"/>
          </ac:spMkLst>
        </pc:spChg>
        <pc:spChg chg="mod">
          <ac:chgData name="" userId="" providerId="" clId="Web-{00E5C92E-794A-457D-B657-72624699AACC}" dt="2020-08-27T07:12:22.796" v="73" actId="20577"/>
          <ac:spMkLst>
            <pc:docMk/>
            <pc:sldMk cId="2603228664" sldId="1753"/>
            <ac:spMk id="4" creationId="{76ECEECB-5D61-4168-A4C9-34937C95938C}"/>
          </ac:spMkLst>
        </pc:spChg>
        <pc:spChg chg="mod">
          <ac:chgData name="" userId="" providerId="" clId="Web-{00E5C92E-794A-457D-B657-72624699AACC}" dt="2020-08-27T07:12:39.889" v="78" actId="20577"/>
          <ac:spMkLst>
            <pc:docMk/>
            <pc:sldMk cId="2603228664" sldId="1753"/>
            <ac:spMk id="5" creationId="{9622D48A-34B3-4BC0-B2D6-BCE618E9A8C7}"/>
          </ac:spMkLst>
        </pc:spChg>
        <pc:spChg chg="mod">
          <ac:chgData name="" userId="" providerId="" clId="Web-{00E5C92E-794A-457D-B657-72624699AACC}" dt="2020-08-27T07:12:49.389" v="81" actId="20577"/>
          <ac:spMkLst>
            <pc:docMk/>
            <pc:sldMk cId="2603228664" sldId="1753"/>
            <ac:spMk id="6" creationId="{DEE672FB-BD80-451D-831C-D48C13999F1C}"/>
          </ac:spMkLst>
        </pc:spChg>
        <pc:spChg chg="mod">
          <ac:chgData name="" userId="" providerId="" clId="Web-{00E5C92E-794A-457D-B657-72624699AACC}" dt="2020-08-27T07:13:33.171" v="90" actId="20577"/>
          <ac:spMkLst>
            <pc:docMk/>
            <pc:sldMk cId="2603228664" sldId="1753"/>
            <ac:spMk id="8" creationId="{5D1C28B1-320B-4B16-9117-4DB956F40906}"/>
          </ac:spMkLst>
        </pc:spChg>
      </pc:sldChg>
    </pc:docChg>
  </pc:docChgLst>
  <pc:docChgLst>
    <pc:chgData clId="Web-{5B8DCAC9-27C6-4EC6-A105-08C31BBF6E92}"/>
    <pc:docChg chg="modSld">
      <pc:chgData name="" userId="" providerId="" clId="Web-{5B8DCAC9-27C6-4EC6-A105-08C31BBF6E92}" dt="2020-08-18T03:12:52.237" v="722" actId="20577"/>
      <pc:docMkLst>
        <pc:docMk/>
      </pc:docMkLst>
      <pc:sldChg chg="modSp">
        <pc:chgData name="" userId="" providerId="" clId="Web-{5B8DCAC9-27C6-4EC6-A105-08C31BBF6E92}" dt="2020-08-18T02:41:35.155" v="2" actId="20577"/>
        <pc:sldMkLst>
          <pc:docMk/>
          <pc:sldMk cId="1543052173" sldId="263"/>
        </pc:sldMkLst>
        <pc:spChg chg="mod">
          <ac:chgData name="" userId="" providerId="" clId="Web-{5B8DCAC9-27C6-4EC6-A105-08C31BBF6E92}" dt="2020-08-18T02:41:35.155" v="2" actId="20577"/>
          <ac:spMkLst>
            <pc:docMk/>
            <pc:sldMk cId="1543052173" sldId="263"/>
            <ac:spMk id="28" creationId="{3DFF3B8D-21CC-452D-A8F5-D678901A9838}"/>
          </ac:spMkLst>
        </pc:spChg>
      </pc:sldChg>
      <pc:sldChg chg="addSp delSp modSp">
        <pc:chgData name="" userId="" providerId="" clId="Web-{5B8DCAC9-27C6-4EC6-A105-08C31BBF6E92}" dt="2020-08-18T03:02:47.073" v="404" actId="20577"/>
        <pc:sldMkLst>
          <pc:docMk/>
          <pc:sldMk cId="1266181969" sldId="276"/>
        </pc:sldMkLst>
        <pc:spChg chg="add del mod">
          <ac:chgData name="" userId="" providerId="" clId="Web-{5B8DCAC9-27C6-4EC6-A105-08C31BBF6E92}" dt="2020-08-18T02:53:05.607" v="257"/>
          <ac:spMkLst>
            <pc:docMk/>
            <pc:sldMk cId="1266181969" sldId="276"/>
            <ac:spMk id="3" creationId="{EE93BE76-103F-4A42-A8D3-BA95D3352732}"/>
          </ac:spMkLst>
        </pc:spChg>
        <pc:spChg chg="add del mod">
          <ac:chgData name="" userId="" providerId="" clId="Web-{5B8DCAC9-27C6-4EC6-A105-08C31BBF6E92}" dt="2020-08-18T02:53:47.872" v="264"/>
          <ac:spMkLst>
            <pc:docMk/>
            <pc:sldMk cId="1266181969" sldId="276"/>
            <ac:spMk id="4" creationId="{2968487A-2ABB-4BBE-8A0B-34FE446DC281}"/>
          </ac:spMkLst>
        </pc:spChg>
        <pc:spChg chg="add mod">
          <ac:chgData name="" userId="" providerId="" clId="Web-{5B8DCAC9-27C6-4EC6-A105-08C31BBF6E92}" dt="2020-08-18T02:54:07.499" v="267" actId="20577"/>
          <ac:spMkLst>
            <pc:docMk/>
            <pc:sldMk cId="1266181969" sldId="276"/>
            <ac:spMk id="35" creationId="{A1A76E35-361F-49C2-AA7D-F1406639D2E5}"/>
          </ac:spMkLst>
        </pc:spChg>
        <pc:spChg chg="mod">
          <ac:chgData name="" userId="" providerId="" clId="Web-{5B8DCAC9-27C6-4EC6-A105-08C31BBF6E92}" dt="2020-08-18T03:02:47.073" v="404" actId="20577"/>
          <ac:spMkLst>
            <pc:docMk/>
            <pc:sldMk cId="1266181969" sldId="276"/>
            <ac:spMk id="110" creationId="{678CDF34-1D98-4BD7-AFA8-55136F6F5AB5}"/>
          </ac:spMkLst>
        </pc:spChg>
      </pc:sldChg>
      <pc:sldChg chg="addSp delSp modSp">
        <pc:chgData name="" userId="" providerId="" clId="Web-{5B8DCAC9-27C6-4EC6-A105-08C31BBF6E92}" dt="2020-08-18T03:02:18.338" v="391" actId="20577"/>
        <pc:sldMkLst>
          <pc:docMk/>
          <pc:sldMk cId="1358036239" sldId="1678"/>
        </pc:sldMkLst>
        <pc:spChg chg="add del mod">
          <ac:chgData name="" userId="" providerId="" clId="Web-{5B8DCAC9-27C6-4EC6-A105-08C31BBF6E92}" dt="2020-08-18T02:54:20.030" v="268"/>
          <ac:spMkLst>
            <pc:docMk/>
            <pc:sldMk cId="1358036239" sldId="1678"/>
            <ac:spMk id="3" creationId="{092BDC61-2C17-4080-B30D-86FC34118C04}"/>
          </ac:spMkLst>
        </pc:spChg>
        <pc:spChg chg="mod">
          <ac:chgData name="" userId="" providerId="" clId="Web-{5B8DCAC9-27C6-4EC6-A105-08C31BBF6E92}" dt="2020-08-18T03:02:04.291" v="387" actId="20577"/>
          <ac:spMkLst>
            <pc:docMk/>
            <pc:sldMk cId="1358036239" sldId="1678"/>
            <ac:spMk id="44" creationId="{4D41CC88-C208-45E3-9E72-A93EF65D83E6}"/>
          </ac:spMkLst>
        </pc:spChg>
        <pc:spChg chg="mod">
          <ac:chgData name="" userId="" providerId="" clId="Web-{5B8DCAC9-27C6-4EC6-A105-08C31BBF6E92}" dt="2020-08-18T03:02:07.151" v="388" actId="20577"/>
          <ac:spMkLst>
            <pc:docMk/>
            <pc:sldMk cId="1358036239" sldId="1678"/>
            <ac:spMk id="47" creationId="{56805277-5BBB-47F7-A2C5-BED9EF9A44F3}"/>
          </ac:spMkLst>
        </pc:spChg>
        <pc:spChg chg="mod">
          <ac:chgData name="" userId="" providerId="" clId="Web-{5B8DCAC9-27C6-4EC6-A105-08C31BBF6E92}" dt="2020-08-18T03:02:08.838" v="389" actId="20577"/>
          <ac:spMkLst>
            <pc:docMk/>
            <pc:sldMk cId="1358036239" sldId="1678"/>
            <ac:spMk id="50" creationId="{01E4BA37-D0B6-4BF9-B2F1-514881F48101}"/>
          </ac:spMkLst>
        </pc:spChg>
        <pc:spChg chg="mod">
          <ac:chgData name="" userId="" providerId="" clId="Web-{5B8DCAC9-27C6-4EC6-A105-08C31BBF6E92}" dt="2020-08-18T03:02:11.026" v="390" actId="20577"/>
          <ac:spMkLst>
            <pc:docMk/>
            <pc:sldMk cId="1358036239" sldId="1678"/>
            <ac:spMk id="53" creationId="{086FEF24-4943-48CA-8E96-0147FA94C91B}"/>
          </ac:spMkLst>
        </pc:spChg>
        <pc:spChg chg="mod">
          <ac:chgData name="" userId="" providerId="" clId="Web-{5B8DCAC9-27C6-4EC6-A105-08C31BBF6E92}" dt="2020-08-18T03:02:18.338" v="391" actId="20577"/>
          <ac:spMkLst>
            <pc:docMk/>
            <pc:sldMk cId="1358036239" sldId="1678"/>
            <ac:spMk id="54" creationId="{8B7FBBB7-CACB-4A80-B8C5-D48D744419DC}"/>
          </ac:spMkLst>
        </pc:spChg>
      </pc:sldChg>
      <pc:sldChg chg="modSp">
        <pc:chgData name="" userId="" providerId="" clId="Web-{5B8DCAC9-27C6-4EC6-A105-08C31BBF6E92}" dt="2020-08-18T03:12:52.237" v="722" actId="20577"/>
        <pc:sldMkLst>
          <pc:docMk/>
          <pc:sldMk cId="0" sldId="1684"/>
        </pc:sldMkLst>
        <pc:spChg chg="mod">
          <ac:chgData name="" userId="" providerId="" clId="Web-{5B8DCAC9-27C6-4EC6-A105-08C31BBF6E92}" dt="2020-08-18T03:12:52.237" v="722" actId="20577"/>
          <ac:spMkLst>
            <pc:docMk/>
            <pc:sldMk cId="0" sldId="1684"/>
            <ac:spMk id="4" creationId="{76ECEECB-5D61-4168-A4C9-34937C95938C}"/>
          </ac:spMkLst>
        </pc:spChg>
        <pc:spChg chg="mod">
          <ac:chgData name="" userId="" providerId="" clId="Web-{5B8DCAC9-27C6-4EC6-A105-08C31BBF6E92}" dt="2020-08-18T03:00:53.868" v="378" actId="20577"/>
          <ac:spMkLst>
            <pc:docMk/>
            <pc:sldMk cId="0" sldId="1684"/>
            <ac:spMk id="6" creationId="{DEE672FB-BD80-451D-831C-D48C13999F1C}"/>
          </ac:spMkLst>
        </pc:spChg>
      </pc:sldChg>
      <pc:sldChg chg="modSp">
        <pc:chgData name="" userId="" providerId="" clId="Web-{5B8DCAC9-27C6-4EC6-A105-08C31BBF6E92}" dt="2020-08-18T02:56:01.454" v="279" actId="20577"/>
        <pc:sldMkLst>
          <pc:docMk/>
          <pc:sldMk cId="0" sldId="1686"/>
        </pc:sldMkLst>
        <pc:spChg chg="mod">
          <ac:chgData name="" userId="" providerId="" clId="Web-{5B8DCAC9-27C6-4EC6-A105-08C31BBF6E92}" dt="2020-08-18T02:56:01.454" v="279" actId="20577"/>
          <ac:spMkLst>
            <pc:docMk/>
            <pc:sldMk cId="0" sldId="1686"/>
            <ac:spMk id="2" creationId="{00000000-0000-0000-0000-000000000000}"/>
          </ac:spMkLst>
        </pc:spChg>
      </pc:sldChg>
      <pc:sldChg chg="modSp">
        <pc:chgData name="" userId="" providerId="" clId="Web-{5B8DCAC9-27C6-4EC6-A105-08C31BBF6E92}" dt="2020-08-18T03:01:54.932" v="386" actId="20577"/>
        <pc:sldMkLst>
          <pc:docMk/>
          <pc:sldMk cId="2599281681" sldId="1697"/>
        </pc:sldMkLst>
        <pc:spChg chg="mod">
          <ac:chgData name="" userId="" providerId="" clId="Web-{5B8DCAC9-27C6-4EC6-A105-08C31BBF6E92}" dt="2020-08-18T03:01:54.932" v="386" actId="20577"/>
          <ac:spMkLst>
            <pc:docMk/>
            <pc:sldMk cId="2599281681" sldId="1697"/>
            <ac:spMk id="4" creationId="{76ECEECB-5D61-4168-A4C9-34937C95938C}"/>
          </ac:spMkLst>
        </pc:spChg>
        <pc:spChg chg="mod">
          <ac:chgData name="" userId="" providerId="" clId="Web-{5B8DCAC9-27C6-4EC6-A105-08C31BBF6E92}" dt="2020-08-18T03:01:20.792" v="382" actId="20577"/>
          <ac:spMkLst>
            <pc:docMk/>
            <pc:sldMk cId="2599281681" sldId="1697"/>
            <ac:spMk id="6" creationId="{DEE672FB-BD80-451D-831C-D48C13999F1C}"/>
          </ac:spMkLst>
        </pc:spChg>
      </pc:sldChg>
      <pc:sldChg chg="modSp">
        <pc:chgData name="" userId="" providerId="" clId="Web-{5B8DCAC9-27C6-4EC6-A105-08C31BBF6E92}" dt="2020-08-18T03:06:47.359" v="718" actId="20577"/>
        <pc:sldMkLst>
          <pc:docMk/>
          <pc:sldMk cId="719218547" sldId="1699"/>
        </pc:sldMkLst>
        <pc:spChg chg="mod">
          <ac:chgData name="" userId="" providerId="" clId="Web-{5B8DCAC9-27C6-4EC6-A105-08C31BBF6E92}" dt="2020-08-18T03:06:47.359" v="718" actId="20577"/>
          <ac:spMkLst>
            <pc:docMk/>
            <pc:sldMk cId="719218547" sldId="1699"/>
            <ac:spMk id="3" creationId="{040AF1EB-6645-4D78-A804-5ACD2E910D5F}"/>
          </ac:spMkLst>
        </pc:spChg>
      </pc:sldChg>
      <pc:sldChg chg="modSp">
        <pc:chgData name="" userId="" providerId="" clId="Web-{5B8DCAC9-27C6-4EC6-A105-08C31BBF6E92}" dt="2020-08-18T02:46:17.266" v="88" actId="20577"/>
        <pc:sldMkLst>
          <pc:docMk/>
          <pc:sldMk cId="369815833" sldId="1701"/>
        </pc:sldMkLst>
        <pc:spChg chg="mod">
          <ac:chgData name="" userId="" providerId="" clId="Web-{5B8DCAC9-27C6-4EC6-A105-08C31BBF6E92}" dt="2020-08-18T02:46:17.266" v="88" actId="20577"/>
          <ac:spMkLst>
            <pc:docMk/>
            <pc:sldMk cId="369815833" sldId="1701"/>
            <ac:spMk id="3" creationId="{943D304C-5B46-4EA5-969A-0CB6E84D8B9E}"/>
          </ac:spMkLst>
        </pc:spChg>
      </pc:sldChg>
      <pc:sldChg chg="modSp">
        <pc:chgData name="" userId="" providerId="" clId="Web-{5B8DCAC9-27C6-4EC6-A105-08C31BBF6E92}" dt="2020-08-18T02:51:26.013" v="248" actId="20577"/>
        <pc:sldMkLst>
          <pc:docMk/>
          <pc:sldMk cId="1985722292" sldId="1703"/>
        </pc:sldMkLst>
        <pc:spChg chg="mod">
          <ac:chgData name="" userId="" providerId="" clId="Web-{5B8DCAC9-27C6-4EC6-A105-08C31BBF6E92}" dt="2020-08-18T02:51:26.013" v="248" actId="20577"/>
          <ac:spMkLst>
            <pc:docMk/>
            <pc:sldMk cId="1985722292" sldId="1703"/>
            <ac:spMk id="3" creationId="{A12B2989-9545-4532-BE81-AA05BFF825AF}"/>
          </ac:spMkLst>
        </pc:spChg>
      </pc:sldChg>
    </pc:docChg>
  </pc:docChgLst>
  <pc:docChgLst>
    <pc:chgData clId="Web-{49276753-98FF-4563-981E-D5F550CCA10D}"/>
    <pc:docChg chg="modSld">
      <pc:chgData name="" userId="" providerId="" clId="Web-{49276753-98FF-4563-981E-D5F550CCA10D}" dt="2020-08-23T08:48:43.624" v="3" actId="20577"/>
      <pc:docMkLst>
        <pc:docMk/>
      </pc:docMkLst>
      <pc:sldChg chg="modSp">
        <pc:chgData name="" userId="" providerId="" clId="Web-{49276753-98FF-4563-981E-D5F550CCA10D}" dt="2020-08-23T08:48:43.624" v="3" actId="20577"/>
        <pc:sldMkLst>
          <pc:docMk/>
          <pc:sldMk cId="3925381214" sldId="1736"/>
        </pc:sldMkLst>
        <pc:spChg chg="mod">
          <ac:chgData name="" userId="" providerId="" clId="Web-{49276753-98FF-4563-981E-D5F550CCA10D}" dt="2020-08-23T08:48:43.624" v="3" actId="20577"/>
          <ac:spMkLst>
            <pc:docMk/>
            <pc:sldMk cId="3925381214" sldId="1736"/>
            <ac:spMk id="6" creationId="{DEE672FB-BD80-451D-831C-D48C13999F1C}"/>
          </ac:spMkLst>
        </pc:spChg>
      </pc:sldChg>
    </pc:docChg>
  </pc:docChgLst>
  <pc:docChgLst>
    <pc:chgData clId="Web-{2153FD9A-102E-4070-B079-AC3492E749C9}"/>
    <pc:docChg chg="addSld modSld sldOrd">
      <pc:chgData name="" userId="" providerId="" clId="Web-{2153FD9A-102E-4070-B079-AC3492E749C9}" dt="2020-08-18T08:36:25.738" v="3391" actId="20577"/>
      <pc:docMkLst>
        <pc:docMk/>
      </pc:docMkLst>
      <pc:sldChg chg="modSp">
        <pc:chgData name="" userId="" providerId="" clId="Web-{2153FD9A-102E-4070-B079-AC3492E749C9}" dt="2020-08-18T07:59:33.661" v="188" actId="14100"/>
        <pc:sldMkLst>
          <pc:docMk/>
          <pc:sldMk cId="1266181969" sldId="276"/>
        </pc:sldMkLst>
        <pc:spChg chg="mod">
          <ac:chgData name="" userId="" providerId="" clId="Web-{2153FD9A-102E-4070-B079-AC3492E749C9}" dt="2020-08-18T07:58:42.177" v="65" actId="20577"/>
          <ac:spMkLst>
            <pc:docMk/>
            <pc:sldMk cId="1266181969" sldId="276"/>
            <ac:spMk id="101" creationId="{F76C27B7-4B8F-4863-9E4D-76FB0E7E6AA4}"/>
          </ac:spMkLst>
        </pc:spChg>
        <pc:spChg chg="mod">
          <ac:chgData name="" userId="" providerId="" clId="Web-{2153FD9A-102E-4070-B079-AC3492E749C9}" dt="2020-08-18T07:59:33.661" v="188" actId="14100"/>
          <ac:spMkLst>
            <pc:docMk/>
            <pc:sldMk cId="1266181969" sldId="276"/>
            <ac:spMk id="103" creationId="{E976244E-475A-4D14-B4B9-88566BB06D95}"/>
          </ac:spMkLst>
        </pc:spChg>
      </pc:sldChg>
      <pc:sldChg chg="modSp">
        <pc:chgData name="" userId="" providerId="" clId="Web-{2153FD9A-102E-4070-B079-AC3492E749C9}" dt="2020-08-18T07:58:11.797" v="54" actId="20577"/>
        <pc:sldMkLst>
          <pc:docMk/>
          <pc:sldMk cId="1358036239" sldId="1678"/>
        </pc:sldMkLst>
        <pc:spChg chg="mod">
          <ac:chgData name="" userId="" providerId="" clId="Web-{2153FD9A-102E-4070-B079-AC3492E749C9}" dt="2020-08-18T07:57:22.766" v="33"/>
          <ac:spMkLst>
            <pc:docMk/>
            <pc:sldMk cId="1358036239" sldId="1678"/>
            <ac:spMk id="43" creationId="{D1568FDF-C4FA-4F9A-8D2D-3FF23B8157A5}"/>
          </ac:spMkLst>
        </pc:spChg>
        <pc:spChg chg="mod">
          <ac:chgData name="" userId="" providerId="" clId="Web-{2153FD9A-102E-4070-B079-AC3492E749C9}" dt="2020-08-18T07:58:11.797" v="54" actId="20577"/>
          <ac:spMkLst>
            <pc:docMk/>
            <pc:sldMk cId="1358036239" sldId="1678"/>
            <ac:spMk id="51" creationId="{AE7860FF-2924-4E37-96C5-28530A6E7905}"/>
          </ac:spMkLst>
        </pc:spChg>
      </pc:sldChg>
      <pc:sldChg chg="modSp">
        <pc:chgData name="" userId="" providerId="" clId="Web-{2153FD9A-102E-4070-B079-AC3492E749C9}" dt="2020-08-18T08:33:36.079" v="3386" actId="20577"/>
        <pc:sldMkLst>
          <pc:docMk/>
          <pc:sldMk cId="0" sldId="1685"/>
        </pc:sldMkLst>
        <pc:spChg chg="mod">
          <ac:chgData name="" userId="" providerId="" clId="Web-{2153FD9A-102E-4070-B079-AC3492E749C9}" dt="2020-08-18T08:33:36.079" v="3386" actId="20577"/>
          <ac:spMkLst>
            <pc:docMk/>
            <pc:sldMk cId="0" sldId="1685"/>
            <ac:spMk id="6" creationId="{DEE672FB-BD80-451D-831C-D48C13999F1C}"/>
          </ac:spMkLst>
        </pc:spChg>
      </pc:sldChg>
      <pc:sldChg chg="modSp">
        <pc:chgData name="" userId="" providerId="" clId="Web-{2153FD9A-102E-4070-B079-AC3492E749C9}" dt="2020-08-18T08:36:25.738" v="3391" actId="20577"/>
        <pc:sldMkLst>
          <pc:docMk/>
          <pc:sldMk cId="0" sldId="1686"/>
        </pc:sldMkLst>
        <pc:spChg chg="mod">
          <ac:chgData name="" userId="" providerId="" clId="Web-{2153FD9A-102E-4070-B079-AC3492E749C9}" dt="2020-08-18T08:34:26.173" v="3387" actId="20577"/>
          <ac:spMkLst>
            <pc:docMk/>
            <pc:sldMk cId="0" sldId="1686"/>
            <ac:spMk id="4" creationId="{76ECEECB-5D61-4168-A4C9-34937C95938C}"/>
          </ac:spMkLst>
        </pc:spChg>
        <pc:spChg chg="mod">
          <ac:chgData name="" userId="" providerId="" clId="Web-{2153FD9A-102E-4070-B079-AC3492E749C9}" dt="2020-08-18T08:36:25.738" v="3391" actId="20577"/>
          <ac:spMkLst>
            <pc:docMk/>
            <pc:sldMk cId="0" sldId="1686"/>
            <ac:spMk id="6" creationId="{DEE672FB-BD80-451D-831C-D48C13999F1C}"/>
          </ac:spMkLst>
        </pc:spChg>
      </pc:sldChg>
      <pc:sldChg chg="modSp">
        <pc:chgData name="" userId="" providerId="" clId="Web-{2153FD9A-102E-4070-B079-AC3492E749C9}" dt="2020-08-18T07:57:00.656" v="31" actId="20577"/>
        <pc:sldMkLst>
          <pc:docMk/>
          <pc:sldMk cId="2599281681" sldId="1697"/>
        </pc:sldMkLst>
        <pc:spChg chg="mod">
          <ac:chgData name="" userId="" providerId="" clId="Web-{2153FD9A-102E-4070-B079-AC3492E749C9}" dt="2020-08-18T07:57:00.656" v="31" actId="20577"/>
          <ac:spMkLst>
            <pc:docMk/>
            <pc:sldMk cId="2599281681" sldId="1697"/>
            <ac:spMk id="4" creationId="{76ECEECB-5D61-4168-A4C9-34937C95938C}"/>
          </ac:spMkLst>
        </pc:spChg>
      </pc:sldChg>
      <pc:sldChg chg="modSp add ord replId">
        <pc:chgData name="" userId="" providerId="" clId="Web-{2153FD9A-102E-4070-B079-AC3492E749C9}" dt="2020-08-18T08:12:19.425" v="1758" actId="20577"/>
        <pc:sldMkLst>
          <pc:docMk/>
          <pc:sldMk cId="1193760736" sldId="1711"/>
        </pc:sldMkLst>
        <pc:spChg chg="mod">
          <ac:chgData name="" userId="" providerId="" clId="Web-{2153FD9A-102E-4070-B079-AC3492E749C9}" dt="2020-08-18T08:03:07.583" v="635" actId="20577"/>
          <ac:spMkLst>
            <pc:docMk/>
            <pc:sldMk cId="1193760736" sldId="1711"/>
            <ac:spMk id="45" creationId="{0CFFC4C4-7117-4C7D-AA9D-3AC2AD24447C}"/>
          </ac:spMkLst>
        </pc:spChg>
        <pc:spChg chg="mod">
          <ac:chgData name="" userId="" providerId="" clId="Web-{2153FD9A-102E-4070-B079-AC3492E749C9}" dt="2020-08-18T08:03:20.458" v="668" actId="20577"/>
          <ac:spMkLst>
            <pc:docMk/>
            <pc:sldMk cId="1193760736" sldId="1711"/>
            <ac:spMk id="46" creationId="{2E485EE3-83C3-4A41-A849-7843EF810433}"/>
          </ac:spMkLst>
        </pc:spChg>
        <pc:spChg chg="mod">
          <ac:chgData name="" userId="" providerId="" clId="Web-{2153FD9A-102E-4070-B079-AC3492E749C9}" dt="2020-08-18T08:05:45.875" v="972" actId="20577"/>
          <ac:spMkLst>
            <pc:docMk/>
            <pc:sldMk cId="1193760736" sldId="1711"/>
            <ac:spMk id="48" creationId="{6DA683A6-4FAF-46D7-A4E2-AC4609A74A70}"/>
          </ac:spMkLst>
        </pc:spChg>
        <pc:spChg chg="mod">
          <ac:chgData name="" userId="" providerId="" clId="Web-{2153FD9A-102E-4070-B079-AC3492E749C9}" dt="2020-08-18T08:03:30.333" v="686" actId="20577"/>
          <ac:spMkLst>
            <pc:docMk/>
            <pc:sldMk cId="1193760736" sldId="1711"/>
            <ac:spMk id="49" creationId="{8875F943-00A8-462C-9B9B-2BEA117C39A6}"/>
          </ac:spMkLst>
        </pc:spChg>
        <pc:spChg chg="mod">
          <ac:chgData name="" userId="" providerId="" clId="Web-{2153FD9A-102E-4070-B079-AC3492E749C9}" dt="2020-08-18T08:10:00.125" v="1490" actId="20577"/>
          <ac:spMkLst>
            <pc:docMk/>
            <pc:sldMk cId="1193760736" sldId="1711"/>
            <ac:spMk id="51" creationId="{AE7860FF-2924-4E37-96C5-28530A6E7905}"/>
          </ac:spMkLst>
        </pc:spChg>
        <pc:spChg chg="mod">
          <ac:chgData name="" userId="" providerId="" clId="Web-{2153FD9A-102E-4070-B079-AC3492E749C9}" dt="2020-08-18T08:06:56.984" v="1100" actId="20577"/>
          <ac:spMkLst>
            <pc:docMk/>
            <pc:sldMk cId="1193760736" sldId="1711"/>
            <ac:spMk id="52" creationId="{62CC6AC9-BAFE-45A5-BD42-5B01792512A0}"/>
          </ac:spMkLst>
        </pc:spChg>
        <pc:spChg chg="mod">
          <ac:chgData name="" userId="" providerId="" clId="Web-{2153FD9A-102E-4070-B079-AC3492E749C9}" dt="2020-08-18T08:12:19.425" v="1758" actId="20577"/>
          <ac:spMkLst>
            <pc:docMk/>
            <pc:sldMk cId="1193760736" sldId="1711"/>
            <ac:spMk id="54" creationId="{8B7FBBB7-CACB-4A80-B8C5-D48D744419DC}"/>
          </ac:spMkLst>
        </pc:spChg>
        <pc:spChg chg="mod">
          <ac:chgData name="" userId="" providerId="" clId="Web-{2153FD9A-102E-4070-B079-AC3492E749C9}" dt="2020-08-18T08:11:06.564" v="1561" actId="20577"/>
          <ac:spMkLst>
            <pc:docMk/>
            <pc:sldMk cId="1193760736" sldId="1711"/>
            <ac:spMk id="55" creationId="{35A09732-D1A4-44AA-BEC8-3989211CE18F}"/>
          </ac:spMkLst>
        </pc:spChg>
      </pc:sldChg>
      <pc:sldChg chg="modSp add replId">
        <pc:chgData name="" userId="" providerId="" clId="Web-{2153FD9A-102E-4070-B079-AC3492E749C9}" dt="2020-08-18T08:31:01.887" v="3317" actId="20577"/>
        <pc:sldMkLst>
          <pc:docMk/>
          <pc:sldMk cId="2974273131" sldId="1712"/>
        </pc:sldMkLst>
        <pc:spChg chg="mod">
          <ac:chgData name="" userId="" providerId="" clId="Web-{2153FD9A-102E-4070-B079-AC3492E749C9}" dt="2020-08-18T08:17:32.003" v="2286" actId="20577"/>
          <ac:spMkLst>
            <pc:docMk/>
            <pc:sldMk cId="2974273131" sldId="1712"/>
            <ac:spMk id="99" creationId="{E25349A8-F998-4823-8542-59D7569753C1}"/>
          </ac:spMkLst>
        </pc:spChg>
        <pc:spChg chg="mod">
          <ac:chgData name="" userId="" providerId="" clId="Web-{2153FD9A-102E-4070-B079-AC3492E749C9}" dt="2020-08-18T08:16:43.613" v="2136" actId="20577"/>
          <ac:spMkLst>
            <pc:docMk/>
            <pc:sldMk cId="2974273131" sldId="1712"/>
            <ac:spMk id="100" creationId="{716E5488-D394-42EE-9436-BC8A9D0304DE}"/>
          </ac:spMkLst>
        </pc:spChg>
        <pc:spChg chg="mod">
          <ac:chgData name="" userId="" providerId="" clId="Web-{2153FD9A-102E-4070-B079-AC3492E749C9}" dt="2020-08-18T08:22:29.706" v="2596" actId="20577"/>
          <ac:spMkLst>
            <pc:docMk/>
            <pc:sldMk cId="2974273131" sldId="1712"/>
            <ac:spMk id="101" creationId="{F76C27B7-4B8F-4863-9E4D-76FB0E7E6AA4}"/>
          </ac:spMkLst>
        </pc:spChg>
        <pc:spChg chg="mod">
          <ac:chgData name="" userId="" providerId="" clId="Web-{2153FD9A-102E-4070-B079-AC3492E749C9}" dt="2020-08-18T08:20:40.253" v="2375" actId="20577"/>
          <ac:spMkLst>
            <pc:docMk/>
            <pc:sldMk cId="2974273131" sldId="1712"/>
            <ac:spMk id="102" creationId="{041FA6C8-75C7-4E2E-BB05-C77ABBE5C4B2}"/>
          </ac:spMkLst>
        </pc:spChg>
        <pc:spChg chg="mod">
          <ac:chgData name="" userId="" providerId="" clId="Web-{2153FD9A-102E-4070-B079-AC3492E749C9}" dt="2020-08-18T08:26:21.560" v="3005" actId="20577"/>
          <ac:spMkLst>
            <pc:docMk/>
            <pc:sldMk cId="2974273131" sldId="1712"/>
            <ac:spMk id="103" creationId="{E976244E-475A-4D14-B4B9-88566BB06D95}"/>
          </ac:spMkLst>
        </pc:spChg>
        <pc:spChg chg="mod">
          <ac:chgData name="" userId="" providerId="" clId="Web-{2153FD9A-102E-4070-B079-AC3492E749C9}" dt="2020-08-18T08:25:21.388" v="2801" actId="20577"/>
          <ac:spMkLst>
            <pc:docMk/>
            <pc:sldMk cId="2974273131" sldId="1712"/>
            <ac:spMk id="104" creationId="{8259EA9A-4381-4045-A59A-0AD2466120F7}"/>
          </ac:spMkLst>
        </pc:spChg>
        <pc:spChg chg="mod">
          <ac:chgData name="" userId="" providerId="" clId="Web-{2153FD9A-102E-4070-B079-AC3492E749C9}" dt="2020-08-18T08:13:35.066" v="1907" actId="20577"/>
          <ac:spMkLst>
            <pc:docMk/>
            <pc:sldMk cId="2974273131" sldId="1712"/>
            <ac:spMk id="105" creationId="{103250F0-DC57-4C10-B2B2-890812B6CA1D}"/>
          </ac:spMkLst>
        </pc:spChg>
        <pc:spChg chg="mod">
          <ac:chgData name="" userId="" providerId="" clId="Web-{2153FD9A-102E-4070-B079-AC3492E749C9}" dt="2020-08-18T08:12:49.816" v="1782" actId="20577"/>
          <ac:spMkLst>
            <pc:docMk/>
            <pc:sldMk cId="2974273131" sldId="1712"/>
            <ac:spMk id="106" creationId="{323ABCA0-E6AA-43C2-9E05-F3B024021FD8}"/>
          </ac:spMkLst>
        </pc:spChg>
        <pc:spChg chg="mod">
          <ac:chgData name="" userId="" providerId="" clId="Web-{2153FD9A-102E-4070-B079-AC3492E749C9}" dt="2020-08-18T08:23:44.339" v="2761" actId="20577"/>
          <ac:spMkLst>
            <pc:docMk/>
            <pc:sldMk cId="2974273131" sldId="1712"/>
            <ac:spMk id="107" creationId="{7571D65B-2F0B-4315-B632-18A5612ACBCD}"/>
          </ac:spMkLst>
        </pc:spChg>
        <pc:spChg chg="mod">
          <ac:chgData name="" userId="" providerId="" clId="Web-{2153FD9A-102E-4070-B079-AC3492E749C9}" dt="2020-08-18T08:23:07.614" v="2636" actId="20577"/>
          <ac:spMkLst>
            <pc:docMk/>
            <pc:sldMk cId="2974273131" sldId="1712"/>
            <ac:spMk id="108" creationId="{7ADD58AF-8087-4404-BD00-E4A114A7089E}"/>
          </ac:spMkLst>
        </pc:spChg>
        <pc:spChg chg="mod">
          <ac:chgData name="" userId="" providerId="" clId="Web-{2153FD9A-102E-4070-B079-AC3492E749C9}" dt="2020-08-18T08:31:01.887" v="3317" actId="20577"/>
          <ac:spMkLst>
            <pc:docMk/>
            <pc:sldMk cId="2974273131" sldId="1712"/>
            <ac:spMk id="109" creationId="{786E0AA0-0488-441D-A52A-3DC0ADA56904}"/>
          </ac:spMkLst>
        </pc:spChg>
        <pc:spChg chg="mod">
          <ac:chgData name="" userId="" providerId="" clId="Web-{2153FD9A-102E-4070-B079-AC3492E749C9}" dt="2020-08-18T08:28:23.825" v="3241" actId="20577"/>
          <ac:spMkLst>
            <pc:docMk/>
            <pc:sldMk cId="2974273131" sldId="1712"/>
            <ac:spMk id="110" creationId="{678CDF34-1D98-4BD7-AFA8-55136F6F5AB5}"/>
          </ac:spMkLst>
        </pc:spChg>
      </pc:sldChg>
    </pc:docChg>
  </pc:docChgLst>
  <pc:docChgLst>
    <pc:chgData clId="Web-{9003C428-2A82-421D-869F-617BEBCE7165}"/>
    <pc:docChg chg="addSld delSld modSld sldOrd">
      <pc:chgData name="" userId="" providerId="" clId="Web-{9003C428-2A82-421D-869F-617BEBCE7165}" dt="2020-08-29T15:05:00.010" v="536" actId="20577"/>
      <pc:docMkLst>
        <pc:docMk/>
      </pc:docMkLst>
      <pc:sldChg chg="modSp">
        <pc:chgData name="" userId="" providerId="" clId="Web-{9003C428-2A82-421D-869F-617BEBCE7165}" dt="2020-08-29T14:53:18.964" v="269" actId="20577"/>
        <pc:sldMkLst>
          <pc:docMk/>
          <pc:sldMk cId="603103564" sldId="1724"/>
        </pc:sldMkLst>
        <pc:spChg chg="mod">
          <ac:chgData name="" userId="" providerId="" clId="Web-{9003C428-2A82-421D-869F-617BEBCE7165}" dt="2020-08-29T14:40:33.470" v="101" actId="20577"/>
          <ac:spMkLst>
            <pc:docMk/>
            <pc:sldMk cId="603103564" sldId="1724"/>
            <ac:spMk id="99" creationId="{E25349A8-F998-4823-8542-59D7569753C1}"/>
          </ac:spMkLst>
        </pc:spChg>
        <pc:spChg chg="mod">
          <ac:chgData name="" userId="" providerId="" clId="Web-{9003C428-2A82-421D-869F-617BEBCE7165}" dt="2020-08-29T14:39:45.874" v="22" actId="20577"/>
          <ac:spMkLst>
            <pc:docMk/>
            <pc:sldMk cId="603103564" sldId="1724"/>
            <ac:spMk id="100" creationId="{716E5488-D394-42EE-9436-BC8A9D0304DE}"/>
          </ac:spMkLst>
        </pc:spChg>
        <pc:spChg chg="mod">
          <ac:chgData name="" userId="" providerId="" clId="Web-{9003C428-2A82-421D-869F-617BEBCE7165}" dt="2020-08-29T14:51:36.433" v="209" actId="20577"/>
          <ac:spMkLst>
            <pc:docMk/>
            <pc:sldMk cId="603103564" sldId="1724"/>
            <ac:spMk id="101" creationId="{F76C27B7-4B8F-4863-9E4D-76FB0E7E6AA4}"/>
          </ac:spMkLst>
        </pc:spChg>
        <pc:spChg chg="mod">
          <ac:chgData name="" userId="" providerId="" clId="Web-{9003C428-2A82-421D-869F-617BEBCE7165}" dt="2020-08-29T14:50:43.793" v="119" actId="1076"/>
          <ac:spMkLst>
            <pc:docMk/>
            <pc:sldMk cId="603103564" sldId="1724"/>
            <ac:spMk id="102" creationId="{041FA6C8-75C7-4E2E-BB05-C77ABBE5C4B2}"/>
          </ac:spMkLst>
        </pc:spChg>
        <pc:spChg chg="mod">
          <ac:chgData name="" userId="" providerId="" clId="Web-{9003C428-2A82-421D-869F-617BEBCE7165}" dt="2020-08-29T14:53:18.964" v="269" actId="20577"/>
          <ac:spMkLst>
            <pc:docMk/>
            <pc:sldMk cId="603103564" sldId="1724"/>
            <ac:spMk id="103" creationId="{E976244E-475A-4D14-B4B9-88566BB06D95}"/>
          </ac:spMkLst>
        </pc:spChg>
        <pc:spChg chg="mod">
          <ac:chgData name="" userId="" providerId="" clId="Web-{9003C428-2A82-421D-869F-617BEBCE7165}" dt="2020-08-29T14:52:37.199" v="216" actId="20577"/>
          <ac:spMkLst>
            <pc:docMk/>
            <pc:sldMk cId="603103564" sldId="1724"/>
            <ac:spMk id="104" creationId="{8259EA9A-4381-4045-A59A-0AD2466120F7}"/>
          </ac:spMkLst>
        </pc:spChg>
      </pc:sldChg>
      <pc:sldChg chg="modSp">
        <pc:chgData name="" userId="" providerId="" clId="Web-{9003C428-2A82-421D-869F-617BEBCE7165}" dt="2020-08-29T14:53:35.058" v="273" actId="20577"/>
        <pc:sldMkLst>
          <pc:docMk/>
          <pc:sldMk cId="2821578658" sldId="1732"/>
        </pc:sldMkLst>
        <pc:spChg chg="mod">
          <ac:chgData name="" userId="" providerId="" clId="Web-{9003C428-2A82-421D-869F-617BEBCE7165}" dt="2020-08-29T14:53:35.058" v="273" actId="20577"/>
          <ac:spMkLst>
            <pc:docMk/>
            <pc:sldMk cId="2821578658" sldId="1732"/>
            <ac:spMk id="6" creationId="{DEE672FB-BD80-451D-831C-D48C13999F1C}"/>
          </ac:spMkLst>
        </pc:spChg>
      </pc:sldChg>
      <pc:sldChg chg="addSp delSp modSp">
        <pc:chgData name="" userId="" providerId="" clId="Web-{9003C428-2A82-421D-869F-617BEBCE7165}" dt="2020-08-29T15:05:00.010" v="536" actId="20577"/>
        <pc:sldMkLst>
          <pc:docMk/>
          <pc:sldMk cId="2603228664" sldId="1753"/>
        </pc:sldMkLst>
        <pc:spChg chg="mod">
          <ac:chgData name="" userId="" providerId="" clId="Web-{9003C428-2A82-421D-869F-617BEBCE7165}" dt="2020-08-29T15:05:00.010" v="536" actId="20577"/>
          <ac:spMkLst>
            <pc:docMk/>
            <pc:sldMk cId="2603228664" sldId="1753"/>
            <ac:spMk id="4" creationId="{76ECEECB-5D61-4168-A4C9-34937C95938C}"/>
          </ac:spMkLst>
        </pc:spChg>
        <pc:spChg chg="add del mod">
          <ac:chgData name="" userId="" providerId="" clId="Web-{9003C428-2A82-421D-869F-617BEBCE7165}" dt="2020-08-29T14:55:21.189" v="279"/>
          <ac:spMkLst>
            <pc:docMk/>
            <pc:sldMk cId="2603228664" sldId="1753"/>
            <ac:spMk id="7" creationId="{74EFF303-82AB-4FF2-B547-D66994129294}"/>
          </ac:spMkLst>
        </pc:spChg>
      </pc:sldChg>
      <pc:sldChg chg="new del">
        <pc:chgData name="" userId="" providerId="" clId="Web-{9003C428-2A82-421D-869F-617BEBCE7165}" dt="2020-08-29T14:55:06.658" v="275"/>
        <pc:sldMkLst>
          <pc:docMk/>
          <pc:sldMk cId="92072768" sldId="1754"/>
        </pc:sldMkLst>
      </pc:sldChg>
      <pc:sldChg chg="modSp add ord replId">
        <pc:chgData name="" userId="" providerId="" clId="Web-{9003C428-2A82-421D-869F-617BEBCE7165}" dt="2020-08-29T15:04:46.276" v="526" actId="20577"/>
        <pc:sldMkLst>
          <pc:docMk/>
          <pc:sldMk cId="1152470569" sldId="1754"/>
        </pc:sldMkLst>
        <pc:spChg chg="mod">
          <ac:chgData name="" userId="" providerId="" clId="Web-{9003C428-2A82-421D-869F-617BEBCE7165}" dt="2020-08-29T14:56:07.330" v="297" actId="20577"/>
          <ac:spMkLst>
            <pc:docMk/>
            <pc:sldMk cId="1152470569" sldId="1754"/>
            <ac:spMk id="2" creationId="{00000000-0000-0000-0000-000000000000}"/>
          </ac:spMkLst>
        </pc:spChg>
        <pc:spChg chg="mod">
          <ac:chgData name="" userId="" providerId="" clId="Web-{9003C428-2A82-421D-869F-617BEBCE7165}" dt="2020-08-29T14:57:10.080" v="344" actId="20577"/>
          <ac:spMkLst>
            <pc:docMk/>
            <pc:sldMk cId="1152470569" sldId="1754"/>
            <ac:spMk id="3" creationId="{12784E92-27DA-40C9-83C9-B1D834D12844}"/>
          </ac:spMkLst>
        </pc:spChg>
        <pc:spChg chg="mod">
          <ac:chgData name="" userId="" providerId="" clId="Web-{9003C428-2A82-421D-869F-617BEBCE7165}" dt="2020-08-29T15:04:00.526" v="496" actId="20577"/>
          <ac:spMkLst>
            <pc:docMk/>
            <pc:sldMk cId="1152470569" sldId="1754"/>
            <ac:spMk id="4" creationId="{76ECEECB-5D61-4168-A4C9-34937C95938C}"/>
          </ac:spMkLst>
        </pc:spChg>
        <pc:spChg chg="mod">
          <ac:chgData name="" userId="" providerId="" clId="Web-{9003C428-2A82-421D-869F-617BEBCE7165}" dt="2020-08-29T14:58:46.361" v="401" actId="20577"/>
          <ac:spMkLst>
            <pc:docMk/>
            <pc:sldMk cId="1152470569" sldId="1754"/>
            <ac:spMk id="5" creationId="{9622D48A-34B3-4BC0-B2D6-BCE618E9A8C7}"/>
          </ac:spMkLst>
        </pc:spChg>
        <pc:spChg chg="mod">
          <ac:chgData name="" userId="" providerId="" clId="Web-{9003C428-2A82-421D-869F-617BEBCE7165}" dt="2020-08-29T15:04:46.276" v="526" actId="20577"/>
          <ac:spMkLst>
            <pc:docMk/>
            <pc:sldMk cId="1152470569" sldId="1754"/>
            <ac:spMk id="6" creationId="{DEE672FB-BD80-451D-831C-D48C13999F1C}"/>
          </ac:spMkLst>
        </pc:spChg>
        <pc:spChg chg="mod">
          <ac:chgData name="" userId="" providerId="" clId="Web-{9003C428-2A82-421D-869F-617BEBCE7165}" dt="2020-08-29T14:56:29.611" v="316" actId="20577"/>
          <ac:spMkLst>
            <pc:docMk/>
            <pc:sldMk cId="1152470569" sldId="1754"/>
            <ac:spMk id="7" creationId="{97B3A188-1043-4631-BB7C-3A099CF13CF8}"/>
          </ac:spMkLst>
        </pc:spChg>
      </pc:sldChg>
      <pc:sldChg chg="add replId">
        <pc:chgData name="" userId="" providerId="" clId="Web-{9003C428-2A82-421D-869F-617BEBCE7165}" dt="2020-08-29T14:55:34.611" v="282"/>
        <pc:sldMkLst>
          <pc:docMk/>
          <pc:sldMk cId="1349780310" sldId="1755"/>
        </pc:sldMkLst>
      </pc:sldChg>
      <pc:sldChg chg="add replId">
        <pc:chgData name="" userId="" providerId="" clId="Web-{9003C428-2A82-421D-869F-617BEBCE7165}" dt="2020-08-29T14:55:38.111" v="283"/>
        <pc:sldMkLst>
          <pc:docMk/>
          <pc:sldMk cId="3325048641" sldId="1756"/>
        </pc:sldMkLst>
      </pc:sldChg>
      <pc:sldChg chg="add replId">
        <pc:chgData name="" userId="" providerId="" clId="Web-{9003C428-2A82-421D-869F-617BEBCE7165}" dt="2020-08-29T14:55:39.080" v="284"/>
        <pc:sldMkLst>
          <pc:docMk/>
          <pc:sldMk cId="3342865772" sldId="1757"/>
        </pc:sldMkLst>
      </pc:sldChg>
      <pc:sldChg chg="add replId">
        <pc:chgData name="" userId="" providerId="" clId="Web-{9003C428-2A82-421D-869F-617BEBCE7165}" dt="2020-08-29T14:55:40.033" v="285"/>
        <pc:sldMkLst>
          <pc:docMk/>
          <pc:sldMk cId="525961714" sldId="1758"/>
        </pc:sldMkLst>
      </pc:sldChg>
      <pc:sldChg chg="add replId">
        <pc:chgData name="" userId="" providerId="" clId="Web-{9003C428-2A82-421D-869F-617BEBCE7165}" dt="2020-08-29T14:55:41.033" v="286"/>
        <pc:sldMkLst>
          <pc:docMk/>
          <pc:sldMk cId="4207646447" sldId="1759"/>
        </pc:sldMkLst>
      </pc:sldChg>
      <pc:sldChg chg="add replId">
        <pc:chgData name="" userId="" providerId="" clId="Web-{9003C428-2A82-421D-869F-617BEBCE7165}" dt="2020-08-29T14:55:41.970" v="287"/>
        <pc:sldMkLst>
          <pc:docMk/>
          <pc:sldMk cId="2052736674" sldId="1760"/>
        </pc:sldMkLst>
      </pc:sldChg>
    </pc:docChg>
  </pc:docChgLst>
  <pc:docChgLst>
    <pc:chgData clId="Web-{590BF1DA-84B9-414D-AF32-39C1A2E9E1C7}"/>
    <pc:docChg chg="addSld modSld sldOrd">
      <pc:chgData name="" userId="" providerId="" clId="Web-{590BF1DA-84B9-414D-AF32-39C1A2E9E1C7}" dt="2020-08-18T07:47:33.721" v="534" actId="1076"/>
      <pc:docMkLst>
        <pc:docMk/>
      </pc:docMkLst>
      <pc:sldChg chg="modSp ord">
        <pc:chgData name="" userId="" providerId="" clId="Web-{590BF1DA-84B9-414D-AF32-39C1A2E9E1C7}" dt="2020-08-18T07:41:22.721" v="238" actId="20577"/>
        <pc:sldMkLst>
          <pc:docMk/>
          <pc:sldMk cId="2050835719" sldId="1707"/>
        </pc:sldMkLst>
        <pc:spChg chg="mod">
          <ac:chgData name="" userId="" providerId="" clId="Web-{590BF1DA-84B9-414D-AF32-39C1A2E9E1C7}" dt="2020-08-18T07:41:22.721" v="238" actId="20577"/>
          <ac:spMkLst>
            <pc:docMk/>
            <pc:sldMk cId="2050835719" sldId="1707"/>
            <ac:spMk id="2" creationId="{853E2C0B-5010-4787-B614-25E6C521BC67}"/>
          </ac:spMkLst>
        </pc:spChg>
      </pc:sldChg>
      <pc:sldChg chg="addSp modSp ord">
        <pc:chgData name="" userId="" providerId="" clId="Web-{590BF1DA-84B9-414D-AF32-39C1A2E9E1C7}" dt="2020-08-18T07:41:03.878" v="198" actId="20577"/>
        <pc:sldMkLst>
          <pc:docMk/>
          <pc:sldMk cId="1249653092" sldId="1708"/>
        </pc:sldMkLst>
        <pc:spChg chg="add mod">
          <ac:chgData name="" userId="" providerId="" clId="Web-{590BF1DA-84B9-414D-AF32-39C1A2E9E1C7}" dt="2020-08-18T07:40:54.487" v="180" actId="20577"/>
          <ac:spMkLst>
            <pc:docMk/>
            <pc:sldMk cId="1249653092" sldId="1708"/>
            <ac:spMk id="2" creationId="{B3F87A03-87F0-4177-AA0E-DD56CD7E1F54}"/>
          </ac:spMkLst>
        </pc:spChg>
        <pc:spChg chg="mod">
          <ac:chgData name="" userId="" providerId="" clId="Web-{590BF1DA-84B9-414D-AF32-39C1A2E9E1C7}" dt="2020-08-18T07:41:03.878" v="198" actId="20577"/>
          <ac:spMkLst>
            <pc:docMk/>
            <pc:sldMk cId="1249653092" sldId="1708"/>
            <ac:spMk id="3" creationId="{3798127D-03BD-41C3-9F93-DBD958438B9C}"/>
          </ac:spMkLst>
        </pc:spChg>
        <pc:spChg chg="add mod">
          <ac:chgData name="" userId="" providerId="" clId="Web-{590BF1DA-84B9-414D-AF32-39C1A2E9E1C7}" dt="2020-08-18T07:40:31.675" v="170" actId="14100"/>
          <ac:spMkLst>
            <pc:docMk/>
            <pc:sldMk cId="1249653092" sldId="1708"/>
            <ac:spMk id="4" creationId="{B45A0A64-9AA5-4EAE-AC6E-1B040D23853A}"/>
          </ac:spMkLst>
        </pc:spChg>
      </pc:sldChg>
      <pc:sldChg chg="addSp delSp modSp new">
        <pc:chgData name="" userId="" providerId="" clId="Web-{590BF1DA-84B9-414D-AF32-39C1A2E9E1C7}" dt="2020-08-18T07:47:33.721" v="534" actId="1076"/>
        <pc:sldMkLst>
          <pc:docMk/>
          <pc:sldMk cId="4152076243" sldId="1709"/>
        </pc:sldMkLst>
        <pc:spChg chg="del">
          <ac:chgData name="" userId="" providerId="" clId="Web-{590BF1DA-84B9-414D-AF32-39C1A2E9E1C7}" dt="2020-08-18T07:46:49.127" v="441"/>
          <ac:spMkLst>
            <pc:docMk/>
            <pc:sldMk cId="4152076243" sldId="1709"/>
            <ac:spMk id="2" creationId="{2B495111-04F7-445F-8F2B-68C18C50B295}"/>
          </ac:spMkLst>
        </pc:spChg>
        <pc:spChg chg="add mod">
          <ac:chgData name="" userId="" providerId="" clId="Web-{590BF1DA-84B9-414D-AF32-39C1A2E9E1C7}" dt="2020-08-18T07:47:27.940" v="533" actId="1076"/>
          <ac:spMkLst>
            <pc:docMk/>
            <pc:sldMk cId="4152076243" sldId="1709"/>
            <ac:spMk id="3" creationId="{BD697E2F-EB75-4F16-88FA-6EF5CB97ED4A}"/>
          </ac:spMkLst>
        </pc:spChg>
        <pc:spChg chg="add mod">
          <ac:chgData name="" userId="" providerId="" clId="Web-{590BF1DA-84B9-414D-AF32-39C1A2E9E1C7}" dt="2020-08-18T07:47:21.518" v="528" actId="20577"/>
          <ac:spMkLst>
            <pc:docMk/>
            <pc:sldMk cId="4152076243" sldId="1709"/>
            <ac:spMk id="4" creationId="{46E4858F-3801-4597-9DFF-E9638D756E8A}"/>
          </ac:spMkLst>
        </pc:spChg>
        <pc:spChg chg="add mod">
          <ac:chgData name="" userId="" providerId="" clId="Web-{590BF1DA-84B9-414D-AF32-39C1A2E9E1C7}" dt="2020-08-18T07:47:33.721" v="534" actId="1076"/>
          <ac:spMkLst>
            <pc:docMk/>
            <pc:sldMk cId="4152076243" sldId="1709"/>
            <ac:spMk id="5" creationId="{4914DC61-98F5-4ECF-BEF2-A742B987F7E2}"/>
          </ac:spMkLst>
        </pc:spChg>
      </pc:sldChg>
      <pc:sldChg chg="addSp delSp modSp new">
        <pc:chgData name="" userId="" providerId="" clId="Web-{590BF1DA-84B9-414D-AF32-39C1A2E9E1C7}" dt="2020-08-18T07:44:59.955" v="365" actId="14100"/>
        <pc:sldMkLst>
          <pc:docMk/>
          <pc:sldMk cId="483741564" sldId="1710"/>
        </pc:sldMkLst>
        <pc:spChg chg="del">
          <ac:chgData name="" userId="" providerId="" clId="Web-{590BF1DA-84B9-414D-AF32-39C1A2E9E1C7}" dt="2020-08-18T07:44:10.627" v="284"/>
          <ac:spMkLst>
            <pc:docMk/>
            <pc:sldMk cId="483741564" sldId="1710"/>
            <ac:spMk id="2" creationId="{3FF6E28E-FCAF-4356-BDDC-2C45C9826695}"/>
          </ac:spMkLst>
        </pc:spChg>
        <pc:spChg chg="add mod">
          <ac:chgData name="" userId="" providerId="" clId="Web-{590BF1DA-84B9-414D-AF32-39C1A2E9E1C7}" dt="2020-08-18T07:44:23.252" v="286" actId="1076"/>
          <ac:spMkLst>
            <pc:docMk/>
            <pc:sldMk cId="483741564" sldId="1710"/>
            <ac:spMk id="3" creationId="{23D3C9E2-0193-4A7F-B5D1-44916398C3DA}"/>
          </ac:spMkLst>
        </pc:spChg>
        <pc:spChg chg="add mod">
          <ac:chgData name="" userId="" providerId="" clId="Web-{590BF1DA-84B9-414D-AF32-39C1A2E9E1C7}" dt="2020-08-18T07:44:30.799" v="287" actId="1076"/>
          <ac:spMkLst>
            <pc:docMk/>
            <pc:sldMk cId="483741564" sldId="1710"/>
            <ac:spMk id="4" creationId="{99024696-F0FF-4A52-B05C-9DC850373C43}"/>
          </ac:spMkLst>
        </pc:spChg>
        <pc:spChg chg="add mod">
          <ac:chgData name="" userId="" providerId="" clId="Web-{590BF1DA-84B9-414D-AF32-39C1A2E9E1C7}" dt="2020-08-18T07:44:59.955" v="365" actId="14100"/>
          <ac:spMkLst>
            <pc:docMk/>
            <pc:sldMk cId="483741564" sldId="1710"/>
            <ac:spMk id="5" creationId="{09970E0D-E2A7-4A73-AC8A-B2F3D7645170}"/>
          </ac:spMkLst>
        </pc:spChg>
      </pc:sldChg>
    </pc:docChg>
  </pc:docChgLst>
  <pc:docChgLst>
    <pc:chgData clId="Web-{B1B51A74-2132-4347-A303-3E067F3D938B}"/>
    <pc:docChg chg="addSld delSld modSld">
      <pc:chgData name="" userId="" providerId="" clId="Web-{B1B51A74-2132-4347-A303-3E067F3D938B}" dt="2020-08-18T07:37:31.940" v="193" actId="20577"/>
      <pc:docMkLst>
        <pc:docMk/>
      </pc:docMkLst>
      <pc:sldChg chg="addSp modSp">
        <pc:chgData name="" userId="" providerId="" clId="Web-{B1B51A74-2132-4347-A303-3E067F3D938B}" dt="2020-08-18T07:31:59.077" v="35" actId="1076"/>
        <pc:sldMkLst>
          <pc:docMk/>
          <pc:sldMk cId="392442735" sldId="1706"/>
        </pc:sldMkLst>
        <pc:spChg chg="add mod">
          <ac:chgData name="" userId="" providerId="" clId="Web-{B1B51A74-2132-4347-A303-3E067F3D938B}" dt="2020-08-18T07:31:59.077" v="35" actId="1076"/>
          <ac:spMkLst>
            <pc:docMk/>
            <pc:sldMk cId="392442735" sldId="1706"/>
            <ac:spMk id="3" creationId="{35F14FDC-16F0-4A6B-BBB7-917F76DBB151}"/>
          </ac:spMkLst>
        </pc:spChg>
        <pc:spChg chg="mod">
          <ac:chgData name="" userId="" providerId="" clId="Web-{B1B51A74-2132-4347-A303-3E067F3D938B}" dt="2020-08-18T07:31:33.311" v="26" actId="20577"/>
          <ac:spMkLst>
            <pc:docMk/>
            <pc:sldMk cId="392442735" sldId="1706"/>
            <ac:spMk id="9" creationId="{294A71D2-0172-43B4-8F1A-D8B41A435DBF}"/>
          </ac:spMkLst>
        </pc:spChg>
      </pc:sldChg>
      <pc:sldChg chg="new del">
        <pc:chgData name="" userId="" providerId="" clId="Web-{B1B51A74-2132-4347-A303-3E067F3D938B}" dt="2020-08-18T07:33:02.874" v="37"/>
        <pc:sldMkLst>
          <pc:docMk/>
          <pc:sldMk cId="1006785951" sldId="1707"/>
        </pc:sldMkLst>
      </pc:sldChg>
      <pc:sldChg chg="addSp modSp new">
        <pc:chgData name="" userId="" providerId="" clId="Web-{B1B51A74-2132-4347-A303-3E067F3D938B}" dt="2020-08-18T07:36:43.833" v="184" actId="20577"/>
        <pc:sldMkLst>
          <pc:docMk/>
          <pc:sldMk cId="2050835719" sldId="1707"/>
        </pc:sldMkLst>
        <pc:spChg chg="add mod">
          <ac:chgData name="" userId="" providerId="" clId="Web-{B1B51A74-2132-4347-A303-3E067F3D938B}" dt="2020-08-18T07:36:43.833" v="184" actId="20577"/>
          <ac:spMkLst>
            <pc:docMk/>
            <pc:sldMk cId="2050835719" sldId="1707"/>
            <ac:spMk id="3" creationId="{F865C6A1-801C-4BEC-85CF-F93DF092B172}"/>
          </ac:spMkLst>
        </pc:spChg>
      </pc:sldChg>
      <pc:sldChg chg="new del">
        <pc:chgData name="" userId="" providerId="" clId="Web-{B1B51A74-2132-4347-A303-3E067F3D938B}" dt="2020-08-18T07:33:06.796" v="39"/>
        <pc:sldMkLst>
          <pc:docMk/>
          <pc:sldMk cId="3155363936" sldId="1707"/>
        </pc:sldMkLst>
      </pc:sldChg>
      <pc:sldChg chg="addSp delSp modSp new">
        <pc:chgData name="" userId="" providerId="" clId="Web-{B1B51A74-2132-4347-A303-3E067F3D938B}" dt="2020-08-18T07:37:31.659" v="191" actId="20577"/>
        <pc:sldMkLst>
          <pc:docMk/>
          <pc:sldMk cId="1249653092" sldId="1708"/>
        </pc:sldMkLst>
        <pc:spChg chg="del">
          <ac:chgData name="" userId="" providerId="" clId="Web-{B1B51A74-2132-4347-A303-3E067F3D938B}" dt="2020-08-18T07:37:12.909" v="189"/>
          <ac:spMkLst>
            <pc:docMk/>
            <pc:sldMk cId="1249653092" sldId="1708"/>
            <ac:spMk id="2" creationId="{57A52147-DF08-4C01-A38C-9F07E79105C0}"/>
          </ac:spMkLst>
        </pc:spChg>
        <pc:spChg chg="add mod">
          <ac:chgData name="" userId="" providerId="" clId="Web-{B1B51A74-2132-4347-A303-3E067F3D938B}" dt="2020-08-18T07:37:31.659" v="191" actId="20577"/>
          <ac:spMkLst>
            <pc:docMk/>
            <pc:sldMk cId="1249653092" sldId="1708"/>
            <ac:spMk id="3" creationId="{3798127D-03BD-41C3-9F93-DBD958438B9C}"/>
          </ac:spMkLst>
        </pc:spChg>
      </pc:sldChg>
    </pc:docChg>
  </pc:docChgLst>
  <pc:docChgLst>
    <pc:chgData clId="Web-{E4330EFA-D18B-4C7E-AAD2-8EF8C770F6EE}"/>
    <pc:docChg chg="addSld modSld">
      <pc:chgData name="" userId="" providerId="" clId="Web-{E4330EFA-D18B-4C7E-AAD2-8EF8C770F6EE}" dt="2020-08-17T14:27:36.237" v="3330" actId="20577"/>
      <pc:docMkLst>
        <pc:docMk/>
      </pc:docMkLst>
      <pc:sldChg chg="delSp">
        <pc:chgData name="" userId="" providerId="" clId="Web-{E4330EFA-D18B-4C7E-AAD2-8EF8C770F6EE}" dt="2020-08-17T14:25:22.064" v="3297"/>
        <pc:sldMkLst>
          <pc:docMk/>
          <pc:sldMk cId="2199726892" sldId="1631"/>
        </pc:sldMkLst>
        <pc:spChg chg="del">
          <ac:chgData name="" userId="" providerId="" clId="Web-{E4330EFA-D18B-4C7E-AAD2-8EF8C770F6EE}" dt="2020-08-17T14:25:22.064" v="3297"/>
          <ac:spMkLst>
            <pc:docMk/>
            <pc:sldMk cId="2199726892" sldId="1631"/>
            <ac:spMk id="12" creationId="{A533E540-876F-46CB-AE17-A6BBFC54ED9C}"/>
          </ac:spMkLst>
        </pc:spChg>
      </pc:sldChg>
      <pc:sldChg chg="delSp modSp">
        <pc:chgData name="" userId="" providerId="" clId="Web-{E4330EFA-D18B-4C7E-AAD2-8EF8C770F6EE}" dt="2020-08-17T14:25:30.642" v="3301"/>
        <pc:sldMkLst>
          <pc:docMk/>
          <pc:sldMk cId="2529086539" sldId="1632"/>
        </pc:sldMkLst>
        <pc:spChg chg="del mod">
          <ac:chgData name="" userId="" providerId="" clId="Web-{E4330EFA-D18B-4C7E-AAD2-8EF8C770F6EE}" dt="2020-08-17T14:25:30.642" v="3301"/>
          <ac:spMkLst>
            <pc:docMk/>
            <pc:sldMk cId="2529086539" sldId="1632"/>
            <ac:spMk id="12" creationId="{A533E540-876F-46CB-AE17-A6BBFC54ED9C}"/>
          </ac:spMkLst>
        </pc:spChg>
      </pc:sldChg>
      <pc:sldChg chg="delSp">
        <pc:chgData name="" userId="" providerId="" clId="Web-{E4330EFA-D18B-4C7E-AAD2-8EF8C770F6EE}" dt="2020-08-17T14:25:34.814" v="3302"/>
        <pc:sldMkLst>
          <pc:docMk/>
          <pc:sldMk cId="3087003467" sldId="1633"/>
        </pc:sldMkLst>
        <pc:spChg chg="del">
          <ac:chgData name="" userId="" providerId="" clId="Web-{E4330EFA-D18B-4C7E-AAD2-8EF8C770F6EE}" dt="2020-08-17T14:25:34.814" v="3302"/>
          <ac:spMkLst>
            <pc:docMk/>
            <pc:sldMk cId="3087003467" sldId="1633"/>
            <ac:spMk id="12" creationId="{A533E540-876F-46CB-AE17-A6BBFC54ED9C}"/>
          </ac:spMkLst>
        </pc:spChg>
      </pc:sldChg>
      <pc:sldChg chg="modSp">
        <pc:chgData name="" userId="" providerId="" clId="Web-{E4330EFA-D18B-4C7E-AAD2-8EF8C770F6EE}" dt="2020-08-17T14:27:36.237" v="3330" actId="20577"/>
        <pc:sldMkLst>
          <pc:docMk/>
          <pc:sldMk cId="0" sldId="1684"/>
        </pc:sldMkLst>
        <pc:spChg chg="mod">
          <ac:chgData name="" userId="" providerId="" clId="Web-{E4330EFA-D18B-4C7E-AAD2-8EF8C770F6EE}" dt="2020-08-17T14:27:36.237" v="3330" actId="20577"/>
          <ac:spMkLst>
            <pc:docMk/>
            <pc:sldMk cId="0" sldId="1684"/>
            <ac:spMk id="4" creationId="{76ECEECB-5D61-4168-A4C9-34937C95938C}"/>
          </ac:spMkLst>
        </pc:spChg>
        <pc:spChg chg="mod">
          <ac:chgData name="" userId="" providerId="" clId="Web-{E4330EFA-D18B-4C7E-AAD2-8EF8C770F6EE}" dt="2020-08-17T14:26:44.081" v="3325" actId="20577"/>
          <ac:spMkLst>
            <pc:docMk/>
            <pc:sldMk cId="0" sldId="1684"/>
            <ac:spMk id="6" creationId="{DEE672FB-BD80-451D-831C-D48C13999F1C}"/>
          </ac:spMkLst>
        </pc:spChg>
      </pc:sldChg>
      <pc:sldChg chg="modSp">
        <pc:chgData name="" userId="" providerId="" clId="Web-{E4330EFA-D18B-4C7E-AAD2-8EF8C770F6EE}" dt="2020-08-17T13:45:17.667" v="124" actId="20577"/>
        <pc:sldMkLst>
          <pc:docMk/>
          <pc:sldMk cId="2503071523" sldId="1702"/>
        </pc:sldMkLst>
        <pc:spChg chg="mod">
          <ac:chgData name="" userId="" providerId="" clId="Web-{E4330EFA-D18B-4C7E-AAD2-8EF8C770F6EE}" dt="2020-08-17T13:44:45.026" v="83" actId="20577"/>
          <ac:spMkLst>
            <pc:docMk/>
            <pc:sldMk cId="2503071523" sldId="1702"/>
            <ac:spMk id="2" creationId="{470DB6FA-E697-4039-94CC-D98CC3AAF54A}"/>
          </ac:spMkLst>
        </pc:spChg>
        <pc:spChg chg="mod">
          <ac:chgData name="" userId="" providerId="" clId="Web-{E4330EFA-D18B-4C7E-AAD2-8EF8C770F6EE}" dt="2020-08-17T13:45:17.667" v="124" actId="20577"/>
          <ac:spMkLst>
            <pc:docMk/>
            <pc:sldMk cId="2503071523" sldId="1702"/>
            <ac:spMk id="3" creationId="{7960A090-4DA1-4B17-A9DD-7495254E02CC}"/>
          </ac:spMkLst>
        </pc:spChg>
      </pc:sldChg>
      <pc:sldChg chg="modSp new">
        <pc:chgData name="" userId="" providerId="" clId="Web-{E4330EFA-D18B-4C7E-AAD2-8EF8C770F6EE}" dt="2020-08-17T13:58:36.083" v="1151" actId="20577"/>
        <pc:sldMkLst>
          <pc:docMk/>
          <pc:sldMk cId="826347129" sldId="1704"/>
        </pc:sldMkLst>
        <pc:spChg chg="mod">
          <ac:chgData name="" userId="" providerId="" clId="Web-{E4330EFA-D18B-4C7E-AAD2-8EF8C770F6EE}" dt="2020-08-17T13:46:22.422" v="165" actId="20577"/>
          <ac:spMkLst>
            <pc:docMk/>
            <pc:sldMk cId="826347129" sldId="1704"/>
            <ac:spMk id="2" creationId="{43D4A8CB-D6CC-4A6D-8A95-7C78ADEB4FB4}"/>
          </ac:spMkLst>
        </pc:spChg>
        <pc:spChg chg="mod">
          <ac:chgData name="" userId="" providerId="" clId="Web-{E4330EFA-D18B-4C7E-AAD2-8EF8C770F6EE}" dt="2020-08-17T13:58:36.083" v="1151" actId="20577"/>
          <ac:spMkLst>
            <pc:docMk/>
            <pc:sldMk cId="826347129" sldId="1704"/>
            <ac:spMk id="3" creationId="{C0F6AF48-4211-4BEF-8E33-946FE0D8B5B8}"/>
          </ac:spMkLst>
        </pc:spChg>
      </pc:sldChg>
      <pc:sldChg chg="addSp modSp new">
        <pc:chgData name="" userId="" providerId="" clId="Web-{E4330EFA-D18B-4C7E-AAD2-8EF8C770F6EE}" dt="2020-08-17T14:23:57.095" v="3180" actId="20577"/>
        <pc:sldMkLst>
          <pc:docMk/>
          <pc:sldMk cId="4182665848" sldId="1705"/>
        </pc:sldMkLst>
        <pc:spChg chg="mod">
          <ac:chgData name="" userId="" providerId="" clId="Web-{E4330EFA-D18B-4C7E-AAD2-8EF8C770F6EE}" dt="2020-08-17T14:23:42.674" v="3177" actId="20577"/>
          <ac:spMkLst>
            <pc:docMk/>
            <pc:sldMk cId="4182665848" sldId="1705"/>
            <ac:spMk id="2" creationId="{684D2358-0976-41A6-9D71-2CA96148FD71}"/>
          </ac:spMkLst>
        </pc:spChg>
        <pc:spChg chg="mod">
          <ac:chgData name="" userId="" providerId="" clId="Web-{E4330EFA-D18B-4C7E-AAD2-8EF8C770F6EE}" dt="2020-08-17T14:13:31.075" v="2627" actId="20577"/>
          <ac:spMkLst>
            <pc:docMk/>
            <pc:sldMk cId="4182665848" sldId="1705"/>
            <ac:spMk id="3" creationId="{8482D93D-8D3E-4C11-991C-5AFCD939AE0E}"/>
          </ac:spMkLst>
        </pc:spChg>
        <pc:spChg chg="add mod">
          <ac:chgData name="" userId="" providerId="" clId="Web-{E4330EFA-D18B-4C7E-AAD2-8EF8C770F6EE}" dt="2020-08-17T14:23:57.095" v="3180" actId="20577"/>
          <ac:spMkLst>
            <pc:docMk/>
            <pc:sldMk cId="4182665848" sldId="1705"/>
            <ac:spMk id="5" creationId="{BE4BF38F-1284-4F91-A628-787D2926A7D8}"/>
          </ac:spMkLst>
        </pc:spChg>
        <pc:picChg chg="add mod">
          <ac:chgData name="" userId="" providerId="" clId="Web-{E4330EFA-D18B-4C7E-AAD2-8EF8C770F6EE}" dt="2020-08-17T14:09:58.365" v="2258" actId="1076"/>
          <ac:picMkLst>
            <pc:docMk/>
            <pc:sldMk cId="4182665848" sldId="1705"/>
            <ac:picMk id="4" creationId="{3FEA1CD5-E173-4C8D-83EA-B1B5EEEB84AB}"/>
          </ac:picMkLst>
        </pc:picChg>
      </pc:sldChg>
      <pc:sldChg chg="addSp delSp modSp new">
        <pc:chgData name="" userId="" providerId="" clId="Web-{E4330EFA-D18B-4C7E-AAD2-8EF8C770F6EE}" dt="2020-08-17T14:24:51.955" v="3296" actId="14100"/>
        <pc:sldMkLst>
          <pc:docMk/>
          <pc:sldMk cId="392442735" sldId="1706"/>
        </pc:sldMkLst>
        <pc:spChg chg="mod">
          <ac:chgData name="" userId="" providerId="" clId="Web-{E4330EFA-D18B-4C7E-AAD2-8EF8C770F6EE}" dt="2020-08-17T14:23:35.298" v="3173" actId="20577"/>
          <ac:spMkLst>
            <pc:docMk/>
            <pc:sldMk cId="392442735" sldId="1706"/>
            <ac:spMk id="2" creationId="{B0FD2ACE-3D62-43A4-B2AC-AEACC1C3BE3B}"/>
          </ac:spMkLst>
        </pc:spChg>
        <pc:spChg chg="del">
          <ac:chgData name="" userId="" providerId="" clId="Web-{E4330EFA-D18B-4C7E-AAD2-8EF8C770F6EE}" dt="2020-08-17T14:17:51.810" v="2646"/>
          <ac:spMkLst>
            <pc:docMk/>
            <pc:sldMk cId="392442735" sldId="1706"/>
            <ac:spMk id="3" creationId="{2AF7CD97-0428-4F0A-BCE4-F5269BB584A6}"/>
          </ac:spMkLst>
        </pc:spChg>
        <pc:spChg chg="add del mod">
          <ac:chgData name="" userId="" providerId="" clId="Web-{E4330EFA-D18B-4C7E-AAD2-8EF8C770F6EE}" dt="2020-08-17T14:20:02.857" v="2649"/>
          <ac:spMkLst>
            <pc:docMk/>
            <pc:sldMk cId="392442735" sldId="1706"/>
            <ac:spMk id="6" creationId="{B8929D9D-0622-48F2-A222-69237A0A3F1F}"/>
          </ac:spMkLst>
        </pc:spChg>
        <pc:spChg chg="add mod">
          <ac:chgData name="" userId="" providerId="" clId="Web-{E4330EFA-D18B-4C7E-AAD2-8EF8C770F6EE}" dt="2020-08-17T14:22:58.424" v="3076" actId="20577"/>
          <ac:spMkLst>
            <pc:docMk/>
            <pc:sldMk cId="392442735" sldId="1706"/>
            <ac:spMk id="8" creationId="{1C15ABA9-B922-4B2F-8621-38135F050074}"/>
          </ac:spMkLst>
        </pc:spChg>
        <pc:spChg chg="add mod">
          <ac:chgData name="" userId="" providerId="" clId="Web-{E4330EFA-D18B-4C7E-AAD2-8EF8C770F6EE}" dt="2020-08-17T14:24:51.955" v="3296" actId="14100"/>
          <ac:spMkLst>
            <pc:docMk/>
            <pc:sldMk cId="392442735" sldId="1706"/>
            <ac:spMk id="9" creationId="{294A71D2-0172-43B4-8F1A-D8B41A435DBF}"/>
          </ac:spMkLst>
        </pc:spChg>
        <pc:picChg chg="add del mod ord">
          <ac:chgData name="" userId="" providerId="" clId="Web-{E4330EFA-D18B-4C7E-AAD2-8EF8C770F6EE}" dt="2020-08-17T14:18:00.341" v="2648"/>
          <ac:picMkLst>
            <pc:docMk/>
            <pc:sldMk cId="392442735" sldId="1706"/>
            <ac:picMk id="4" creationId="{6EF6051B-F99D-4B4A-8627-FF623FF1CA98}"/>
          </ac:picMkLst>
        </pc:picChg>
        <pc:picChg chg="add mod ord">
          <ac:chgData name="" userId="" providerId="" clId="Web-{E4330EFA-D18B-4C7E-AAD2-8EF8C770F6EE}" dt="2020-08-17T14:20:05.232" v="2650" actId="1076"/>
          <ac:picMkLst>
            <pc:docMk/>
            <pc:sldMk cId="392442735" sldId="1706"/>
            <ac:picMk id="7" creationId="{65AD8E19-9ACB-40ED-8409-5B5C2F2123E5}"/>
          </ac:picMkLst>
        </pc:picChg>
      </pc:sldChg>
    </pc:docChg>
  </pc:docChgLst>
  <pc:docChgLst>
    <pc:chgData clId="Web-{191634F8-3A28-4B77-BFCF-7FA3B7747D96}"/>
    <pc:docChg chg="addSld modSld">
      <pc:chgData name="" userId="" providerId="" clId="Web-{191634F8-3A28-4B77-BFCF-7FA3B7747D96}" dt="2020-08-24T03:10:59.798" v="131" actId="20577"/>
      <pc:docMkLst>
        <pc:docMk/>
      </pc:docMkLst>
      <pc:sldChg chg="modSp">
        <pc:chgData name="" userId="" providerId="" clId="Web-{191634F8-3A28-4B77-BFCF-7FA3B7747D96}" dt="2020-08-24T03:09:38.990" v="118" actId="20577"/>
        <pc:sldMkLst>
          <pc:docMk/>
          <pc:sldMk cId="3975142333" sldId="1717"/>
        </pc:sldMkLst>
        <pc:spChg chg="mod">
          <ac:chgData name="" userId="" providerId="" clId="Web-{191634F8-3A28-4B77-BFCF-7FA3B7747D96}" dt="2020-08-24T03:09:38.990" v="118" actId="20577"/>
          <ac:spMkLst>
            <pc:docMk/>
            <pc:sldMk cId="3975142333" sldId="1717"/>
            <ac:spMk id="3" creationId="{AB55CA69-D30D-4B38-9364-2CF06E05EE03}"/>
          </ac:spMkLst>
        </pc:spChg>
      </pc:sldChg>
      <pc:sldChg chg="modSp">
        <pc:chgData name="" userId="" providerId="" clId="Web-{191634F8-3A28-4B77-BFCF-7FA3B7747D96}" dt="2020-08-24T02:51:01.391" v="10" actId="20577"/>
        <pc:sldMkLst>
          <pc:docMk/>
          <pc:sldMk cId="3270351591" sldId="1734"/>
        </pc:sldMkLst>
        <pc:spChg chg="mod">
          <ac:chgData name="" userId="" providerId="" clId="Web-{191634F8-3A28-4B77-BFCF-7FA3B7747D96}" dt="2020-08-24T02:51:01.391" v="10" actId="20577"/>
          <ac:spMkLst>
            <pc:docMk/>
            <pc:sldMk cId="3270351591" sldId="1734"/>
            <ac:spMk id="6" creationId="{DEE672FB-BD80-451D-831C-D48C13999F1C}"/>
          </ac:spMkLst>
        </pc:spChg>
      </pc:sldChg>
      <pc:sldChg chg="modSp">
        <pc:chgData name="" userId="" providerId="" clId="Web-{191634F8-3A28-4B77-BFCF-7FA3B7747D96}" dt="2020-08-24T02:49:23.594" v="3" actId="20577"/>
        <pc:sldMkLst>
          <pc:docMk/>
          <pc:sldMk cId="2337611068" sldId="1742"/>
        </pc:sldMkLst>
        <pc:spChg chg="mod">
          <ac:chgData name="" userId="" providerId="" clId="Web-{191634F8-3A28-4B77-BFCF-7FA3B7747D96}" dt="2020-08-24T02:49:04.969" v="0" actId="20577"/>
          <ac:spMkLst>
            <pc:docMk/>
            <pc:sldMk cId="2337611068" sldId="1742"/>
            <ac:spMk id="4" creationId="{76ECEECB-5D61-4168-A4C9-34937C95938C}"/>
          </ac:spMkLst>
        </pc:spChg>
        <pc:spChg chg="mod">
          <ac:chgData name="" userId="" providerId="" clId="Web-{191634F8-3A28-4B77-BFCF-7FA3B7747D96}" dt="2020-08-24T02:49:23.594" v="3" actId="20577"/>
          <ac:spMkLst>
            <pc:docMk/>
            <pc:sldMk cId="2337611068" sldId="1742"/>
            <ac:spMk id="8" creationId="{BBFCADB3-FB2A-4644-A03A-714E93D93CBB}"/>
          </ac:spMkLst>
        </pc:spChg>
      </pc:sldChg>
      <pc:sldChg chg="modSp">
        <pc:chgData name="" userId="" providerId="" clId="Web-{191634F8-3A28-4B77-BFCF-7FA3B7747D96}" dt="2020-08-24T02:58:42.358" v="31" actId="20577"/>
        <pc:sldMkLst>
          <pc:docMk/>
          <pc:sldMk cId="3081199813" sldId="1747"/>
        </pc:sldMkLst>
        <pc:spChg chg="mod">
          <ac:chgData name="" userId="" providerId="" clId="Web-{191634F8-3A28-4B77-BFCF-7FA3B7747D96}" dt="2020-08-24T02:58:42.358" v="31" actId="20577"/>
          <ac:spMkLst>
            <pc:docMk/>
            <pc:sldMk cId="3081199813" sldId="1747"/>
            <ac:spMk id="4" creationId="{76ECEECB-5D61-4168-A4C9-34937C95938C}"/>
          </ac:spMkLst>
        </pc:spChg>
      </pc:sldChg>
      <pc:sldChg chg="modSp add replId">
        <pc:chgData name="" userId="" providerId="" clId="Web-{191634F8-3A28-4B77-BFCF-7FA3B7747D96}" dt="2020-08-24T03:00:39.739" v="52" actId="20577"/>
        <pc:sldMkLst>
          <pc:docMk/>
          <pc:sldMk cId="2882753369" sldId="1748"/>
        </pc:sldMkLst>
        <pc:spChg chg="mod">
          <ac:chgData name="" userId="" providerId="" clId="Web-{191634F8-3A28-4B77-BFCF-7FA3B7747D96}" dt="2020-08-24T02:54:11.524" v="18" actId="20577"/>
          <ac:spMkLst>
            <pc:docMk/>
            <pc:sldMk cId="2882753369" sldId="1748"/>
            <ac:spMk id="2" creationId="{00000000-0000-0000-0000-000000000000}"/>
          </ac:spMkLst>
        </pc:spChg>
        <pc:spChg chg="mod">
          <ac:chgData name="" userId="" providerId="" clId="Web-{191634F8-3A28-4B77-BFCF-7FA3B7747D96}" dt="2020-08-24T02:54:16.508" v="22" actId="20577"/>
          <ac:spMkLst>
            <pc:docMk/>
            <pc:sldMk cId="2882753369" sldId="1748"/>
            <ac:spMk id="3" creationId="{12784E92-27DA-40C9-83C9-B1D834D12844}"/>
          </ac:spMkLst>
        </pc:spChg>
        <pc:spChg chg="mod">
          <ac:chgData name="" userId="" providerId="" clId="Web-{191634F8-3A28-4B77-BFCF-7FA3B7747D96}" dt="2020-08-24T02:59:13.192" v="36" actId="20577"/>
          <ac:spMkLst>
            <pc:docMk/>
            <pc:sldMk cId="2882753369" sldId="1748"/>
            <ac:spMk id="4" creationId="{76ECEECB-5D61-4168-A4C9-34937C95938C}"/>
          </ac:spMkLst>
        </pc:spChg>
        <pc:spChg chg="mod">
          <ac:chgData name="" userId="" providerId="" clId="Web-{191634F8-3A28-4B77-BFCF-7FA3B7747D96}" dt="2020-08-24T02:59:03.895" v="33" actId="20577"/>
          <ac:spMkLst>
            <pc:docMk/>
            <pc:sldMk cId="2882753369" sldId="1748"/>
            <ac:spMk id="5" creationId="{9622D48A-34B3-4BC0-B2D6-BCE618E9A8C7}"/>
          </ac:spMkLst>
        </pc:spChg>
        <pc:spChg chg="mod">
          <ac:chgData name="" userId="" providerId="" clId="Web-{191634F8-3A28-4B77-BFCF-7FA3B7747D96}" dt="2020-08-24T02:59:07.786" v="35" actId="20577"/>
          <ac:spMkLst>
            <pc:docMk/>
            <pc:sldMk cId="2882753369" sldId="1748"/>
            <ac:spMk id="6" creationId="{DEE672FB-BD80-451D-831C-D48C13999F1C}"/>
          </ac:spMkLst>
        </pc:spChg>
        <pc:spChg chg="mod">
          <ac:chgData name="" userId="" providerId="" clId="Web-{191634F8-3A28-4B77-BFCF-7FA3B7747D96}" dt="2020-08-24T03:00:39.739" v="52" actId="20577"/>
          <ac:spMkLst>
            <pc:docMk/>
            <pc:sldMk cId="2882753369" sldId="1748"/>
            <ac:spMk id="8" creationId="{5D1C28B1-320B-4B16-9117-4DB956F40906}"/>
          </ac:spMkLst>
        </pc:spChg>
      </pc:sldChg>
      <pc:sldChg chg="modSp add replId">
        <pc:chgData name="" userId="" providerId="" clId="Web-{191634F8-3A28-4B77-BFCF-7FA3B7747D96}" dt="2020-08-24T03:08:08.834" v="101" actId="20577"/>
        <pc:sldMkLst>
          <pc:docMk/>
          <pc:sldMk cId="3707265053" sldId="1749"/>
        </pc:sldMkLst>
        <pc:spChg chg="mod">
          <ac:chgData name="" userId="" providerId="" clId="Web-{191634F8-3A28-4B77-BFCF-7FA3B7747D96}" dt="2020-08-24T03:03:30.129" v="64" actId="20577"/>
          <ac:spMkLst>
            <pc:docMk/>
            <pc:sldMk cId="3707265053" sldId="1749"/>
            <ac:spMk id="2" creationId="{00000000-0000-0000-0000-000000000000}"/>
          </ac:spMkLst>
        </pc:spChg>
        <pc:spChg chg="mod">
          <ac:chgData name="" userId="" providerId="" clId="Web-{191634F8-3A28-4B77-BFCF-7FA3B7747D96}" dt="2020-08-24T03:03:37.723" v="68" actId="20577"/>
          <ac:spMkLst>
            <pc:docMk/>
            <pc:sldMk cId="3707265053" sldId="1749"/>
            <ac:spMk id="3" creationId="{12784E92-27DA-40C9-83C9-B1D834D12844}"/>
          </ac:spMkLst>
        </pc:spChg>
        <pc:spChg chg="mod">
          <ac:chgData name="" userId="" providerId="" clId="Web-{191634F8-3A28-4B77-BFCF-7FA3B7747D96}" dt="2020-08-24T03:08:08.834" v="101" actId="20577"/>
          <ac:spMkLst>
            <pc:docMk/>
            <pc:sldMk cId="3707265053" sldId="1749"/>
            <ac:spMk id="4" creationId="{76ECEECB-5D61-4168-A4C9-34937C95938C}"/>
          </ac:spMkLst>
        </pc:spChg>
        <pc:spChg chg="mod">
          <ac:chgData name="" userId="" providerId="" clId="Web-{191634F8-3A28-4B77-BFCF-7FA3B7747D96}" dt="2020-08-24T03:04:56.395" v="81" actId="20577"/>
          <ac:spMkLst>
            <pc:docMk/>
            <pc:sldMk cId="3707265053" sldId="1749"/>
            <ac:spMk id="5" creationId="{9622D48A-34B3-4BC0-B2D6-BCE618E9A8C7}"/>
          </ac:spMkLst>
        </pc:spChg>
        <pc:spChg chg="mod">
          <ac:chgData name="" userId="" providerId="" clId="Web-{191634F8-3A28-4B77-BFCF-7FA3B7747D96}" dt="2020-08-24T03:05:28.457" v="88" actId="20577"/>
          <ac:spMkLst>
            <pc:docMk/>
            <pc:sldMk cId="3707265053" sldId="1749"/>
            <ac:spMk id="6" creationId="{DEE672FB-BD80-451D-831C-D48C13999F1C}"/>
          </ac:spMkLst>
        </pc:spChg>
        <pc:spChg chg="mod">
          <ac:chgData name="" userId="" providerId="" clId="Web-{191634F8-3A28-4B77-BFCF-7FA3B7747D96}" dt="2020-08-24T03:07:21.240" v="97" actId="20577"/>
          <ac:spMkLst>
            <pc:docMk/>
            <pc:sldMk cId="3707265053" sldId="1749"/>
            <ac:spMk id="8" creationId="{5D1C28B1-320B-4B16-9117-4DB956F40906}"/>
          </ac:spMkLst>
        </pc:spChg>
      </pc:sldChg>
      <pc:sldChg chg="modSp add replId">
        <pc:chgData name="" userId="" providerId="" clId="Web-{191634F8-3A28-4B77-BFCF-7FA3B7747D96}" dt="2020-08-24T03:10:49.689" v="129" actId="20577"/>
        <pc:sldMkLst>
          <pc:docMk/>
          <pc:sldMk cId="1212820859" sldId="1750"/>
        </pc:sldMkLst>
        <pc:spChg chg="mod">
          <ac:chgData name="" userId="" providerId="" clId="Web-{191634F8-3A28-4B77-BFCF-7FA3B7747D96}" dt="2020-08-24T03:05:52.084" v="92" actId="20577"/>
          <ac:spMkLst>
            <pc:docMk/>
            <pc:sldMk cId="1212820859" sldId="1750"/>
            <ac:spMk id="2" creationId="{00000000-0000-0000-0000-000000000000}"/>
          </ac:spMkLst>
        </pc:spChg>
        <pc:spChg chg="mod">
          <ac:chgData name="" userId="" providerId="" clId="Web-{191634F8-3A28-4B77-BFCF-7FA3B7747D96}" dt="2020-08-24T03:08:36.193" v="105" actId="20577"/>
          <ac:spMkLst>
            <pc:docMk/>
            <pc:sldMk cId="1212820859" sldId="1750"/>
            <ac:spMk id="3" creationId="{12784E92-27DA-40C9-83C9-B1D834D12844}"/>
          </ac:spMkLst>
        </pc:spChg>
        <pc:spChg chg="mod">
          <ac:chgData name="" userId="" providerId="" clId="Web-{191634F8-3A28-4B77-BFCF-7FA3B7747D96}" dt="2020-08-24T03:08:51.756" v="108" actId="20577"/>
          <ac:spMkLst>
            <pc:docMk/>
            <pc:sldMk cId="1212820859" sldId="1750"/>
            <ac:spMk id="4" creationId="{76ECEECB-5D61-4168-A4C9-34937C95938C}"/>
          </ac:spMkLst>
        </pc:spChg>
        <pc:spChg chg="mod">
          <ac:chgData name="" userId="" providerId="" clId="Web-{191634F8-3A28-4B77-BFCF-7FA3B7747D96}" dt="2020-08-24T03:08:59.521" v="110" actId="20577"/>
          <ac:spMkLst>
            <pc:docMk/>
            <pc:sldMk cId="1212820859" sldId="1750"/>
            <ac:spMk id="5" creationId="{9622D48A-34B3-4BC0-B2D6-BCE618E9A8C7}"/>
          </ac:spMkLst>
        </pc:spChg>
        <pc:spChg chg="mod">
          <ac:chgData name="" userId="" providerId="" clId="Web-{191634F8-3A28-4B77-BFCF-7FA3B7747D96}" dt="2020-08-24T03:09:22.678" v="115" actId="20577"/>
          <ac:spMkLst>
            <pc:docMk/>
            <pc:sldMk cId="1212820859" sldId="1750"/>
            <ac:spMk id="6" creationId="{DEE672FB-BD80-451D-831C-D48C13999F1C}"/>
          </ac:spMkLst>
        </pc:spChg>
        <pc:spChg chg="mod">
          <ac:chgData name="" userId="" providerId="" clId="Web-{191634F8-3A28-4B77-BFCF-7FA3B7747D96}" dt="2020-08-24T03:10:49.689" v="129" actId="20577"/>
          <ac:spMkLst>
            <pc:docMk/>
            <pc:sldMk cId="1212820859" sldId="1750"/>
            <ac:spMk id="8" creationId="{5D1C28B1-320B-4B16-9117-4DB956F40906}"/>
          </ac:spMkLst>
        </pc:spChg>
      </pc:sldChg>
    </pc:docChg>
  </pc:docChgLst>
  <pc:docChgLst>
    <pc:chgData clId="Web-{F75ED8B5-B7B8-47DB-B560-9207DE042A1C}"/>
    <pc:docChg chg="modSld">
      <pc:chgData name="" userId="" providerId="" clId="Web-{F75ED8B5-B7B8-47DB-B560-9207DE042A1C}" dt="2020-08-23T14:10:42.820" v="71" actId="20577"/>
      <pc:docMkLst>
        <pc:docMk/>
      </pc:docMkLst>
      <pc:sldChg chg="modSp">
        <pc:chgData name="" userId="" providerId="" clId="Web-{F75ED8B5-B7B8-47DB-B560-9207DE042A1C}" dt="2020-08-23T14:10:42.570" v="69" actId="20577"/>
        <pc:sldMkLst>
          <pc:docMk/>
          <pc:sldMk cId="0" sldId="1684"/>
        </pc:sldMkLst>
        <pc:spChg chg="mod">
          <ac:chgData name="" userId="" providerId="" clId="Web-{F75ED8B5-B7B8-47DB-B560-9207DE042A1C}" dt="2020-08-23T14:10:42.570" v="69" actId="20577"/>
          <ac:spMkLst>
            <pc:docMk/>
            <pc:sldMk cId="0" sldId="1684"/>
            <ac:spMk id="2" creationId="{00000000-0000-0000-0000-000000000000}"/>
          </ac:spMkLst>
        </pc:spChg>
      </pc:sldChg>
      <pc:sldChg chg="modSp">
        <pc:chgData name="" userId="" providerId="" clId="Web-{F75ED8B5-B7B8-47DB-B560-9207DE042A1C}" dt="2020-08-23T14:08:47.029" v="52" actId="20577"/>
        <pc:sldMkLst>
          <pc:docMk/>
          <pc:sldMk cId="2821578658" sldId="1732"/>
        </pc:sldMkLst>
        <pc:spChg chg="mod">
          <ac:chgData name="" userId="" providerId="" clId="Web-{F75ED8B5-B7B8-47DB-B560-9207DE042A1C}" dt="2020-08-23T14:08:47.029" v="52" actId="20577"/>
          <ac:spMkLst>
            <pc:docMk/>
            <pc:sldMk cId="2821578658" sldId="1732"/>
            <ac:spMk id="4" creationId="{76ECEECB-5D61-4168-A4C9-34937C95938C}"/>
          </ac:spMkLst>
        </pc:spChg>
      </pc:sldChg>
      <pc:sldChg chg="modSp">
        <pc:chgData name="" userId="" providerId="" clId="Web-{F75ED8B5-B7B8-47DB-B560-9207DE042A1C}" dt="2020-08-23T14:06:55.741" v="32" actId="20577"/>
        <pc:sldMkLst>
          <pc:docMk/>
          <pc:sldMk cId="3214419707" sldId="1733"/>
        </pc:sldMkLst>
        <pc:spChg chg="mod">
          <ac:chgData name="" userId="" providerId="" clId="Web-{F75ED8B5-B7B8-47DB-B560-9207DE042A1C}" dt="2020-08-23T14:06:55.741" v="32" actId="20577"/>
          <ac:spMkLst>
            <pc:docMk/>
            <pc:sldMk cId="3214419707" sldId="1733"/>
            <ac:spMk id="4" creationId="{76ECEECB-5D61-4168-A4C9-34937C95938C}"/>
          </ac:spMkLst>
        </pc:spChg>
      </pc:sldChg>
      <pc:sldChg chg="modSp">
        <pc:chgData name="" userId="" providerId="" clId="Web-{F75ED8B5-B7B8-47DB-B560-9207DE042A1C}" dt="2020-08-23T14:05:45.601" v="26" actId="20577"/>
        <pc:sldMkLst>
          <pc:docMk/>
          <pc:sldMk cId="229285587" sldId="1744"/>
        </pc:sldMkLst>
        <pc:spChg chg="mod">
          <ac:chgData name="" userId="" providerId="" clId="Web-{F75ED8B5-B7B8-47DB-B560-9207DE042A1C}" dt="2020-08-23T14:05:45.601" v="26" actId="20577"/>
          <ac:spMkLst>
            <pc:docMk/>
            <pc:sldMk cId="229285587" sldId="1744"/>
            <ac:spMk id="3" creationId="{12784E92-27DA-40C9-83C9-B1D834D12844}"/>
          </ac:spMkLst>
        </pc:spChg>
      </pc:sldChg>
      <pc:sldChg chg="modSp">
        <pc:chgData name="" userId="" providerId="" clId="Web-{F75ED8B5-B7B8-47DB-B560-9207DE042A1C}" dt="2020-08-23T14:03:50.531" v="16" actId="20577"/>
        <pc:sldMkLst>
          <pc:docMk/>
          <pc:sldMk cId="3081199813" sldId="1747"/>
        </pc:sldMkLst>
        <pc:spChg chg="mod">
          <ac:chgData name="" userId="" providerId="" clId="Web-{F75ED8B5-B7B8-47DB-B560-9207DE042A1C}" dt="2020-08-23T14:03:50.531" v="16" actId="20577"/>
          <ac:spMkLst>
            <pc:docMk/>
            <pc:sldMk cId="3081199813" sldId="1747"/>
            <ac:spMk id="4" creationId="{76ECEECB-5D61-4168-A4C9-34937C95938C}"/>
          </ac:spMkLst>
        </pc:spChg>
      </pc:sldChg>
    </pc:docChg>
  </pc:docChgLst>
  <pc:docChgLst>
    <pc:chgData clId="Web-{46E0DC05-AC90-4F41-93C7-6D9F74DC4A75}"/>
    <pc:docChg chg="modSld">
      <pc:chgData name="" userId="" providerId="" clId="Web-{46E0DC05-AC90-4F41-93C7-6D9F74DC4A75}" dt="2020-08-20T12:36:32.664" v="42" actId="20577"/>
      <pc:docMkLst>
        <pc:docMk/>
      </pc:docMkLst>
      <pc:sldChg chg="modSp">
        <pc:chgData name="" userId="" providerId="" clId="Web-{46E0DC05-AC90-4F41-93C7-6D9F74DC4A75}" dt="2020-08-20T12:22:42.450" v="9" actId="20577"/>
        <pc:sldMkLst>
          <pc:docMk/>
          <pc:sldMk cId="3299568409" sldId="1727"/>
        </pc:sldMkLst>
        <pc:spChg chg="mod">
          <ac:chgData name="" userId="" providerId="" clId="Web-{46E0DC05-AC90-4F41-93C7-6D9F74DC4A75}" dt="2020-08-20T12:22:42.450" v="9" actId="20577"/>
          <ac:spMkLst>
            <pc:docMk/>
            <pc:sldMk cId="3299568409" sldId="1727"/>
            <ac:spMk id="4" creationId="{76ECEECB-5D61-4168-A4C9-34937C95938C}"/>
          </ac:spMkLst>
        </pc:spChg>
      </pc:sldChg>
      <pc:sldChg chg="modSp">
        <pc:chgData name="" userId="" providerId="" clId="Web-{46E0DC05-AC90-4F41-93C7-6D9F74DC4A75}" dt="2020-08-20T12:27:45.759" v="35" actId="20577"/>
        <pc:sldMkLst>
          <pc:docMk/>
          <pc:sldMk cId="1352146751" sldId="1728"/>
        </pc:sldMkLst>
        <pc:spChg chg="mod">
          <ac:chgData name="" userId="" providerId="" clId="Web-{46E0DC05-AC90-4F41-93C7-6D9F74DC4A75}" dt="2020-08-20T12:27:45.759" v="35" actId="20577"/>
          <ac:spMkLst>
            <pc:docMk/>
            <pc:sldMk cId="1352146751" sldId="1728"/>
            <ac:spMk id="6" creationId="{DEE672FB-BD80-451D-831C-D48C13999F1C}"/>
          </ac:spMkLst>
        </pc:spChg>
      </pc:sldChg>
      <pc:sldChg chg="modSp">
        <pc:chgData name="" userId="" providerId="" clId="Web-{46E0DC05-AC90-4F41-93C7-6D9F74DC4A75}" dt="2020-08-20T12:24:08.471" v="29" actId="20577"/>
        <pc:sldMkLst>
          <pc:docMk/>
          <pc:sldMk cId="3600789273" sldId="1729"/>
        </pc:sldMkLst>
        <pc:spChg chg="mod">
          <ac:chgData name="" userId="" providerId="" clId="Web-{46E0DC05-AC90-4F41-93C7-6D9F74DC4A75}" dt="2020-08-20T12:24:08.471" v="29" actId="20577"/>
          <ac:spMkLst>
            <pc:docMk/>
            <pc:sldMk cId="3600789273" sldId="1729"/>
            <ac:spMk id="6" creationId="{DEE672FB-BD80-451D-831C-D48C13999F1C}"/>
          </ac:spMkLst>
        </pc:spChg>
      </pc:sldChg>
      <pc:sldChg chg="modSp">
        <pc:chgData name="" userId="" providerId="" clId="Web-{46E0DC05-AC90-4F41-93C7-6D9F74DC4A75}" dt="2020-08-20T12:36:32.664" v="42" actId="20577"/>
        <pc:sldMkLst>
          <pc:docMk/>
          <pc:sldMk cId="2238205200" sldId="1731"/>
        </pc:sldMkLst>
        <pc:spChg chg="mod">
          <ac:chgData name="" userId="" providerId="" clId="Web-{46E0DC05-AC90-4F41-93C7-6D9F74DC4A75}" dt="2020-08-20T12:36:32.664" v="42" actId="20577"/>
          <ac:spMkLst>
            <pc:docMk/>
            <pc:sldMk cId="2238205200" sldId="1731"/>
            <ac:spMk id="3" creationId="{12784E92-27DA-40C9-83C9-B1D834D12844}"/>
          </ac:spMkLst>
        </pc:spChg>
        <pc:spChg chg="mod">
          <ac:chgData name="" userId="" providerId="" clId="Web-{46E0DC05-AC90-4F41-93C7-6D9F74DC4A75}" dt="2020-08-20T12:25:35.314" v="33" actId="20577"/>
          <ac:spMkLst>
            <pc:docMk/>
            <pc:sldMk cId="2238205200" sldId="1731"/>
            <ac:spMk id="4" creationId="{76ECEECB-5D61-4168-A4C9-34937C95938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F4B3B2-0D5C-4D7A-9BA2-1FA5874EC695}" type="datetimeFigureOut">
              <a:rPr lang="zh-CN" altLang="en-US" smtClean="0"/>
              <a:pPr/>
              <a:t>2020/8/29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506AF3-372C-48C3-BE43-EF3256E2D19C}" type="slidenum">
              <a:rPr lang="zh-CN" altLang="en-US" smtClean="0"/>
              <a:pPr/>
              <a:t>‹#›</a:t>
            </a:fld>
            <a:endParaRPr lang="zh-CN" altLang="en-US"/>
          </a:p>
        </p:txBody>
      </p:sp>
    </p:spTree>
    <p:extLst>
      <p:ext uri="{BB962C8B-B14F-4D97-AF65-F5344CB8AC3E}">
        <p14:creationId xmlns:p14="http://schemas.microsoft.com/office/powerpoint/2010/main" val="593147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22" name="椭圆 21">
            <a:extLst>
              <a:ext uri="{FF2B5EF4-FFF2-40B4-BE49-F238E27FC236}">
                <a16:creationId xmlns:a16="http://schemas.microsoft.com/office/drawing/2014/main" id="{EF76E63E-E403-430E-8E80-875CB89315E3}"/>
              </a:ext>
            </a:extLst>
          </p:cNvPr>
          <p:cNvSpPr/>
          <p:nvPr userDrawn="1"/>
        </p:nvSpPr>
        <p:spPr>
          <a:xfrm rot="3886894">
            <a:off x="6606575" y="1336075"/>
            <a:ext cx="1244251" cy="1244251"/>
          </a:xfrm>
          <a:prstGeom prst="ellipse">
            <a:avLst/>
          </a:prstGeom>
          <a:gradFill flip="none" rotWithShape="1">
            <a:gsLst>
              <a:gs pos="0">
                <a:srgbClr val="F3EBF9"/>
              </a:gs>
              <a:gs pos="100000">
                <a:srgbClr val="DDF0FF"/>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椭圆 22">
            <a:extLst>
              <a:ext uri="{FF2B5EF4-FFF2-40B4-BE49-F238E27FC236}">
                <a16:creationId xmlns:a16="http://schemas.microsoft.com/office/drawing/2014/main" id="{DE6B47BF-8866-41E7-AE9D-51B03F93E4EF}"/>
              </a:ext>
            </a:extLst>
          </p:cNvPr>
          <p:cNvSpPr/>
          <p:nvPr userDrawn="1"/>
        </p:nvSpPr>
        <p:spPr>
          <a:xfrm>
            <a:off x="4375727" y="1913515"/>
            <a:ext cx="3440546" cy="3440546"/>
          </a:xfrm>
          <a:prstGeom prst="ellipse">
            <a:avLst/>
          </a:prstGeom>
          <a:gradFill flip="none" rotWithShape="1">
            <a:gsLst>
              <a:gs pos="0">
                <a:schemeClr val="accent2"/>
              </a:gs>
              <a:gs pos="100000">
                <a:srgbClr val="FFAFA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椭圆 23">
            <a:extLst>
              <a:ext uri="{FF2B5EF4-FFF2-40B4-BE49-F238E27FC236}">
                <a16:creationId xmlns:a16="http://schemas.microsoft.com/office/drawing/2014/main" id="{11D1B76A-888F-4AF3-B049-721EBCF92D39}"/>
              </a:ext>
            </a:extLst>
          </p:cNvPr>
          <p:cNvSpPr/>
          <p:nvPr userDrawn="1"/>
        </p:nvSpPr>
        <p:spPr>
          <a:xfrm>
            <a:off x="4207163" y="1744951"/>
            <a:ext cx="3777674" cy="3777674"/>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a:extLst>
              <a:ext uri="{FF2B5EF4-FFF2-40B4-BE49-F238E27FC236}">
                <a16:creationId xmlns:a16="http://schemas.microsoft.com/office/drawing/2014/main" id="{5252F0F3-EE1A-4A6D-976C-58330B7CE3C9}"/>
              </a:ext>
            </a:extLst>
          </p:cNvPr>
          <p:cNvSpPr/>
          <p:nvPr userDrawn="1"/>
        </p:nvSpPr>
        <p:spPr>
          <a:xfrm>
            <a:off x="4071288" y="1609076"/>
            <a:ext cx="4049425" cy="4049425"/>
          </a:xfrm>
          <a:prstGeom prst="ellipse">
            <a:avLst/>
          </a:prstGeom>
          <a:noFill/>
          <a:ln>
            <a:solidFill>
              <a:srgbClr val="FFC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椭圆 25">
            <a:extLst>
              <a:ext uri="{FF2B5EF4-FFF2-40B4-BE49-F238E27FC236}">
                <a16:creationId xmlns:a16="http://schemas.microsoft.com/office/drawing/2014/main" id="{04908982-F3B6-4D9D-A5BA-5504D29B03B4}"/>
              </a:ext>
            </a:extLst>
          </p:cNvPr>
          <p:cNvSpPr/>
          <p:nvPr userDrawn="1"/>
        </p:nvSpPr>
        <p:spPr>
          <a:xfrm>
            <a:off x="3916218" y="1454006"/>
            <a:ext cx="4359565" cy="4359565"/>
          </a:xfrm>
          <a:prstGeom prst="ellipse">
            <a:avLst/>
          </a:prstGeom>
          <a:noFill/>
          <a:ln>
            <a:solidFill>
              <a:srgbClr val="FFC000">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a:extLst>
              <a:ext uri="{FF2B5EF4-FFF2-40B4-BE49-F238E27FC236}">
                <a16:creationId xmlns:a16="http://schemas.microsoft.com/office/drawing/2014/main" id="{D7E00A6E-931A-40AC-943F-33DE73423EFE}"/>
              </a:ext>
            </a:extLst>
          </p:cNvPr>
          <p:cNvSpPr/>
          <p:nvPr userDrawn="1"/>
        </p:nvSpPr>
        <p:spPr>
          <a:xfrm>
            <a:off x="0" y="3771900"/>
            <a:ext cx="2533650" cy="3086100"/>
          </a:xfrm>
          <a:prstGeom prst="rect">
            <a:avLst/>
          </a:prstGeom>
          <a:blipFill>
            <a:blip r:embed="rId2" cstate="screen">
              <a:extLst>
                <a:ext uri="{28A0092B-C50C-407E-A947-70E740481C1C}">
                  <a14:useLocalDpi xmlns:a14="http://schemas.microsoft.com/office/drawing/2010/main"/>
                </a:ext>
              </a:extLst>
            </a:blip>
            <a:srcRect/>
            <a:stretch>
              <a:fillRect t="26852" r="676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椭圆 27">
            <a:extLst>
              <a:ext uri="{FF2B5EF4-FFF2-40B4-BE49-F238E27FC236}">
                <a16:creationId xmlns:a16="http://schemas.microsoft.com/office/drawing/2014/main" id="{702E57C5-3FA3-4520-AB8D-1F1A5572356C}"/>
              </a:ext>
            </a:extLst>
          </p:cNvPr>
          <p:cNvSpPr/>
          <p:nvPr userDrawn="1"/>
        </p:nvSpPr>
        <p:spPr>
          <a:xfrm rot="3886894">
            <a:off x="9658000" y="3752500"/>
            <a:ext cx="1782079" cy="1782079"/>
          </a:xfrm>
          <a:prstGeom prst="ellipse">
            <a:avLst/>
          </a:prstGeom>
          <a:gradFill flip="none" rotWithShape="1">
            <a:gsLst>
              <a:gs pos="0">
                <a:srgbClr val="E8D9F3">
                  <a:alpha val="43000"/>
                </a:srgbClr>
              </a:gs>
              <a:gs pos="100000">
                <a:srgbClr val="C9E8F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a:extLst>
              <a:ext uri="{FF2B5EF4-FFF2-40B4-BE49-F238E27FC236}">
                <a16:creationId xmlns:a16="http://schemas.microsoft.com/office/drawing/2014/main" id="{432D5482-337E-4D29-9C9E-9178CEBDE968}"/>
              </a:ext>
            </a:extLst>
          </p:cNvPr>
          <p:cNvSpPr/>
          <p:nvPr userDrawn="1"/>
        </p:nvSpPr>
        <p:spPr>
          <a:xfrm>
            <a:off x="0" y="0"/>
            <a:ext cx="3925824" cy="2857500"/>
          </a:xfrm>
          <a:prstGeom prst="rect">
            <a:avLst/>
          </a:prstGeom>
          <a:blipFill>
            <a:blip r:embed="rId3" cstate="screen">
              <a:extLst>
                <a:ext uri="{28A0092B-C50C-407E-A947-70E740481C1C}">
                  <a14:useLocalDpi xmlns:a14="http://schemas.microsoft.com/office/drawing/2010/main"/>
                </a:ext>
              </a:extLst>
            </a:blip>
            <a:srcRect/>
            <a:stretch>
              <a:fillRect r="23777" b="253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矩形 29">
            <a:extLst>
              <a:ext uri="{FF2B5EF4-FFF2-40B4-BE49-F238E27FC236}">
                <a16:creationId xmlns:a16="http://schemas.microsoft.com/office/drawing/2014/main" id="{626C387B-2762-470C-9CFD-FDDEB7A043FF}"/>
              </a:ext>
            </a:extLst>
          </p:cNvPr>
          <p:cNvSpPr/>
          <p:nvPr userDrawn="1"/>
        </p:nvSpPr>
        <p:spPr>
          <a:xfrm>
            <a:off x="9353550" y="0"/>
            <a:ext cx="2838450" cy="2743200"/>
          </a:xfrm>
          <a:prstGeom prst="rect">
            <a:avLst/>
          </a:prstGeom>
          <a:blipFill>
            <a:blip r:embed="rId4" cstate="screen">
              <a:extLst>
                <a:ext uri="{28A0092B-C50C-407E-A947-70E740481C1C}">
                  <a14:useLocalDpi xmlns:a14="http://schemas.microsoft.com/office/drawing/2010/main"/>
                </a:ext>
              </a:extLst>
            </a:blip>
            <a:srcRect/>
            <a:stretch>
              <a:fillRect l="13423" b="1632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40BA442B-77A1-4FAF-AAF3-D1277855B79D}"/>
              </a:ext>
            </a:extLst>
          </p:cNvPr>
          <p:cNvSpPr/>
          <p:nvPr userDrawn="1"/>
        </p:nvSpPr>
        <p:spPr>
          <a:xfrm rot="3886894">
            <a:off x="8911627" y="4790438"/>
            <a:ext cx="1244251" cy="1244251"/>
          </a:xfrm>
          <a:prstGeom prst="ellipse">
            <a:avLst/>
          </a:prstGeom>
          <a:gradFill flip="none" rotWithShape="1">
            <a:gsLst>
              <a:gs pos="0">
                <a:srgbClr val="FDF0DF">
                  <a:alpha val="18000"/>
                </a:srgbClr>
              </a:gs>
              <a:gs pos="100000">
                <a:srgbClr val="DAEFC3"/>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椭圆 39">
            <a:extLst>
              <a:ext uri="{FF2B5EF4-FFF2-40B4-BE49-F238E27FC236}">
                <a16:creationId xmlns:a16="http://schemas.microsoft.com/office/drawing/2014/main" id="{9B724C04-B8E6-432B-A452-0492DA3BA404}"/>
              </a:ext>
            </a:extLst>
          </p:cNvPr>
          <p:cNvSpPr/>
          <p:nvPr userDrawn="1"/>
        </p:nvSpPr>
        <p:spPr>
          <a:xfrm rot="3886894">
            <a:off x="1729776" y="3011662"/>
            <a:ext cx="1244251" cy="1244251"/>
          </a:xfrm>
          <a:prstGeom prst="ellipse">
            <a:avLst/>
          </a:prstGeom>
          <a:gradFill flip="none" rotWithShape="1">
            <a:gsLst>
              <a:gs pos="0">
                <a:srgbClr val="FFD9D9"/>
              </a:gs>
              <a:gs pos="100000">
                <a:srgbClr val="FFF0C1"/>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矩形 40">
            <a:extLst>
              <a:ext uri="{FF2B5EF4-FFF2-40B4-BE49-F238E27FC236}">
                <a16:creationId xmlns:a16="http://schemas.microsoft.com/office/drawing/2014/main" id="{BBC9424C-84E0-42B4-B46A-B75CA68A98E4}"/>
              </a:ext>
            </a:extLst>
          </p:cNvPr>
          <p:cNvSpPr/>
          <p:nvPr userDrawn="1"/>
        </p:nvSpPr>
        <p:spPr>
          <a:xfrm>
            <a:off x="5810250" y="5791200"/>
            <a:ext cx="2609850" cy="1066800"/>
          </a:xfrm>
          <a:prstGeom prst="rect">
            <a:avLst/>
          </a:prstGeom>
          <a:blipFill dpi="0" rotWithShape="1">
            <a:blip r:embed="rId5" cstate="screen">
              <a:alphaModFix amt="56000"/>
              <a:extLst>
                <a:ext uri="{28A0092B-C50C-407E-A947-70E740481C1C}">
                  <a14:useLocalDpi xmlns:a14="http://schemas.microsoft.com/office/drawing/2010/main"/>
                </a:ext>
              </a:extLst>
            </a:blip>
            <a:srcRect/>
            <a:stretch>
              <a:fillRect l="10949" t="32440" r="875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副标题 2">
            <a:extLst>
              <a:ext uri="{FF2B5EF4-FFF2-40B4-BE49-F238E27FC236}">
                <a16:creationId xmlns:a16="http://schemas.microsoft.com/office/drawing/2014/main" id="{A9E06819-6801-4ABE-AAE3-4D09721031C5}"/>
              </a:ext>
            </a:extLst>
          </p:cNvPr>
          <p:cNvSpPr>
            <a:spLocks noGrp="1"/>
          </p:cNvSpPr>
          <p:nvPr>
            <p:ph type="subTitle" idx="1" hasCustomPrompt="1"/>
          </p:nvPr>
        </p:nvSpPr>
        <p:spPr>
          <a:xfrm>
            <a:off x="4648319" y="2390775"/>
            <a:ext cx="2895362" cy="673058"/>
          </a:xfrm>
        </p:spPr>
        <p:txBody>
          <a:bodyPr anchor="b">
            <a:normAutofit/>
          </a:bodyPr>
          <a:lstStyle>
            <a:lvl1pPr marL="0" marR="0" indent="0" algn="ctr" defTabSz="914354"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pPr marL="0" marR="0" lvl="0" indent="0" algn="ctr"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dirty="0"/>
              <a:t>Click to edit Master subtitle style</a:t>
            </a:r>
          </a:p>
        </p:txBody>
      </p:sp>
      <p:sp>
        <p:nvSpPr>
          <p:cNvPr id="35" name="标题 1">
            <a:extLst>
              <a:ext uri="{FF2B5EF4-FFF2-40B4-BE49-F238E27FC236}">
                <a16:creationId xmlns:a16="http://schemas.microsoft.com/office/drawing/2014/main" id="{453665F4-34D7-407B-8348-03591EE971B8}"/>
              </a:ext>
            </a:extLst>
          </p:cNvPr>
          <p:cNvSpPr>
            <a:spLocks noGrp="1"/>
          </p:cNvSpPr>
          <p:nvPr>
            <p:ph type="ctrTitle" hasCustomPrompt="1"/>
          </p:nvPr>
        </p:nvSpPr>
        <p:spPr>
          <a:xfrm>
            <a:off x="4437255" y="3098048"/>
            <a:ext cx="3317489" cy="731278"/>
          </a:xfrm>
        </p:spPr>
        <p:txBody>
          <a:bodyPr wrap="none" anchor="t">
            <a:normAutofit/>
          </a:bodyPr>
          <a:lstStyle>
            <a:lvl1pPr algn="ctr">
              <a:defRPr sz="3600">
                <a:solidFill>
                  <a:schemeClr val="bg1"/>
                </a:solidFill>
              </a:defRPr>
            </a:lvl1pPr>
          </a:lstStyle>
          <a:p>
            <a:r>
              <a:rPr lang="en-US" altLang="zh-CN" dirty="0"/>
              <a:t>Click to edit Master title style</a:t>
            </a:r>
            <a:endParaRPr lang="zh-CN" altLang="en-US" dirty="0"/>
          </a:p>
        </p:txBody>
      </p:sp>
      <p:sp>
        <p:nvSpPr>
          <p:cNvPr id="42" name="文本占位符 13">
            <a:extLst>
              <a:ext uri="{FF2B5EF4-FFF2-40B4-BE49-F238E27FC236}">
                <a16:creationId xmlns:a16="http://schemas.microsoft.com/office/drawing/2014/main" id="{B9BFAFE0-9C6D-4F18-997C-456DE46824A1}"/>
              </a:ext>
            </a:extLst>
          </p:cNvPr>
          <p:cNvSpPr>
            <a:spLocks noGrp="1"/>
          </p:cNvSpPr>
          <p:nvPr>
            <p:ph type="body" sz="quarter" idx="10" hasCustomPrompt="1"/>
          </p:nvPr>
        </p:nvSpPr>
        <p:spPr>
          <a:xfrm>
            <a:off x="5275765" y="4532226"/>
            <a:ext cx="1640469" cy="236764"/>
          </a:xfrm>
        </p:spPr>
        <p:txBody>
          <a:bodyPr anchor="ctr">
            <a:normAutofit/>
          </a:bodyPr>
          <a:lstStyle>
            <a:lvl1pPr marL="0" indent="0" algn="ctr">
              <a:buNone/>
              <a:defRPr sz="12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43" name="文本占位符 13">
            <a:extLst>
              <a:ext uri="{FF2B5EF4-FFF2-40B4-BE49-F238E27FC236}">
                <a16:creationId xmlns:a16="http://schemas.microsoft.com/office/drawing/2014/main" id="{C25E676A-0D94-4AF6-9F8F-F3F08C6AD0EB}"/>
              </a:ext>
            </a:extLst>
          </p:cNvPr>
          <p:cNvSpPr>
            <a:spLocks noGrp="1"/>
          </p:cNvSpPr>
          <p:nvPr>
            <p:ph type="body" sz="quarter" idx="11" hasCustomPrompt="1"/>
          </p:nvPr>
        </p:nvSpPr>
        <p:spPr>
          <a:xfrm>
            <a:off x="5275765" y="4789401"/>
            <a:ext cx="1640469" cy="236764"/>
          </a:xfrm>
        </p:spPr>
        <p:txBody>
          <a:bodyPr anchor="ctr">
            <a:normAutofit/>
          </a:bodyPr>
          <a:lstStyle>
            <a:lvl1pPr marL="0" indent="0" algn="ctr">
              <a:buNone/>
              <a:defRPr sz="12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cxnSp>
        <p:nvCxnSpPr>
          <p:cNvPr id="3" name="直接连接符 2">
            <a:extLst>
              <a:ext uri="{FF2B5EF4-FFF2-40B4-BE49-F238E27FC236}">
                <a16:creationId xmlns:a16="http://schemas.microsoft.com/office/drawing/2014/main" id="{C08746DC-01F5-45DB-B2BB-F679F0637C6F}"/>
              </a:ext>
            </a:extLst>
          </p:cNvPr>
          <p:cNvCxnSpPr>
            <a:cxnSpLocks/>
          </p:cNvCxnSpPr>
          <p:nvPr userDrawn="1"/>
        </p:nvCxnSpPr>
        <p:spPr>
          <a:xfrm>
            <a:off x="5016005" y="4165600"/>
            <a:ext cx="215999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18338D41-5831-4568-89AC-A40737ED9837}"/>
              </a:ext>
            </a:extLst>
          </p:cNvPr>
          <p:cNvSpPr/>
          <p:nvPr userDrawn="1"/>
        </p:nvSpPr>
        <p:spPr>
          <a:xfrm>
            <a:off x="8724900" y="3633788"/>
            <a:ext cx="3467100" cy="3224212"/>
          </a:xfrm>
          <a:prstGeom prst="rect">
            <a:avLst/>
          </a:prstGeom>
          <a:blipFill>
            <a:blip r:embed="rId6" cstate="screen">
              <a:extLst>
                <a:ext uri="{28A0092B-C50C-407E-A947-70E740481C1C}">
                  <a14:useLocalDpi xmlns:a14="http://schemas.microsoft.com/office/drawing/2010/main"/>
                </a:ext>
              </a:extLst>
            </a:blip>
            <a:srcRect/>
            <a:stretch>
              <a:fillRect l="20878" t="1632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98087143-96F4-44BF-8F0B-3C5DB1B6C3DA}"/>
              </a:ext>
            </a:extLst>
          </p:cNvPr>
          <p:cNvSpPr/>
          <p:nvPr userDrawn="1"/>
        </p:nvSpPr>
        <p:spPr>
          <a:xfrm>
            <a:off x="1104900" y="0"/>
            <a:ext cx="4533900" cy="1866900"/>
          </a:xfrm>
          <a:prstGeom prst="rect">
            <a:avLst/>
          </a:prstGeom>
          <a:blipFill>
            <a:blip r:embed="rId7" cstate="screen">
              <a:extLst>
                <a:ext uri="{28A0092B-C50C-407E-A947-70E740481C1C}">
                  <a14:useLocalDpi xmlns:a14="http://schemas.microsoft.com/office/drawing/2010/main"/>
                </a:ext>
              </a:extLst>
            </a:blip>
            <a:srcRect/>
            <a:stretch>
              <a:fillRect l="4622" b="390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Ref idx="1001">
        <a:schemeClr val="bg1"/>
      </p:bgRef>
    </p:bg>
    <p:spTree>
      <p:nvGrpSpPr>
        <p:cNvPr id="1" name=""/>
        <p:cNvGrpSpPr/>
        <p:nvPr/>
      </p:nvGrpSpPr>
      <p:grpSpPr>
        <a:xfrm>
          <a:off x="0" y="0"/>
          <a:ext cx="0" cy="0"/>
          <a:chOff x="0" y="0"/>
          <a:chExt cx="0" cy="0"/>
        </a:xfrm>
      </p:grpSpPr>
      <p:sp>
        <p:nvSpPr>
          <p:cNvPr id="8" name="椭圆 7">
            <a:extLst>
              <a:ext uri="{FF2B5EF4-FFF2-40B4-BE49-F238E27FC236}">
                <a16:creationId xmlns:a16="http://schemas.microsoft.com/office/drawing/2014/main" id="{CD2F63C3-A3F9-483B-BDA4-47D1881F9EC1}"/>
              </a:ext>
            </a:extLst>
          </p:cNvPr>
          <p:cNvSpPr/>
          <p:nvPr userDrawn="1"/>
        </p:nvSpPr>
        <p:spPr>
          <a:xfrm rot="3886894">
            <a:off x="4815874" y="2183763"/>
            <a:ext cx="1244251" cy="1244251"/>
          </a:xfrm>
          <a:prstGeom prst="ellipse">
            <a:avLst/>
          </a:prstGeom>
          <a:gradFill flip="none" rotWithShape="1">
            <a:gsLst>
              <a:gs pos="0">
                <a:srgbClr val="FFD9D9"/>
              </a:gs>
              <a:gs pos="100000">
                <a:srgbClr val="FFF0C1"/>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椭圆 9">
            <a:extLst>
              <a:ext uri="{FF2B5EF4-FFF2-40B4-BE49-F238E27FC236}">
                <a16:creationId xmlns:a16="http://schemas.microsoft.com/office/drawing/2014/main" id="{9928F78B-8E28-4016-B6C3-C9095682692C}"/>
              </a:ext>
            </a:extLst>
          </p:cNvPr>
          <p:cNvSpPr/>
          <p:nvPr userDrawn="1"/>
        </p:nvSpPr>
        <p:spPr>
          <a:xfrm>
            <a:off x="1129434" y="1151515"/>
            <a:ext cx="3440546" cy="3440546"/>
          </a:xfrm>
          <a:prstGeom prst="ellipse">
            <a:avLst/>
          </a:prstGeom>
          <a:gradFill flip="none" rotWithShape="1">
            <a:gsLst>
              <a:gs pos="0">
                <a:schemeClr val="accent2"/>
              </a:gs>
              <a:gs pos="100000">
                <a:srgbClr val="FFAFA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a:extLst>
              <a:ext uri="{FF2B5EF4-FFF2-40B4-BE49-F238E27FC236}">
                <a16:creationId xmlns:a16="http://schemas.microsoft.com/office/drawing/2014/main" id="{08234381-26D7-4F4F-AD88-31F5D72AD0CA}"/>
              </a:ext>
            </a:extLst>
          </p:cNvPr>
          <p:cNvSpPr/>
          <p:nvPr userDrawn="1"/>
        </p:nvSpPr>
        <p:spPr>
          <a:xfrm>
            <a:off x="960870" y="982951"/>
            <a:ext cx="3777674" cy="3777674"/>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椭圆 11">
            <a:extLst>
              <a:ext uri="{FF2B5EF4-FFF2-40B4-BE49-F238E27FC236}">
                <a16:creationId xmlns:a16="http://schemas.microsoft.com/office/drawing/2014/main" id="{24CE8552-C4BB-4646-85E0-66BE7C9517A5}"/>
              </a:ext>
            </a:extLst>
          </p:cNvPr>
          <p:cNvSpPr/>
          <p:nvPr userDrawn="1"/>
        </p:nvSpPr>
        <p:spPr>
          <a:xfrm>
            <a:off x="824995" y="847076"/>
            <a:ext cx="4049425" cy="4049425"/>
          </a:xfrm>
          <a:prstGeom prst="ellipse">
            <a:avLst/>
          </a:prstGeom>
          <a:noFill/>
          <a:ln>
            <a:solidFill>
              <a:srgbClr val="FFC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椭圆 12">
            <a:extLst>
              <a:ext uri="{FF2B5EF4-FFF2-40B4-BE49-F238E27FC236}">
                <a16:creationId xmlns:a16="http://schemas.microsoft.com/office/drawing/2014/main" id="{F5BFA8FB-0296-40A4-AB61-502420A14321}"/>
              </a:ext>
            </a:extLst>
          </p:cNvPr>
          <p:cNvSpPr/>
          <p:nvPr userDrawn="1"/>
        </p:nvSpPr>
        <p:spPr>
          <a:xfrm>
            <a:off x="669925" y="692006"/>
            <a:ext cx="4359565" cy="4359565"/>
          </a:xfrm>
          <a:prstGeom prst="ellipse">
            <a:avLst/>
          </a:prstGeom>
          <a:noFill/>
          <a:ln>
            <a:solidFill>
              <a:srgbClr val="FFC000">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a:extLst>
              <a:ext uri="{FF2B5EF4-FFF2-40B4-BE49-F238E27FC236}">
                <a16:creationId xmlns:a16="http://schemas.microsoft.com/office/drawing/2014/main" id="{55D729CA-6091-4A04-B165-A02730185C31}"/>
              </a:ext>
            </a:extLst>
          </p:cNvPr>
          <p:cNvSpPr/>
          <p:nvPr userDrawn="1"/>
        </p:nvSpPr>
        <p:spPr>
          <a:xfrm rot="10800000">
            <a:off x="5676900" y="0"/>
            <a:ext cx="3829050" cy="3086100"/>
          </a:xfrm>
          <a:prstGeom prst="rect">
            <a:avLst/>
          </a:prstGeom>
          <a:blipFill>
            <a:blip r:embed="rId2" cstate="screen">
              <a:extLst>
                <a:ext uri="{28A0092B-C50C-407E-A947-70E740481C1C}">
                  <a14:useLocalDpi xmlns:a14="http://schemas.microsoft.com/office/drawing/2010/main"/>
                </a:ext>
              </a:extLst>
            </a:blip>
            <a:srcRect/>
            <a:stretch>
              <a:fillRect l="12189" t="29629" r="721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椭圆 14">
            <a:extLst>
              <a:ext uri="{FF2B5EF4-FFF2-40B4-BE49-F238E27FC236}">
                <a16:creationId xmlns:a16="http://schemas.microsoft.com/office/drawing/2014/main" id="{6A246DB2-F931-4152-B45B-FDEC6E1FC04C}"/>
              </a:ext>
            </a:extLst>
          </p:cNvPr>
          <p:cNvSpPr/>
          <p:nvPr userDrawn="1"/>
        </p:nvSpPr>
        <p:spPr>
          <a:xfrm rot="3886894">
            <a:off x="8534050" y="2552249"/>
            <a:ext cx="1782079" cy="1782079"/>
          </a:xfrm>
          <a:prstGeom prst="ellipse">
            <a:avLst/>
          </a:prstGeom>
          <a:gradFill flip="none" rotWithShape="1">
            <a:gsLst>
              <a:gs pos="0">
                <a:srgbClr val="E8D9F3">
                  <a:alpha val="43000"/>
                </a:srgbClr>
              </a:gs>
              <a:gs pos="100000">
                <a:srgbClr val="C9E8F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a:extLst>
              <a:ext uri="{FF2B5EF4-FFF2-40B4-BE49-F238E27FC236}">
                <a16:creationId xmlns:a16="http://schemas.microsoft.com/office/drawing/2014/main" id="{C81FABCF-D8BD-43D3-BDA8-6F66612B37A0}"/>
              </a:ext>
            </a:extLst>
          </p:cNvPr>
          <p:cNvSpPr/>
          <p:nvPr userDrawn="1"/>
        </p:nvSpPr>
        <p:spPr>
          <a:xfrm rot="10800000">
            <a:off x="2837688" y="5029200"/>
            <a:ext cx="2731007" cy="1828800"/>
          </a:xfrm>
          <a:prstGeom prst="rect">
            <a:avLst/>
          </a:prstGeom>
          <a:blipFill dpi="0" rotWithShape="1">
            <a:blip r:embed="rId3" cstate="screen">
              <a:alphaModFix amt="40000"/>
              <a:extLst>
                <a:ext uri="{28A0092B-C50C-407E-A947-70E740481C1C}">
                  <a14:useLocalDpi xmlns:a14="http://schemas.microsoft.com/office/drawing/2010/main"/>
                </a:ext>
              </a:extLst>
            </a:blip>
            <a:srcRect/>
            <a:stretch>
              <a:fillRect l="4464" r="7428" b="421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a:extLst>
              <a:ext uri="{FF2B5EF4-FFF2-40B4-BE49-F238E27FC236}">
                <a16:creationId xmlns:a16="http://schemas.microsoft.com/office/drawing/2014/main" id="{A3A9A600-35EF-4912-8E12-9B6D40B1ECE7}"/>
              </a:ext>
            </a:extLst>
          </p:cNvPr>
          <p:cNvSpPr/>
          <p:nvPr userDrawn="1"/>
        </p:nvSpPr>
        <p:spPr>
          <a:xfrm rot="10800000">
            <a:off x="0" y="4114800"/>
            <a:ext cx="2838450" cy="2743200"/>
          </a:xfrm>
          <a:prstGeom prst="rect">
            <a:avLst/>
          </a:prstGeom>
          <a:blipFill>
            <a:blip r:embed="rId4" cstate="screen">
              <a:extLst>
                <a:ext uri="{28A0092B-C50C-407E-A947-70E740481C1C}">
                  <a14:useLocalDpi xmlns:a14="http://schemas.microsoft.com/office/drawing/2010/main"/>
                </a:ext>
              </a:extLst>
            </a:blip>
            <a:srcRect/>
            <a:stretch>
              <a:fillRect l="13423" b="1632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305B9E7A-7BF0-4D07-B96A-670571815C7D}"/>
              </a:ext>
            </a:extLst>
          </p:cNvPr>
          <p:cNvSpPr/>
          <p:nvPr userDrawn="1"/>
        </p:nvSpPr>
        <p:spPr>
          <a:xfrm>
            <a:off x="7905750" y="5791200"/>
            <a:ext cx="2609850" cy="1066800"/>
          </a:xfrm>
          <a:prstGeom prst="rect">
            <a:avLst/>
          </a:prstGeom>
          <a:blipFill dpi="0" rotWithShape="1">
            <a:blip r:embed="rId5" cstate="screen">
              <a:alphaModFix amt="56000"/>
              <a:extLst>
                <a:ext uri="{28A0092B-C50C-407E-A947-70E740481C1C}">
                  <a14:useLocalDpi xmlns:a14="http://schemas.microsoft.com/office/drawing/2010/main"/>
                </a:ext>
              </a:extLst>
            </a:blip>
            <a:srcRect/>
            <a:stretch>
              <a:fillRect l="10949" t="32440" r="875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hasCustomPrompt="1"/>
          </p:nvPr>
        </p:nvSpPr>
        <p:spPr>
          <a:xfrm>
            <a:off x="5278872" y="4010128"/>
            <a:ext cx="4516978" cy="761354"/>
          </a:xfrm>
        </p:spPr>
        <p:txBody>
          <a:bodyPr wrap="none" anchor="b">
            <a:normAutofit/>
          </a:bodyPr>
          <a:lstStyle>
            <a:lvl1pPr>
              <a:defRPr sz="2400" b="1">
                <a:solidFill>
                  <a:schemeClr val="accent2"/>
                </a:solidFill>
              </a:defRPr>
            </a:lvl1pPr>
          </a:lstStyle>
          <a:p>
            <a:r>
              <a:rPr lang="en-US" altLang="zh-CN" dirty="0"/>
              <a:t>Click to edit Master title style</a:t>
            </a:r>
            <a:endParaRPr lang="zh-CN" altLang="en-US" dirty="0"/>
          </a:p>
        </p:txBody>
      </p:sp>
      <p:sp>
        <p:nvSpPr>
          <p:cNvPr id="21" name="文本占位符 2"/>
          <p:cNvSpPr>
            <a:spLocks noGrp="1"/>
          </p:cNvSpPr>
          <p:nvPr>
            <p:ph type="body" idx="1" hasCustomPrompt="1"/>
          </p:nvPr>
        </p:nvSpPr>
        <p:spPr>
          <a:xfrm>
            <a:off x="5278872" y="4889047"/>
            <a:ext cx="4516978" cy="1248228"/>
          </a:xfrm>
        </p:spPr>
        <p:txBody>
          <a:bodyPr wrap="none" anchor="t">
            <a:normAutofit/>
          </a:bodyPr>
          <a:lstStyle>
            <a:lvl1pPr marL="0" indent="0">
              <a:buNone/>
              <a:defRPr sz="1100">
                <a:solidFill>
                  <a:schemeClr val="bg1">
                    <a:lumMod val="50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sp>
        <p:nvSpPr>
          <p:cNvPr id="4" name="矩形 3">
            <a:extLst>
              <a:ext uri="{FF2B5EF4-FFF2-40B4-BE49-F238E27FC236}">
                <a16:creationId xmlns:a16="http://schemas.microsoft.com/office/drawing/2014/main" id="{6D2CD015-9F31-45F7-BE2A-432C24C4D217}"/>
              </a:ext>
            </a:extLst>
          </p:cNvPr>
          <p:cNvSpPr/>
          <p:nvPr userDrawn="1"/>
        </p:nvSpPr>
        <p:spPr>
          <a:xfrm>
            <a:off x="0" y="0"/>
            <a:ext cx="2724150" cy="2514600"/>
          </a:xfrm>
          <a:prstGeom prst="rect">
            <a:avLst/>
          </a:prstGeom>
          <a:blipFill>
            <a:blip r:embed="rId6"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E7F30074-32B5-4B7C-B4AF-36761B94A60E}"/>
              </a:ext>
            </a:extLst>
          </p:cNvPr>
          <p:cNvSpPr/>
          <p:nvPr userDrawn="1"/>
        </p:nvSpPr>
        <p:spPr>
          <a:xfrm>
            <a:off x="9620250" y="1333500"/>
            <a:ext cx="2571750" cy="4906963"/>
          </a:xfrm>
          <a:prstGeom prst="rect">
            <a:avLst/>
          </a:prstGeom>
          <a:blipFill dpi="0" rotWithShape="1">
            <a:blip r:embed="rId7" cstate="screen">
              <a:extLst>
                <a:ext uri="{28A0092B-C50C-407E-A947-70E740481C1C}">
                  <a14:useLocalDpi xmlns:a14="http://schemas.microsoft.com/office/drawing/2010/main"/>
                </a:ext>
              </a:extLst>
            </a:blip>
            <a:srcRect/>
            <a:stretch>
              <a:fillRect t="6995" b="482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924" y="1"/>
            <a:ext cx="10850563" cy="1028699"/>
          </a:xfrm>
        </p:spPr>
        <p:txBody>
          <a:bodyPr/>
          <a:lstStyle/>
          <a:p>
            <a:r>
              <a:rPr lang="en-US" altLang="zh-CN" dirty="0"/>
              <a:t>Click to edit Master title style</a:t>
            </a:r>
            <a:endParaRPr lang="zh-CN" altLang="en-US" dirty="0"/>
          </a:p>
        </p:txBody>
      </p:sp>
      <p:sp>
        <p:nvSpPr>
          <p:cNvPr id="3" name="内容占位符 2"/>
          <p:cNvSpPr>
            <a:spLocks noGrp="1"/>
          </p:cNvSpPr>
          <p:nvPr>
            <p:ph idx="1" hasCustomPrompt="1"/>
          </p:nvPr>
        </p:nvSpPr>
        <p:spPr>
          <a:xfrm>
            <a:off x="669924" y="1123950"/>
            <a:ext cx="10850563" cy="5019675"/>
          </a:xfrm>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Ref idx="1001">
        <a:schemeClr val="bg1"/>
      </p:bgRef>
    </p:bg>
    <p:spTree>
      <p:nvGrpSpPr>
        <p:cNvPr id="1" name=""/>
        <p:cNvGrpSpPr/>
        <p:nvPr/>
      </p:nvGrpSpPr>
      <p:grpSpPr>
        <a:xfrm>
          <a:off x="0" y="0"/>
          <a:ext cx="0" cy="0"/>
          <a:chOff x="0" y="0"/>
          <a:chExt cx="0" cy="0"/>
        </a:xfrm>
      </p:grpSpPr>
      <p:sp>
        <p:nvSpPr>
          <p:cNvPr id="16" name="椭圆 15">
            <a:extLst>
              <a:ext uri="{FF2B5EF4-FFF2-40B4-BE49-F238E27FC236}">
                <a16:creationId xmlns:a16="http://schemas.microsoft.com/office/drawing/2014/main" id="{5A110D4E-E918-49F8-A0D4-023DF4338D9C}"/>
              </a:ext>
            </a:extLst>
          </p:cNvPr>
          <p:cNvSpPr/>
          <p:nvPr userDrawn="1"/>
        </p:nvSpPr>
        <p:spPr>
          <a:xfrm rot="14686894">
            <a:off x="4341174" y="4277674"/>
            <a:ext cx="1244251" cy="1244251"/>
          </a:xfrm>
          <a:prstGeom prst="ellipse">
            <a:avLst/>
          </a:prstGeom>
          <a:gradFill flip="none" rotWithShape="1">
            <a:gsLst>
              <a:gs pos="0">
                <a:srgbClr val="F3EBF9"/>
              </a:gs>
              <a:gs pos="100000">
                <a:srgbClr val="DDF0FF"/>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矩形 31">
            <a:extLst>
              <a:ext uri="{FF2B5EF4-FFF2-40B4-BE49-F238E27FC236}">
                <a16:creationId xmlns:a16="http://schemas.microsoft.com/office/drawing/2014/main" id="{AD310CA0-124E-4D47-B637-CD3E238F3675}"/>
              </a:ext>
            </a:extLst>
          </p:cNvPr>
          <p:cNvSpPr/>
          <p:nvPr userDrawn="1"/>
        </p:nvSpPr>
        <p:spPr>
          <a:xfrm rot="10800000">
            <a:off x="8266176" y="4229100"/>
            <a:ext cx="3925824" cy="2628900"/>
          </a:xfrm>
          <a:prstGeom prst="rect">
            <a:avLst/>
          </a:prstGeom>
          <a:blipFill>
            <a:blip r:embed="rId2" cstate="screen">
              <a:extLst>
                <a:ext uri="{28A0092B-C50C-407E-A947-70E740481C1C}">
                  <a14:useLocalDpi xmlns:a14="http://schemas.microsoft.com/office/drawing/2010/main"/>
                </a:ext>
              </a:extLst>
            </a:blip>
            <a:srcRect/>
            <a:stretch>
              <a:fillRect l="4464" t="-35997" r="7428" b="421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a:extLst>
              <a:ext uri="{FF2B5EF4-FFF2-40B4-BE49-F238E27FC236}">
                <a16:creationId xmlns:a16="http://schemas.microsoft.com/office/drawing/2014/main" id="{3EB3499D-9A8E-44DD-9943-A5DEE3ED7254}"/>
              </a:ext>
            </a:extLst>
          </p:cNvPr>
          <p:cNvSpPr/>
          <p:nvPr userDrawn="1"/>
        </p:nvSpPr>
        <p:spPr>
          <a:xfrm rot="10800000">
            <a:off x="0" y="4114800"/>
            <a:ext cx="2838450" cy="2743200"/>
          </a:xfrm>
          <a:prstGeom prst="rect">
            <a:avLst/>
          </a:prstGeom>
          <a:blipFill>
            <a:blip r:embed="rId3" cstate="screen">
              <a:extLst>
                <a:ext uri="{28A0092B-C50C-407E-A947-70E740481C1C}">
                  <a14:useLocalDpi xmlns:a14="http://schemas.microsoft.com/office/drawing/2010/main"/>
                </a:ext>
              </a:extLst>
            </a:blip>
            <a:srcRect/>
            <a:stretch>
              <a:fillRect l="13423" b="1632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C713DC62-AD59-472E-AC8A-8D9D95B8BC7C}"/>
              </a:ext>
            </a:extLst>
          </p:cNvPr>
          <p:cNvSpPr/>
          <p:nvPr userDrawn="1"/>
        </p:nvSpPr>
        <p:spPr>
          <a:xfrm rot="14686894">
            <a:off x="1881896" y="2273382"/>
            <a:ext cx="1516331" cy="1516331"/>
          </a:xfrm>
          <a:prstGeom prst="ellipse">
            <a:avLst/>
          </a:prstGeom>
          <a:gradFill flip="none" rotWithShape="1">
            <a:gsLst>
              <a:gs pos="0">
                <a:srgbClr val="E8D9F3">
                  <a:alpha val="43000"/>
                </a:srgbClr>
              </a:gs>
              <a:gs pos="100000">
                <a:srgbClr val="C9E8FF">
                  <a:alpha val="73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椭圆 33">
            <a:extLst>
              <a:ext uri="{FF2B5EF4-FFF2-40B4-BE49-F238E27FC236}">
                <a16:creationId xmlns:a16="http://schemas.microsoft.com/office/drawing/2014/main" id="{DDAC15D5-731C-4DD6-8A8F-EFD6642C397D}"/>
              </a:ext>
            </a:extLst>
          </p:cNvPr>
          <p:cNvSpPr/>
          <p:nvPr userDrawn="1"/>
        </p:nvSpPr>
        <p:spPr>
          <a:xfrm rot="14686894">
            <a:off x="2974594" y="1847850"/>
            <a:ext cx="1058705" cy="1058705"/>
          </a:xfrm>
          <a:prstGeom prst="ellipse">
            <a:avLst/>
          </a:prstGeom>
          <a:gradFill flip="none" rotWithShape="1">
            <a:gsLst>
              <a:gs pos="0">
                <a:srgbClr val="FDF0DF">
                  <a:alpha val="18000"/>
                </a:srgbClr>
              </a:gs>
              <a:gs pos="100000">
                <a:srgbClr val="DAEFC3"/>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椭圆 34">
            <a:extLst>
              <a:ext uri="{FF2B5EF4-FFF2-40B4-BE49-F238E27FC236}">
                <a16:creationId xmlns:a16="http://schemas.microsoft.com/office/drawing/2014/main" id="{BC46BABE-6F2A-46A4-81EB-B8B3E3C8B2B1}"/>
              </a:ext>
            </a:extLst>
          </p:cNvPr>
          <p:cNvSpPr/>
          <p:nvPr userDrawn="1"/>
        </p:nvSpPr>
        <p:spPr>
          <a:xfrm rot="14686894">
            <a:off x="9217973" y="2602087"/>
            <a:ext cx="1244251" cy="1244251"/>
          </a:xfrm>
          <a:prstGeom prst="ellipse">
            <a:avLst/>
          </a:prstGeom>
          <a:gradFill flip="none" rotWithShape="1">
            <a:gsLst>
              <a:gs pos="0">
                <a:srgbClr val="FFD9D9"/>
              </a:gs>
              <a:gs pos="100000">
                <a:srgbClr val="FFF0C1"/>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矩形 35">
            <a:extLst>
              <a:ext uri="{FF2B5EF4-FFF2-40B4-BE49-F238E27FC236}">
                <a16:creationId xmlns:a16="http://schemas.microsoft.com/office/drawing/2014/main" id="{45BA3351-D227-40C6-9E48-7F1025DB1EA0}"/>
              </a:ext>
            </a:extLst>
          </p:cNvPr>
          <p:cNvSpPr/>
          <p:nvPr userDrawn="1"/>
        </p:nvSpPr>
        <p:spPr>
          <a:xfrm rot="10800000">
            <a:off x="3771900" y="0"/>
            <a:ext cx="2609850" cy="1066800"/>
          </a:xfrm>
          <a:prstGeom prst="rect">
            <a:avLst/>
          </a:prstGeom>
          <a:blipFill dpi="0" rotWithShape="1">
            <a:blip r:embed="rId4" cstate="screen">
              <a:alphaModFix amt="56000"/>
              <a:extLst>
                <a:ext uri="{28A0092B-C50C-407E-A947-70E740481C1C}">
                  <a14:useLocalDpi xmlns:a14="http://schemas.microsoft.com/office/drawing/2010/main"/>
                </a:ext>
              </a:extLst>
            </a:blip>
            <a:srcRect/>
            <a:stretch>
              <a:fillRect l="10949" t="32440" r="875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65D08D28-F390-4A1B-A963-6B891B986418}"/>
              </a:ext>
            </a:extLst>
          </p:cNvPr>
          <p:cNvSpPr/>
          <p:nvPr userDrawn="1"/>
        </p:nvSpPr>
        <p:spPr>
          <a:xfrm>
            <a:off x="4375727" y="1913515"/>
            <a:ext cx="3440546" cy="3440546"/>
          </a:xfrm>
          <a:prstGeom prst="ellipse">
            <a:avLst/>
          </a:prstGeom>
          <a:gradFill flip="none" rotWithShape="1">
            <a:gsLst>
              <a:gs pos="0">
                <a:schemeClr val="accent2"/>
              </a:gs>
              <a:gs pos="100000">
                <a:srgbClr val="FFAFA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a:extLst>
              <a:ext uri="{FF2B5EF4-FFF2-40B4-BE49-F238E27FC236}">
                <a16:creationId xmlns:a16="http://schemas.microsoft.com/office/drawing/2014/main" id="{8ED809D2-9F7F-43FC-83C3-EC07A5ECD63F}"/>
              </a:ext>
            </a:extLst>
          </p:cNvPr>
          <p:cNvSpPr/>
          <p:nvPr userDrawn="1"/>
        </p:nvSpPr>
        <p:spPr>
          <a:xfrm>
            <a:off x="4207163" y="1744951"/>
            <a:ext cx="3777674" cy="3777674"/>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椭圆 27">
            <a:extLst>
              <a:ext uri="{FF2B5EF4-FFF2-40B4-BE49-F238E27FC236}">
                <a16:creationId xmlns:a16="http://schemas.microsoft.com/office/drawing/2014/main" id="{9923CE35-345F-43A1-9576-EBB0C5BB505E}"/>
              </a:ext>
            </a:extLst>
          </p:cNvPr>
          <p:cNvSpPr/>
          <p:nvPr userDrawn="1"/>
        </p:nvSpPr>
        <p:spPr>
          <a:xfrm>
            <a:off x="4071288" y="1609076"/>
            <a:ext cx="4049425" cy="4049425"/>
          </a:xfrm>
          <a:prstGeom prst="ellipse">
            <a:avLst/>
          </a:prstGeom>
          <a:noFill/>
          <a:ln>
            <a:solidFill>
              <a:srgbClr val="FFC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椭圆 28">
            <a:extLst>
              <a:ext uri="{FF2B5EF4-FFF2-40B4-BE49-F238E27FC236}">
                <a16:creationId xmlns:a16="http://schemas.microsoft.com/office/drawing/2014/main" id="{57C90946-85E4-4D3B-864D-D2010F057A02}"/>
              </a:ext>
            </a:extLst>
          </p:cNvPr>
          <p:cNvSpPr/>
          <p:nvPr userDrawn="1"/>
        </p:nvSpPr>
        <p:spPr>
          <a:xfrm>
            <a:off x="3916218" y="1454006"/>
            <a:ext cx="4359565" cy="4359565"/>
          </a:xfrm>
          <a:prstGeom prst="ellipse">
            <a:avLst/>
          </a:prstGeom>
          <a:noFill/>
          <a:ln>
            <a:solidFill>
              <a:srgbClr val="FFC000">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9" name="直接连接符 38">
            <a:extLst>
              <a:ext uri="{FF2B5EF4-FFF2-40B4-BE49-F238E27FC236}">
                <a16:creationId xmlns:a16="http://schemas.microsoft.com/office/drawing/2014/main" id="{0BE7CE63-9474-4F4A-A2E1-1CB639082E4A}"/>
              </a:ext>
            </a:extLst>
          </p:cNvPr>
          <p:cNvCxnSpPr>
            <a:cxnSpLocks/>
          </p:cNvCxnSpPr>
          <p:nvPr userDrawn="1"/>
        </p:nvCxnSpPr>
        <p:spPr>
          <a:xfrm>
            <a:off x="5273963" y="3929351"/>
            <a:ext cx="16440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标题 1"/>
          <p:cNvSpPr>
            <a:spLocks noGrp="1"/>
          </p:cNvSpPr>
          <p:nvPr userDrawn="1">
            <p:ph type="ctrTitle" hasCustomPrompt="1"/>
          </p:nvPr>
        </p:nvSpPr>
        <p:spPr>
          <a:xfrm>
            <a:off x="4547972" y="2672365"/>
            <a:ext cx="3096055" cy="961423"/>
          </a:xfrm>
          <a:noFill/>
        </p:spPr>
        <p:txBody>
          <a:bodyPr anchor="t">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4" name="文本占位符 62"/>
          <p:cNvSpPr>
            <a:spLocks noGrp="1"/>
          </p:cNvSpPr>
          <p:nvPr userDrawn="1">
            <p:ph type="body" sz="quarter" idx="17" hasCustomPrompt="1"/>
          </p:nvPr>
        </p:nvSpPr>
        <p:spPr>
          <a:xfrm>
            <a:off x="4441754" y="4094916"/>
            <a:ext cx="3308491"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userDrawn="1">
            <p:ph type="body" sz="quarter" idx="18" hasCustomPrompt="1"/>
          </p:nvPr>
        </p:nvSpPr>
        <p:spPr>
          <a:xfrm>
            <a:off x="4441754" y="4402634"/>
            <a:ext cx="3308491"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grpSp>
        <p:nvGrpSpPr>
          <p:cNvPr id="20" name="组合 19">
            <a:extLst>
              <a:ext uri="{FF2B5EF4-FFF2-40B4-BE49-F238E27FC236}">
                <a16:creationId xmlns:a16="http://schemas.microsoft.com/office/drawing/2014/main" id="{C2DB0F33-EDA3-4617-8AB7-FEA01813906A}"/>
              </a:ext>
            </a:extLst>
          </p:cNvPr>
          <p:cNvGrpSpPr/>
          <p:nvPr userDrawn="1"/>
        </p:nvGrpSpPr>
        <p:grpSpPr>
          <a:xfrm>
            <a:off x="4710883" y="4610284"/>
            <a:ext cx="2770234" cy="1203718"/>
            <a:chOff x="2855913" y="-477838"/>
            <a:chExt cx="5757862" cy="2501900"/>
          </a:xfrm>
          <a:solidFill>
            <a:schemeClr val="accent2"/>
          </a:solidFill>
        </p:grpSpPr>
        <p:sp>
          <p:nvSpPr>
            <p:cNvPr id="21" name="Freeform 5">
              <a:extLst>
                <a:ext uri="{FF2B5EF4-FFF2-40B4-BE49-F238E27FC236}">
                  <a16:creationId xmlns:a16="http://schemas.microsoft.com/office/drawing/2014/main" id="{87697F9C-BF2D-4C11-84D5-48E32CACCA9D}"/>
                </a:ext>
              </a:extLst>
            </p:cNvPr>
            <p:cNvSpPr>
              <a:spLocks/>
            </p:cNvSpPr>
            <p:nvPr userDrawn="1"/>
          </p:nvSpPr>
          <p:spPr bwMode="auto">
            <a:xfrm>
              <a:off x="2855913" y="76200"/>
              <a:ext cx="1317625" cy="1687513"/>
            </a:xfrm>
            <a:custGeom>
              <a:avLst/>
              <a:gdLst>
                <a:gd name="T0" fmla="*/ 557 w 702"/>
                <a:gd name="T1" fmla="*/ 136 h 898"/>
                <a:gd name="T2" fmla="*/ 681 w 702"/>
                <a:gd name="T3" fmla="*/ 72 h 898"/>
                <a:gd name="T4" fmla="*/ 700 w 702"/>
                <a:gd name="T5" fmla="*/ 55 h 898"/>
                <a:gd name="T6" fmla="*/ 673 w 702"/>
                <a:gd name="T7" fmla="*/ 31 h 898"/>
                <a:gd name="T8" fmla="*/ 656 w 702"/>
                <a:gd name="T9" fmla="*/ 16 h 898"/>
                <a:gd name="T10" fmla="*/ 569 w 702"/>
                <a:gd name="T11" fmla="*/ 21 h 898"/>
                <a:gd name="T12" fmla="*/ 286 w 702"/>
                <a:gd name="T13" fmla="*/ 79 h 898"/>
                <a:gd name="T14" fmla="*/ 38 w 702"/>
                <a:gd name="T15" fmla="*/ 130 h 898"/>
                <a:gd name="T16" fmla="*/ 4 w 702"/>
                <a:gd name="T17" fmla="*/ 193 h 898"/>
                <a:gd name="T18" fmla="*/ 34 w 702"/>
                <a:gd name="T19" fmla="*/ 231 h 898"/>
                <a:gd name="T20" fmla="*/ 216 w 702"/>
                <a:gd name="T21" fmla="*/ 210 h 898"/>
                <a:gd name="T22" fmla="*/ 381 w 702"/>
                <a:gd name="T23" fmla="*/ 176 h 898"/>
                <a:gd name="T24" fmla="*/ 374 w 702"/>
                <a:gd name="T25" fmla="*/ 216 h 898"/>
                <a:gd name="T26" fmla="*/ 351 w 702"/>
                <a:gd name="T27" fmla="*/ 487 h 898"/>
                <a:gd name="T28" fmla="*/ 338 w 702"/>
                <a:gd name="T29" fmla="*/ 716 h 898"/>
                <a:gd name="T30" fmla="*/ 329 w 702"/>
                <a:gd name="T31" fmla="*/ 755 h 898"/>
                <a:gd name="T32" fmla="*/ 350 w 702"/>
                <a:gd name="T33" fmla="*/ 771 h 898"/>
                <a:gd name="T34" fmla="*/ 350 w 702"/>
                <a:gd name="T35" fmla="*/ 799 h 898"/>
                <a:gd name="T36" fmla="*/ 345 w 702"/>
                <a:gd name="T37" fmla="*/ 843 h 898"/>
                <a:gd name="T38" fmla="*/ 358 w 702"/>
                <a:gd name="T39" fmla="*/ 840 h 898"/>
                <a:gd name="T40" fmla="*/ 397 w 702"/>
                <a:gd name="T41" fmla="*/ 885 h 898"/>
                <a:gd name="T42" fmla="*/ 402 w 702"/>
                <a:gd name="T43" fmla="*/ 896 h 898"/>
                <a:gd name="T44" fmla="*/ 412 w 702"/>
                <a:gd name="T45" fmla="*/ 870 h 898"/>
                <a:gd name="T46" fmla="*/ 427 w 702"/>
                <a:gd name="T47" fmla="*/ 828 h 898"/>
                <a:gd name="T48" fmla="*/ 444 w 702"/>
                <a:gd name="T49" fmla="*/ 704 h 898"/>
                <a:gd name="T50" fmla="*/ 534 w 702"/>
                <a:gd name="T51" fmla="*/ 164 h 898"/>
                <a:gd name="T52" fmla="*/ 557 w 702"/>
                <a:gd name="T53" fmla="*/ 136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2" h="898">
                  <a:moveTo>
                    <a:pt x="557" y="136"/>
                  </a:moveTo>
                  <a:cubicBezTo>
                    <a:pt x="599" y="117"/>
                    <a:pt x="649" y="111"/>
                    <a:pt x="681" y="72"/>
                  </a:cubicBezTo>
                  <a:cubicBezTo>
                    <a:pt x="686" y="65"/>
                    <a:pt x="702" y="68"/>
                    <a:pt x="700" y="55"/>
                  </a:cubicBezTo>
                  <a:cubicBezTo>
                    <a:pt x="698" y="40"/>
                    <a:pt x="685" y="35"/>
                    <a:pt x="673" y="31"/>
                  </a:cubicBezTo>
                  <a:cubicBezTo>
                    <a:pt x="666" y="27"/>
                    <a:pt x="680" y="0"/>
                    <a:pt x="656" y="16"/>
                  </a:cubicBezTo>
                  <a:cubicBezTo>
                    <a:pt x="627" y="16"/>
                    <a:pt x="598" y="15"/>
                    <a:pt x="569" y="21"/>
                  </a:cubicBezTo>
                  <a:cubicBezTo>
                    <a:pt x="475" y="41"/>
                    <a:pt x="380" y="60"/>
                    <a:pt x="286" y="79"/>
                  </a:cubicBezTo>
                  <a:cubicBezTo>
                    <a:pt x="203" y="96"/>
                    <a:pt x="121" y="114"/>
                    <a:pt x="38" y="130"/>
                  </a:cubicBezTo>
                  <a:cubicBezTo>
                    <a:pt x="0" y="138"/>
                    <a:pt x="7" y="167"/>
                    <a:pt x="4" y="193"/>
                  </a:cubicBezTo>
                  <a:cubicBezTo>
                    <a:pt x="1" y="216"/>
                    <a:pt x="12" y="226"/>
                    <a:pt x="34" y="231"/>
                  </a:cubicBezTo>
                  <a:cubicBezTo>
                    <a:pt x="98" y="247"/>
                    <a:pt x="156" y="221"/>
                    <a:pt x="216" y="210"/>
                  </a:cubicBezTo>
                  <a:cubicBezTo>
                    <a:pt x="271" y="201"/>
                    <a:pt x="324" y="180"/>
                    <a:pt x="381" y="176"/>
                  </a:cubicBezTo>
                  <a:cubicBezTo>
                    <a:pt x="378" y="192"/>
                    <a:pt x="375" y="204"/>
                    <a:pt x="374" y="216"/>
                  </a:cubicBezTo>
                  <a:cubicBezTo>
                    <a:pt x="362" y="306"/>
                    <a:pt x="365" y="397"/>
                    <a:pt x="351" y="487"/>
                  </a:cubicBezTo>
                  <a:cubicBezTo>
                    <a:pt x="338" y="562"/>
                    <a:pt x="341" y="640"/>
                    <a:pt x="338" y="716"/>
                  </a:cubicBezTo>
                  <a:cubicBezTo>
                    <a:pt x="335" y="729"/>
                    <a:pt x="333" y="742"/>
                    <a:pt x="329" y="755"/>
                  </a:cubicBezTo>
                  <a:cubicBezTo>
                    <a:pt x="324" y="776"/>
                    <a:pt x="336" y="774"/>
                    <a:pt x="350" y="771"/>
                  </a:cubicBezTo>
                  <a:cubicBezTo>
                    <a:pt x="345" y="781"/>
                    <a:pt x="350" y="790"/>
                    <a:pt x="350" y="799"/>
                  </a:cubicBezTo>
                  <a:cubicBezTo>
                    <a:pt x="344" y="813"/>
                    <a:pt x="341" y="829"/>
                    <a:pt x="345" y="843"/>
                  </a:cubicBezTo>
                  <a:cubicBezTo>
                    <a:pt x="349" y="859"/>
                    <a:pt x="352" y="835"/>
                    <a:pt x="358" y="840"/>
                  </a:cubicBezTo>
                  <a:cubicBezTo>
                    <a:pt x="381" y="847"/>
                    <a:pt x="379" y="875"/>
                    <a:pt x="397" y="885"/>
                  </a:cubicBezTo>
                  <a:cubicBezTo>
                    <a:pt x="397" y="889"/>
                    <a:pt x="398" y="898"/>
                    <a:pt x="402" y="896"/>
                  </a:cubicBezTo>
                  <a:cubicBezTo>
                    <a:pt x="413" y="891"/>
                    <a:pt x="411" y="879"/>
                    <a:pt x="412" y="870"/>
                  </a:cubicBezTo>
                  <a:cubicBezTo>
                    <a:pt x="424" y="858"/>
                    <a:pt x="425" y="842"/>
                    <a:pt x="427" y="828"/>
                  </a:cubicBezTo>
                  <a:cubicBezTo>
                    <a:pt x="433" y="787"/>
                    <a:pt x="438" y="745"/>
                    <a:pt x="444" y="704"/>
                  </a:cubicBezTo>
                  <a:cubicBezTo>
                    <a:pt x="467" y="523"/>
                    <a:pt x="495" y="342"/>
                    <a:pt x="534" y="164"/>
                  </a:cubicBezTo>
                  <a:cubicBezTo>
                    <a:pt x="537" y="149"/>
                    <a:pt x="541" y="143"/>
                    <a:pt x="557" y="13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6">
              <a:extLst>
                <a:ext uri="{FF2B5EF4-FFF2-40B4-BE49-F238E27FC236}">
                  <a16:creationId xmlns:a16="http://schemas.microsoft.com/office/drawing/2014/main" id="{8620B0FD-561F-45B9-887D-613AE6ABFE42}"/>
                </a:ext>
              </a:extLst>
            </p:cNvPr>
            <p:cNvSpPr>
              <a:spLocks/>
            </p:cNvSpPr>
            <p:nvPr userDrawn="1"/>
          </p:nvSpPr>
          <p:spPr bwMode="auto">
            <a:xfrm>
              <a:off x="5822950" y="-236538"/>
              <a:ext cx="796925" cy="1274763"/>
            </a:xfrm>
            <a:custGeom>
              <a:avLst/>
              <a:gdLst>
                <a:gd name="T0" fmla="*/ 70 w 425"/>
                <a:gd name="T1" fmla="*/ 666 h 678"/>
                <a:gd name="T2" fmla="*/ 102 w 425"/>
                <a:gd name="T3" fmla="*/ 625 h 678"/>
                <a:gd name="T4" fmla="*/ 140 w 425"/>
                <a:gd name="T5" fmla="*/ 469 h 678"/>
                <a:gd name="T6" fmla="*/ 199 w 425"/>
                <a:gd name="T7" fmla="*/ 577 h 678"/>
                <a:gd name="T8" fmla="*/ 248 w 425"/>
                <a:gd name="T9" fmla="*/ 639 h 678"/>
                <a:gd name="T10" fmla="*/ 383 w 425"/>
                <a:gd name="T11" fmla="*/ 548 h 678"/>
                <a:gd name="T12" fmla="*/ 392 w 425"/>
                <a:gd name="T13" fmla="*/ 470 h 678"/>
                <a:gd name="T14" fmla="*/ 395 w 425"/>
                <a:gd name="T15" fmla="*/ 377 h 678"/>
                <a:gd name="T16" fmla="*/ 414 w 425"/>
                <a:gd name="T17" fmla="*/ 160 h 678"/>
                <a:gd name="T18" fmla="*/ 421 w 425"/>
                <a:gd name="T19" fmla="*/ 110 h 678"/>
                <a:gd name="T20" fmla="*/ 408 w 425"/>
                <a:gd name="T21" fmla="*/ 136 h 678"/>
                <a:gd name="T22" fmla="*/ 408 w 425"/>
                <a:gd name="T23" fmla="*/ 61 h 678"/>
                <a:gd name="T24" fmla="*/ 403 w 425"/>
                <a:gd name="T25" fmla="*/ 47 h 678"/>
                <a:gd name="T26" fmla="*/ 385 w 425"/>
                <a:gd name="T27" fmla="*/ 53 h 678"/>
                <a:gd name="T28" fmla="*/ 369 w 425"/>
                <a:gd name="T29" fmla="*/ 31 h 678"/>
                <a:gd name="T30" fmla="*/ 348 w 425"/>
                <a:gd name="T31" fmla="*/ 0 h 678"/>
                <a:gd name="T32" fmla="*/ 341 w 425"/>
                <a:gd name="T33" fmla="*/ 24 h 678"/>
                <a:gd name="T34" fmla="*/ 325 w 425"/>
                <a:gd name="T35" fmla="*/ 70 h 678"/>
                <a:gd name="T36" fmla="*/ 285 w 425"/>
                <a:gd name="T37" fmla="*/ 308 h 678"/>
                <a:gd name="T38" fmla="*/ 264 w 425"/>
                <a:gd name="T39" fmla="*/ 407 h 678"/>
                <a:gd name="T40" fmla="*/ 165 w 425"/>
                <a:gd name="T41" fmla="*/ 251 h 678"/>
                <a:gd name="T42" fmla="*/ 89 w 425"/>
                <a:gd name="T43" fmla="*/ 222 h 678"/>
                <a:gd name="T44" fmla="*/ 55 w 425"/>
                <a:gd name="T45" fmla="*/ 274 h 678"/>
                <a:gd name="T46" fmla="*/ 7 w 425"/>
                <a:gd name="T47" fmla="*/ 539 h 678"/>
                <a:gd name="T48" fmla="*/ 6 w 425"/>
                <a:gd name="T49" fmla="*/ 622 h 678"/>
                <a:gd name="T50" fmla="*/ 70 w 425"/>
                <a:gd name="T51" fmla="*/ 66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5" h="678">
                  <a:moveTo>
                    <a:pt x="70" y="666"/>
                  </a:moveTo>
                  <a:cubicBezTo>
                    <a:pt x="91" y="660"/>
                    <a:pt x="97" y="641"/>
                    <a:pt x="102" y="625"/>
                  </a:cubicBezTo>
                  <a:cubicBezTo>
                    <a:pt x="115" y="575"/>
                    <a:pt x="126" y="525"/>
                    <a:pt x="140" y="469"/>
                  </a:cubicBezTo>
                  <a:cubicBezTo>
                    <a:pt x="156" y="511"/>
                    <a:pt x="186" y="537"/>
                    <a:pt x="199" y="577"/>
                  </a:cubicBezTo>
                  <a:cubicBezTo>
                    <a:pt x="206" y="598"/>
                    <a:pt x="211" y="636"/>
                    <a:pt x="248" y="639"/>
                  </a:cubicBezTo>
                  <a:cubicBezTo>
                    <a:pt x="327" y="646"/>
                    <a:pt x="360" y="624"/>
                    <a:pt x="383" y="548"/>
                  </a:cubicBezTo>
                  <a:cubicBezTo>
                    <a:pt x="391" y="523"/>
                    <a:pt x="394" y="497"/>
                    <a:pt x="392" y="470"/>
                  </a:cubicBezTo>
                  <a:cubicBezTo>
                    <a:pt x="391" y="439"/>
                    <a:pt x="386" y="405"/>
                    <a:pt x="395" y="377"/>
                  </a:cubicBezTo>
                  <a:cubicBezTo>
                    <a:pt x="416" y="305"/>
                    <a:pt x="410" y="232"/>
                    <a:pt x="414" y="160"/>
                  </a:cubicBezTo>
                  <a:cubicBezTo>
                    <a:pt x="421" y="144"/>
                    <a:pt x="425" y="127"/>
                    <a:pt x="421" y="110"/>
                  </a:cubicBezTo>
                  <a:cubicBezTo>
                    <a:pt x="408" y="114"/>
                    <a:pt x="424" y="133"/>
                    <a:pt x="408" y="136"/>
                  </a:cubicBezTo>
                  <a:cubicBezTo>
                    <a:pt x="402" y="111"/>
                    <a:pt x="404" y="86"/>
                    <a:pt x="408" y="61"/>
                  </a:cubicBezTo>
                  <a:cubicBezTo>
                    <a:pt x="409" y="55"/>
                    <a:pt x="410" y="49"/>
                    <a:pt x="403" y="47"/>
                  </a:cubicBezTo>
                  <a:cubicBezTo>
                    <a:pt x="396" y="45"/>
                    <a:pt x="388" y="45"/>
                    <a:pt x="385" y="53"/>
                  </a:cubicBezTo>
                  <a:cubicBezTo>
                    <a:pt x="374" y="50"/>
                    <a:pt x="370" y="41"/>
                    <a:pt x="369" y="31"/>
                  </a:cubicBezTo>
                  <a:cubicBezTo>
                    <a:pt x="373" y="14"/>
                    <a:pt x="351" y="14"/>
                    <a:pt x="348" y="0"/>
                  </a:cubicBezTo>
                  <a:cubicBezTo>
                    <a:pt x="346" y="8"/>
                    <a:pt x="344" y="16"/>
                    <a:pt x="341" y="24"/>
                  </a:cubicBezTo>
                  <a:cubicBezTo>
                    <a:pt x="332" y="38"/>
                    <a:pt x="328" y="54"/>
                    <a:pt x="325" y="70"/>
                  </a:cubicBezTo>
                  <a:cubicBezTo>
                    <a:pt x="312" y="149"/>
                    <a:pt x="300" y="229"/>
                    <a:pt x="285" y="308"/>
                  </a:cubicBezTo>
                  <a:cubicBezTo>
                    <a:pt x="279" y="341"/>
                    <a:pt x="278" y="376"/>
                    <a:pt x="264" y="407"/>
                  </a:cubicBezTo>
                  <a:cubicBezTo>
                    <a:pt x="209" y="367"/>
                    <a:pt x="207" y="297"/>
                    <a:pt x="165" y="251"/>
                  </a:cubicBezTo>
                  <a:cubicBezTo>
                    <a:pt x="144" y="228"/>
                    <a:pt x="117" y="220"/>
                    <a:pt x="89" y="222"/>
                  </a:cubicBezTo>
                  <a:cubicBezTo>
                    <a:pt x="61" y="224"/>
                    <a:pt x="57" y="252"/>
                    <a:pt x="55" y="274"/>
                  </a:cubicBezTo>
                  <a:cubicBezTo>
                    <a:pt x="45" y="363"/>
                    <a:pt x="29" y="452"/>
                    <a:pt x="7" y="539"/>
                  </a:cubicBezTo>
                  <a:cubicBezTo>
                    <a:pt x="0" y="566"/>
                    <a:pt x="2" y="595"/>
                    <a:pt x="6" y="622"/>
                  </a:cubicBezTo>
                  <a:cubicBezTo>
                    <a:pt x="14" y="673"/>
                    <a:pt x="22" y="678"/>
                    <a:pt x="70" y="66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7">
              <a:extLst>
                <a:ext uri="{FF2B5EF4-FFF2-40B4-BE49-F238E27FC236}">
                  <a16:creationId xmlns:a16="http://schemas.microsoft.com/office/drawing/2014/main" id="{54D64F90-7D8F-4C2B-9B12-87650EAD7DCF}"/>
                </a:ext>
              </a:extLst>
            </p:cNvPr>
            <p:cNvSpPr>
              <a:spLocks/>
            </p:cNvSpPr>
            <p:nvPr userDrawn="1"/>
          </p:nvSpPr>
          <p:spPr bwMode="auto">
            <a:xfrm>
              <a:off x="3781425" y="1284287"/>
              <a:ext cx="4832350" cy="739775"/>
            </a:xfrm>
            <a:custGeom>
              <a:avLst/>
              <a:gdLst>
                <a:gd name="T0" fmla="*/ 2501 w 2575"/>
                <a:gd name="T1" fmla="*/ 20 h 394"/>
                <a:gd name="T2" fmla="*/ 2494 w 2575"/>
                <a:gd name="T3" fmla="*/ 22 h 394"/>
                <a:gd name="T4" fmla="*/ 2477 w 2575"/>
                <a:gd name="T5" fmla="*/ 22 h 394"/>
                <a:gd name="T6" fmla="*/ 2278 w 2575"/>
                <a:gd name="T7" fmla="*/ 47 h 394"/>
                <a:gd name="T8" fmla="*/ 1713 w 2575"/>
                <a:gd name="T9" fmla="*/ 111 h 394"/>
                <a:gd name="T10" fmla="*/ 1248 w 2575"/>
                <a:gd name="T11" fmla="*/ 152 h 394"/>
                <a:gd name="T12" fmla="*/ 649 w 2575"/>
                <a:gd name="T13" fmla="*/ 207 h 394"/>
                <a:gd name="T14" fmla="*/ 107 w 2575"/>
                <a:gd name="T15" fmla="*/ 272 h 394"/>
                <a:gd name="T16" fmla="*/ 20 w 2575"/>
                <a:gd name="T17" fmla="*/ 296 h 394"/>
                <a:gd name="T18" fmla="*/ 2 w 2575"/>
                <a:gd name="T19" fmla="*/ 318 h 394"/>
                <a:gd name="T20" fmla="*/ 20 w 2575"/>
                <a:gd name="T21" fmla="*/ 335 h 394"/>
                <a:gd name="T22" fmla="*/ 53 w 2575"/>
                <a:gd name="T23" fmla="*/ 352 h 394"/>
                <a:gd name="T24" fmla="*/ 122 w 2575"/>
                <a:gd name="T25" fmla="*/ 385 h 394"/>
                <a:gd name="T26" fmla="*/ 500 w 2575"/>
                <a:gd name="T27" fmla="*/ 352 h 394"/>
                <a:gd name="T28" fmla="*/ 1185 w 2575"/>
                <a:gd name="T29" fmla="*/ 267 h 394"/>
                <a:gd name="T30" fmla="*/ 1483 w 2575"/>
                <a:gd name="T31" fmla="*/ 239 h 394"/>
                <a:gd name="T32" fmla="*/ 2021 w 2575"/>
                <a:gd name="T33" fmla="*/ 171 h 394"/>
                <a:gd name="T34" fmla="*/ 2075 w 2575"/>
                <a:gd name="T35" fmla="*/ 162 h 394"/>
                <a:gd name="T36" fmla="*/ 2134 w 2575"/>
                <a:gd name="T37" fmla="*/ 157 h 394"/>
                <a:gd name="T38" fmla="*/ 2172 w 2575"/>
                <a:gd name="T39" fmla="*/ 150 h 394"/>
                <a:gd name="T40" fmla="*/ 2206 w 2575"/>
                <a:gd name="T41" fmla="*/ 149 h 394"/>
                <a:gd name="T42" fmla="*/ 2234 w 2575"/>
                <a:gd name="T43" fmla="*/ 135 h 394"/>
                <a:gd name="T44" fmla="*/ 2258 w 2575"/>
                <a:gd name="T45" fmla="*/ 128 h 394"/>
                <a:gd name="T46" fmla="*/ 2416 w 2575"/>
                <a:gd name="T47" fmla="*/ 94 h 394"/>
                <a:gd name="T48" fmla="*/ 2448 w 2575"/>
                <a:gd name="T49" fmla="*/ 72 h 394"/>
                <a:gd name="T50" fmla="*/ 2450 w 2575"/>
                <a:gd name="T51" fmla="*/ 71 h 394"/>
                <a:gd name="T52" fmla="*/ 2453 w 2575"/>
                <a:gd name="T53" fmla="*/ 71 h 394"/>
                <a:gd name="T54" fmla="*/ 2475 w 2575"/>
                <a:gd name="T55" fmla="*/ 69 h 394"/>
                <a:gd name="T56" fmla="*/ 2475 w 2575"/>
                <a:gd name="T57" fmla="*/ 63 h 394"/>
                <a:gd name="T58" fmla="*/ 2455 w 2575"/>
                <a:gd name="T59" fmla="*/ 67 h 394"/>
                <a:gd name="T60" fmla="*/ 2463 w 2575"/>
                <a:gd name="T61" fmla="*/ 49 h 394"/>
                <a:gd name="T62" fmla="*/ 2471 w 2575"/>
                <a:gd name="T63" fmla="*/ 50 h 394"/>
                <a:gd name="T64" fmla="*/ 2471 w 2575"/>
                <a:gd name="T65" fmla="*/ 50 h 394"/>
                <a:gd name="T66" fmla="*/ 2516 w 2575"/>
                <a:gd name="T67" fmla="*/ 36 h 394"/>
                <a:gd name="T68" fmla="*/ 2575 w 2575"/>
                <a:gd name="T69" fmla="*/ 15 h 394"/>
                <a:gd name="T70" fmla="*/ 2501 w 2575"/>
                <a:gd name="T71" fmla="*/ 2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75" h="394">
                  <a:moveTo>
                    <a:pt x="2501" y="20"/>
                  </a:moveTo>
                  <a:cubicBezTo>
                    <a:pt x="2499" y="21"/>
                    <a:pt x="2496" y="21"/>
                    <a:pt x="2494" y="22"/>
                  </a:cubicBezTo>
                  <a:cubicBezTo>
                    <a:pt x="2488" y="22"/>
                    <a:pt x="2483" y="22"/>
                    <a:pt x="2477" y="22"/>
                  </a:cubicBezTo>
                  <a:cubicBezTo>
                    <a:pt x="2409" y="18"/>
                    <a:pt x="2344" y="37"/>
                    <a:pt x="2278" y="47"/>
                  </a:cubicBezTo>
                  <a:cubicBezTo>
                    <a:pt x="2091" y="74"/>
                    <a:pt x="1902" y="89"/>
                    <a:pt x="1713" y="111"/>
                  </a:cubicBezTo>
                  <a:cubicBezTo>
                    <a:pt x="1559" y="128"/>
                    <a:pt x="1403" y="134"/>
                    <a:pt x="1248" y="152"/>
                  </a:cubicBezTo>
                  <a:cubicBezTo>
                    <a:pt x="1049" y="174"/>
                    <a:pt x="849" y="186"/>
                    <a:pt x="649" y="207"/>
                  </a:cubicBezTo>
                  <a:cubicBezTo>
                    <a:pt x="468" y="227"/>
                    <a:pt x="287" y="244"/>
                    <a:pt x="107" y="272"/>
                  </a:cubicBezTo>
                  <a:cubicBezTo>
                    <a:pt x="77" y="277"/>
                    <a:pt x="47" y="283"/>
                    <a:pt x="20" y="296"/>
                  </a:cubicBezTo>
                  <a:cubicBezTo>
                    <a:pt x="11" y="301"/>
                    <a:pt x="0" y="306"/>
                    <a:pt x="2" y="318"/>
                  </a:cubicBezTo>
                  <a:cubicBezTo>
                    <a:pt x="3" y="328"/>
                    <a:pt x="12" y="331"/>
                    <a:pt x="20" y="335"/>
                  </a:cubicBezTo>
                  <a:cubicBezTo>
                    <a:pt x="32" y="340"/>
                    <a:pt x="50" y="340"/>
                    <a:pt x="53" y="352"/>
                  </a:cubicBezTo>
                  <a:cubicBezTo>
                    <a:pt x="63" y="394"/>
                    <a:pt x="96" y="387"/>
                    <a:pt x="122" y="385"/>
                  </a:cubicBezTo>
                  <a:cubicBezTo>
                    <a:pt x="248" y="376"/>
                    <a:pt x="374" y="366"/>
                    <a:pt x="500" y="352"/>
                  </a:cubicBezTo>
                  <a:cubicBezTo>
                    <a:pt x="729" y="326"/>
                    <a:pt x="955" y="282"/>
                    <a:pt x="1185" y="267"/>
                  </a:cubicBezTo>
                  <a:cubicBezTo>
                    <a:pt x="1284" y="260"/>
                    <a:pt x="1384" y="251"/>
                    <a:pt x="1483" y="239"/>
                  </a:cubicBezTo>
                  <a:cubicBezTo>
                    <a:pt x="1662" y="218"/>
                    <a:pt x="1842" y="194"/>
                    <a:pt x="2021" y="171"/>
                  </a:cubicBezTo>
                  <a:cubicBezTo>
                    <a:pt x="2039" y="168"/>
                    <a:pt x="2057" y="165"/>
                    <a:pt x="2075" y="162"/>
                  </a:cubicBezTo>
                  <a:cubicBezTo>
                    <a:pt x="2095" y="166"/>
                    <a:pt x="2113" y="148"/>
                    <a:pt x="2134" y="157"/>
                  </a:cubicBezTo>
                  <a:cubicBezTo>
                    <a:pt x="2148" y="161"/>
                    <a:pt x="2162" y="160"/>
                    <a:pt x="2172" y="150"/>
                  </a:cubicBezTo>
                  <a:cubicBezTo>
                    <a:pt x="2184" y="138"/>
                    <a:pt x="2194" y="146"/>
                    <a:pt x="2206" y="149"/>
                  </a:cubicBezTo>
                  <a:cubicBezTo>
                    <a:pt x="2214" y="141"/>
                    <a:pt x="2229" y="150"/>
                    <a:pt x="2234" y="135"/>
                  </a:cubicBezTo>
                  <a:cubicBezTo>
                    <a:pt x="2241" y="129"/>
                    <a:pt x="2256" y="152"/>
                    <a:pt x="2258" y="128"/>
                  </a:cubicBezTo>
                  <a:cubicBezTo>
                    <a:pt x="2310" y="114"/>
                    <a:pt x="2362" y="98"/>
                    <a:pt x="2416" y="94"/>
                  </a:cubicBezTo>
                  <a:cubicBezTo>
                    <a:pt x="2430" y="92"/>
                    <a:pt x="2455" y="105"/>
                    <a:pt x="2448" y="72"/>
                  </a:cubicBezTo>
                  <a:cubicBezTo>
                    <a:pt x="2450" y="71"/>
                    <a:pt x="2450" y="71"/>
                    <a:pt x="2450" y="71"/>
                  </a:cubicBezTo>
                  <a:cubicBezTo>
                    <a:pt x="2453" y="71"/>
                    <a:pt x="2453" y="71"/>
                    <a:pt x="2453" y="71"/>
                  </a:cubicBezTo>
                  <a:cubicBezTo>
                    <a:pt x="2461" y="76"/>
                    <a:pt x="2469" y="77"/>
                    <a:pt x="2475" y="69"/>
                  </a:cubicBezTo>
                  <a:cubicBezTo>
                    <a:pt x="2476" y="68"/>
                    <a:pt x="2476" y="63"/>
                    <a:pt x="2475" y="63"/>
                  </a:cubicBezTo>
                  <a:cubicBezTo>
                    <a:pt x="2468" y="59"/>
                    <a:pt x="2462" y="64"/>
                    <a:pt x="2455" y="67"/>
                  </a:cubicBezTo>
                  <a:cubicBezTo>
                    <a:pt x="2446" y="56"/>
                    <a:pt x="2453" y="52"/>
                    <a:pt x="2463" y="49"/>
                  </a:cubicBezTo>
                  <a:cubicBezTo>
                    <a:pt x="2466" y="50"/>
                    <a:pt x="2468" y="50"/>
                    <a:pt x="2471" y="50"/>
                  </a:cubicBezTo>
                  <a:cubicBezTo>
                    <a:pt x="2471" y="50"/>
                    <a:pt x="2471" y="50"/>
                    <a:pt x="2471" y="50"/>
                  </a:cubicBezTo>
                  <a:cubicBezTo>
                    <a:pt x="2487" y="50"/>
                    <a:pt x="2504" y="50"/>
                    <a:pt x="2516" y="36"/>
                  </a:cubicBezTo>
                  <a:cubicBezTo>
                    <a:pt x="2538" y="36"/>
                    <a:pt x="2551" y="11"/>
                    <a:pt x="2575" y="15"/>
                  </a:cubicBezTo>
                  <a:cubicBezTo>
                    <a:pt x="2549" y="0"/>
                    <a:pt x="2525" y="12"/>
                    <a:pt x="2501"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8">
              <a:extLst>
                <a:ext uri="{FF2B5EF4-FFF2-40B4-BE49-F238E27FC236}">
                  <a16:creationId xmlns:a16="http://schemas.microsoft.com/office/drawing/2014/main" id="{6C635BE4-3594-4608-B6FD-C9435CCA404C}"/>
                </a:ext>
              </a:extLst>
            </p:cNvPr>
            <p:cNvSpPr>
              <a:spLocks noEditPoints="1"/>
            </p:cNvSpPr>
            <p:nvPr userDrawn="1"/>
          </p:nvSpPr>
          <p:spPr bwMode="auto">
            <a:xfrm>
              <a:off x="3929063" y="6350"/>
              <a:ext cx="1911350" cy="1619250"/>
            </a:xfrm>
            <a:custGeom>
              <a:avLst/>
              <a:gdLst>
                <a:gd name="T0" fmla="*/ 47 w 1018"/>
                <a:gd name="T1" fmla="*/ 358 h 862"/>
                <a:gd name="T2" fmla="*/ 51 w 1018"/>
                <a:gd name="T3" fmla="*/ 449 h 862"/>
                <a:gd name="T4" fmla="*/ 70 w 1018"/>
                <a:gd name="T5" fmla="*/ 534 h 862"/>
                <a:gd name="T6" fmla="*/ 182 w 1018"/>
                <a:gd name="T7" fmla="*/ 591 h 862"/>
                <a:gd name="T8" fmla="*/ 210 w 1018"/>
                <a:gd name="T9" fmla="*/ 513 h 862"/>
                <a:gd name="T10" fmla="*/ 403 w 1018"/>
                <a:gd name="T11" fmla="*/ 371 h 862"/>
                <a:gd name="T12" fmla="*/ 332 w 1018"/>
                <a:gd name="T13" fmla="*/ 844 h 862"/>
                <a:gd name="T14" fmla="*/ 395 w 1018"/>
                <a:gd name="T15" fmla="*/ 829 h 862"/>
                <a:gd name="T16" fmla="*/ 514 w 1018"/>
                <a:gd name="T17" fmla="*/ 372 h 862"/>
                <a:gd name="T18" fmla="*/ 586 w 1018"/>
                <a:gd name="T19" fmla="*/ 338 h 862"/>
                <a:gd name="T20" fmla="*/ 588 w 1018"/>
                <a:gd name="T21" fmla="*/ 631 h 862"/>
                <a:gd name="T22" fmla="*/ 588 w 1018"/>
                <a:gd name="T23" fmla="*/ 631 h 862"/>
                <a:gd name="T24" fmla="*/ 609 w 1018"/>
                <a:gd name="T25" fmla="*/ 631 h 862"/>
                <a:gd name="T26" fmla="*/ 609 w 1018"/>
                <a:gd name="T27" fmla="*/ 631 h 862"/>
                <a:gd name="T28" fmla="*/ 692 w 1018"/>
                <a:gd name="T29" fmla="*/ 481 h 862"/>
                <a:gd name="T30" fmla="*/ 843 w 1018"/>
                <a:gd name="T31" fmla="*/ 477 h 862"/>
                <a:gd name="T32" fmla="*/ 978 w 1018"/>
                <a:gd name="T33" fmla="*/ 679 h 862"/>
                <a:gd name="T34" fmla="*/ 996 w 1018"/>
                <a:gd name="T35" fmla="*/ 573 h 862"/>
                <a:gd name="T36" fmla="*/ 946 w 1018"/>
                <a:gd name="T37" fmla="*/ 385 h 862"/>
                <a:gd name="T38" fmla="*/ 907 w 1018"/>
                <a:gd name="T39" fmla="*/ 334 h 862"/>
                <a:gd name="T40" fmla="*/ 753 w 1018"/>
                <a:gd name="T41" fmla="*/ 48 h 862"/>
                <a:gd name="T42" fmla="*/ 666 w 1018"/>
                <a:gd name="T43" fmla="*/ 83 h 862"/>
                <a:gd name="T44" fmla="*/ 673 w 1018"/>
                <a:gd name="T45" fmla="*/ 161 h 862"/>
                <a:gd name="T46" fmla="*/ 582 w 1018"/>
                <a:gd name="T47" fmla="*/ 89 h 862"/>
                <a:gd name="T48" fmla="*/ 486 w 1018"/>
                <a:gd name="T49" fmla="*/ 48 h 862"/>
                <a:gd name="T50" fmla="*/ 426 w 1018"/>
                <a:gd name="T51" fmla="*/ 250 h 862"/>
                <a:gd name="T52" fmla="*/ 276 w 1018"/>
                <a:gd name="T53" fmla="*/ 318 h 862"/>
                <a:gd name="T54" fmla="*/ 281 w 1018"/>
                <a:gd name="T55" fmla="*/ 191 h 862"/>
                <a:gd name="T56" fmla="*/ 279 w 1018"/>
                <a:gd name="T57" fmla="*/ 76 h 862"/>
                <a:gd name="T58" fmla="*/ 171 w 1018"/>
                <a:gd name="T59" fmla="*/ 100 h 862"/>
                <a:gd name="T60" fmla="*/ 59 w 1018"/>
                <a:gd name="T61" fmla="*/ 358 h 862"/>
                <a:gd name="T62" fmla="*/ 725 w 1018"/>
                <a:gd name="T63" fmla="*/ 232 h 862"/>
                <a:gd name="T64" fmla="*/ 779 w 1018"/>
                <a:gd name="T65" fmla="*/ 382 h 862"/>
                <a:gd name="T66" fmla="*/ 697 w 1018"/>
                <a:gd name="T67" fmla="*/ 28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8" h="862">
                  <a:moveTo>
                    <a:pt x="59" y="358"/>
                  </a:moveTo>
                  <a:cubicBezTo>
                    <a:pt x="55" y="358"/>
                    <a:pt x="51" y="357"/>
                    <a:pt x="47" y="358"/>
                  </a:cubicBezTo>
                  <a:cubicBezTo>
                    <a:pt x="29" y="362"/>
                    <a:pt x="8" y="362"/>
                    <a:pt x="2" y="386"/>
                  </a:cubicBezTo>
                  <a:cubicBezTo>
                    <a:pt x="0" y="398"/>
                    <a:pt x="40" y="448"/>
                    <a:pt x="51" y="449"/>
                  </a:cubicBezTo>
                  <a:cubicBezTo>
                    <a:pt x="97" y="456"/>
                    <a:pt x="97" y="456"/>
                    <a:pt x="79" y="502"/>
                  </a:cubicBezTo>
                  <a:cubicBezTo>
                    <a:pt x="75" y="512"/>
                    <a:pt x="70" y="523"/>
                    <a:pt x="70" y="534"/>
                  </a:cubicBezTo>
                  <a:cubicBezTo>
                    <a:pt x="69" y="550"/>
                    <a:pt x="60" y="573"/>
                    <a:pt x="83" y="580"/>
                  </a:cubicBezTo>
                  <a:cubicBezTo>
                    <a:pt x="115" y="590"/>
                    <a:pt x="149" y="598"/>
                    <a:pt x="182" y="591"/>
                  </a:cubicBezTo>
                  <a:cubicBezTo>
                    <a:pt x="196" y="589"/>
                    <a:pt x="208" y="578"/>
                    <a:pt x="208" y="559"/>
                  </a:cubicBezTo>
                  <a:cubicBezTo>
                    <a:pt x="208" y="544"/>
                    <a:pt x="209" y="528"/>
                    <a:pt x="210" y="513"/>
                  </a:cubicBezTo>
                  <a:cubicBezTo>
                    <a:pt x="211" y="482"/>
                    <a:pt x="210" y="443"/>
                    <a:pt x="238" y="427"/>
                  </a:cubicBezTo>
                  <a:cubicBezTo>
                    <a:pt x="286" y="398"/>
                    <a:pt x="343" y="388"/>
                    <a:pt x="403" y="371"/>
                  </a:cubicBezTo>
                  <a:cubicBezTo>
                    <a:pt x="386" y="444"/>
                    <a:pt x="369" y="509"/>
                    <a:pt x="354" y="576"/>
                  </a:cubicBezTo>
                  <a:cubicBezTo>
                    <a:pt x="333" y="664"/>
                    <a:pt x="320" y="753"/>
                    <a:pt x="332" y="844"/>
                  </a:cubicBezTo>
                  <a:cubicBezTo>
                    <a:pt x="334" y="862"/>
                    <a:pt x="350" y="858"/>
                    <a:pt x="351" y="858"/>
                  </a:cubicBezTo>
                  <a:cubicBezTo>
                    <a:pt x="365" y="846"/>
                    <a:pt x="386" y="841"/>
                    <a:pt x="395" y="829"/>
                  </a:cubicBezTo>
                  <a:cubicBezTo>
                    <a:pt x="410" y="808"/>
                    <a:pt x="418" y="781"/>
                    <a:pt x="426" y="756"/>
                  </a:cubicBezTo>
                  <a:cubicBezTo>
                    <a:pt x="463" y="630"/>
                    <a:pt x="490" y="501"/>
                    <a:pt x="514" y="372"/>
                  </a:cubicBezTo>
                  <a:cubicBezTo>
                    <a:pt x="524" y="323"/>
                    <a:pt x="547" y="297"/>
                    <a:pt x="593" y="285"/>
                  </a:cubicBezTo>
                  <a:cubicBezTo>
                    <a:pt x="596" y="304"/>
                    <a:pt x="591" y="322"/>
                    <a:pt x="586" y="338"/>
                  </a:cubicBezTo>
                  <a:cubicBezTo>
                    <a:pt x="566" y="401"/>
                    <a:pt x="553" y="465"/>
                    <a:pt x="558" y="530"/>
                  </a:cubicBezTo>
                  <a:cubicBezTo>
                    <a:pt x="560" y="563"/>
                    <a:pt x="546" y="607"/>
                    <a:pt x="588" y="631"/>
                  </a:cubicBezTo>
                  <a:cubicBezTo>
                    <a:pt x="588" y="631"/>
                    <a:pt x="588" y="631"/>
                    <a:pt x="588" y="631"/>
                  </a:cubicBezTo>
                  <a:cubicBezTo>
                    <a:pt x="588" y="631"/>
                    <a:pt x="588" y="631"/>
                    <a:pt x="588" y="631"/>
                  </a:cubicBezTo>
                  <a:cubicBezTo>
                    <a:pt x="591" y="641"/>
                    <a:pt x="594" y="650"/>
                    <a:pt x="598" y="661"/>
                  </a:cubicBezTo>
                  <a:cubicBezTo>
                    <a:pt x="607" y="651"/>
                    <a:pt x="609" y="642"/>
                    <a:pt x="609" y="631"/>
                  </a:cubicBezTo>
                  <a:cubicBezTo>
                    <a:pt x="607" y="629"/>
                    <a:pt x="604" y="627"/>
                    <a:pt x="602" y="626"/>
                  </a:cubicBezTo>
                  <a:cubicBezTo>
                    <a:pt x="604" y="625"/>
                    <a:pt x="607" y="626"/>
                    <a:pt x="609" y="631"/>
                  </a:cubicBezTo>
                  <a:cubicBezTo>
                    <a:pt x="624" y="577"/>
                    <a:pt x="623" y="519"/>
                    <a:pt x="642" y="463"/>
                  </a:cubicBezTo>
                  <a:cubicBezTo>
                    <a:pt x="658" y="474"/>
                    <a:pt x="674" y="479"/>
                    <a:pt x="692" y="481"/>
                  </a:cubicBezTo>
                  <a:cubicBezTo>
                    <a:pt x="733" y="487"/>
                    <a:pt x="770" y="466"/>
                    <a:pt x="810" y="461"/>
                  </a:cubicBezTo>
                  <a:cubicBezTo>
                    <a:pt x="830" y="459"/>
                    <a:pt x="836" y="462"/>
                    <a:pt x="843" y="477"/>
                  </a:cubicBezTo>
                  <a:cubicBezTo>
                    <a:pt x="865" y="521"/>
                    <a:pt x="881" y="567"/>
                    <a:pt x="890" y="617"/>
                  </a:cubicBezTo>
                  <a:cubicBezTo>
                    <a:pt x="902" y="691"/>
                    <a:pt x="905" y="690"/>
                    <a:pt x="978" y="679"/>
                  </a:cubicBezTo>
                  <a:cubicBezTo>
                    <a:pt x="1013" y="674"/>
                    <a:pt x="1018" y="655"/>
                    <a:pt x="1013" y="627"/>
                  </a:cubicBezTo>
                  <a:cubicBezTo>
                    <a:pt x="1010" y="609"/>
                    <a:pt x="1005" y="590"/>
                    <a:pt x="996" y="573"/>
                  </a:cubicBezTo>
                  <a:cubicBezTo>
                    <a:pt x="971" y="523"/>
                    <a:pt x="959" y="469"/>
                    <a:pt x="943" y="416"/>
                  </a:cubicBezTo>
                  <a:cubicBezTo>
                    <a:pt x="939" y="404"/>
                    <a:pt x="941" y="394"/>
                    <a:pt x="946" y="385"/>
                  </a:cubicBezTo>
                  <a:cubicBezTo>
                    <a:pt x="958" y="363"/>
                    <a:pt x="952" y="345"/>
                    <a:pt x="929" y="342"/>
                  </a:cubicBezTo>
                  <a:cubicBezTo>
                    <a:pt x="920" y="341"/>
                    <a:pt x="913" y="345"/>
                    <a:pt x="907" y="334"/>
                  </a:cubicBezTo>
                  <a:cubicBezTo>
                    <a:pt x="880" y="282"/>
                    <a:pt x="848" y="233"/>
                    <a:pt x="825" y="180"/>
                  </a:cubicBezTo>
                  <a:cubicBezTo>
                    <a:pt x="805" y="134"/>
                    <a:pt x="781" y="90"/>
                    <a:pt x="753" y="48"/>
                  </a:cubicBezTo>
                  <a:cubicBezTo>
                    <a:pt x="749" y="41"/>
                    <a:pt x="743" y="28"/>
                    <a:pt x="735" y="32"/>
                  </a:cubicBezTo>
                  <a:cubicBezTo>
                    <a:pt x="710" y="45"/>
                    <a:pt x="684" y="60"/>
                    <a:pt x="666" y="83"/>
                  </a:cubicBezTo>
                  <a:cubicBezTo>
                    <a:pt x="653" y="100"/>
                    <a:pt x="673" y="112"/>
                    <a:pt x="676" y="127"/>
                  </a:cubicBezTo>
                  <a:cubicBezTo>
                    <a:pt x="678" y="139"/>
                    <a:pt x="696" y="150"/>
                    <a:pt x="673" y="161"/>
                  </a:cubicBezTo>
                  <a:cubicBezTo>
                    <a:pt x="636" y="178"/>
                    <a:pt x="601" y="201"/>
                    <a:pt x="557" y="213"/>
                  </a:cubicBezTo>
                  <a:cubicBezTo>
                    <a:pt x="566" y="170"/>
                    <a:pt x="573" y="129"/>
                    <a:pt x="582" y="89"/>
                  </a:cubicBezTo>
                  <a:cubicBezTo>
                    <a:pt x="592" y="45"/>
                    <a:pt x="584" y="29"/>
                    <a:pt x="539" y="12"/>
                  </a:cubicBezTo>
                  <a:cubicBezTo>
                    <a:pt x="506" y="0"/>
                    <a:pt x="499" y="30"/>
                    <a:pt x="486" y="48"/>
                  </a:cubicBezTo>
                  <a:cubicBezTo>
                    <a:pt x="474" y="64"/>
                    <a:pt x="466" y="83"/>
                    <a:pt x="462" y="103"/>
                  </a:cubicBezTo>
                  <a:cubicBezTo>
                    <a:pt x="450" y="152"/>
                    <a:pt x="438" y="201"/>
                    <a:pt x="426" y="250"/>
                  </a:cubicBezTo>
                  <a:cubicBezTo>
                    <a:pt x="423" y="263"/>
                    <a:pt x="421" y="275"/>
                    <a:pt x="406" y="280"/>
                  </a:cubicBezTo>
                  <a:cubicBezTo>
                    <a:pt x="363" y="292"/>
                    <a:pt x="319" y="305"/>
                    <a:pt x="276" y="318"/>
                  </a:cubicBezTo>
                  <a:cubicBezTo>
                    <a:pt x="255" y="324"/>
                    <a:pt x="252" y="314"/>
                    <a:pt x="255" y="297"/>
                  </a:cubicBezTo>
                  <a:cubicBezTo>
                    <a:pt x="261" y="261"/>
                    <a:pt x="266" y="225"/>
                    <a:pt x="281" y="191"/>
                  </a:cubicBezTo>
                  <a:cubicBezTo>
                    <a:pt x="294" y="161"/>
                    <a:pt x="298" y="130"/>
                    <a:pt x="300" y="99"/>
                  </a:cubicBezTo>
                  <a:cubicBezTo>
                    <a:pt x="301" y="83"/>
                    <a:pt x="297" y="76"/>
                    <a:pt x="279" y="76"/>
                  </a:cubicBezTo>
                  <a:cubicBezTo>
                    <a:pt x="261" y="75"/>
                    <a:pt x="242" y="71"/>
                    <a:pt x="224" y="66"/>
                  </a:cubicBezTo>
                  <a:cubicBezTo>
                    <a:pt x="192" y="57"/>
                    <a:pt x="183" y="72"/>
                    <a:pt x="171" y="100"/>
                  </a:cubicBezTo>
                  <a:cubicBezTo>
                    <a:pt x="143" y="164"/>
                    <a:pt x="145" y="233"/>
                    <a:pt x="126" y="298"/>
                  </a:cubicBezTo>
                  <a:cubicBezTo>
                    <a:pt x="114" y="341"/>
                    <a:pt x="97" y="356"/>
                    <a:pt x="59" y="358"/>
                  </a:cubicBezTo>
                  <a:close/>
                  <a:moveTo>
                    <a:pt x="697" y="282"/>
                  </a:moveTo>
                  <a:cubicBezTo>
                    <a:pt x="703" y="265"/>
                    <a:pt x="715" y="249"/>
                    <a:pt x="725" y="232"/>
                  </a:cubicBezTo>
                  <a:cubicBezTo>
                    <a:pt x="757" y="273"/>
                    <a:pt x="777" y="314"/>
                    <a:pt x="794" y="358"/>
                  </a:cubicBezTo>
                  <a:cubicBezTo>
                    <a:pt x="802" y="378"/>
                    <a:pt x="797" y="383"/>
                    <a:pt x="779" y="382"/>
                  </a:cubicBezTo>
                  <a:cubicBezTo>
                    <a:pt x="774" y="382"/>
                    <a:pt x="769" y="383"/>
                    <a:pt x="764" y="383"/>
                  </a:cubicBezTo>
                  <a:cubicBezTo>
                    <a:pt x="618" y="393"/>
                    <a:pt x="664" y="384"/>
                    <a:pt x="697" y="28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9">
              <a:extLst>
                <a:ext uri="{FF2B5EF4-FFF2-40B4-BE49-F238E27FC236}">
                  <a16:creationId xmlns:a16="http://schemas.microsoft.com/office/drawing/2014/main" id="{7B71DF2E-EC15-4027-974E-437024B01AE5}"/>
                </a:ext>
              </a:extLst>
            </p:cNvPr>
            <p:cNvSpPr>
              <a:spLocks noEditPoints="1"/>
            </p:cNvSpPr>
            <p:nvPr userDrawn="1"/>
          </p:nvSpPr>
          <p:spPr bwMode="auto">
            <a:xfrm>
              <a:off x="6592888" y="-477838"/>
              <a:ext cx="1638300" cy="1947863"/>
            </a:xfrm>
            <a:custGeom>
              <a:avLst/>
              <a:gdLst>
                <a:gd name="T0" fmla="*/ 14 w 873"/>
                <a:gd name="T1" fmla="*/ 1009 h 1036"/>
                <a:gd name="T2" fmla="*/ 20 w 873"/>
                <a:gd name="T3" fmla="*/ 1026 h 1036"/>
                <a:gd name="T4" fmla="*/ 44 w 873"/>
                <a:gd name="T5" fmla="*/ 1024 h 1036"/>
                <a:gd name="T6" fmla="*/ 118 w 873"/>
                <a:gd name="T7" fmla="*/ 878 h 1036"/>
                <a:gd name="T8" fmla="*/ 151 w 873"/>
                <a:gd name="T9" fmla="*/ 746 h 1036"/>
                <a:gd name="T10" fmla="*/ 167 w 873"/>
                <a:gd name="T11" fmla="*/ 764 h 1036"/>
                <a:gd name="T12" fmla="*/ 280 w 873"/>
                <a:gd name="T13" fmla="*/ 911 h 1036"/>
                <a:gd name="T14" fmla="*/ 435 w 873"/>
                <a:gd name="T15" fmla="*/ 964 h 1036"/>
                <a:gd name="T16" fmla="*/ 466 w 873"/>
                <a:gd name="T17" fmla="*/ 913 h 1036"/>
                <a:gd name="T18" fmla="*/ 696 w 873"/>
                <a:gd name="T19" fmla="*/ 846 h 1036"/>
                <a:gd name="T20" fmla="*/ 762 w 873"/>
                <a:gd name="T21" fmla="*/ 639 h 1036"/>
                <a:gd name="T22" fmla="*/ 639 w 873"/>
                <a:gd name="T23" fmla="*/ 496 h 1036"/>
                <a:gd name="T24" fmla="*/ 650 w 873"/>
                <a:gd name="T25" fmla="*/ 490 h 1036"/>
                <a:gd name="T26" fmla="*/ 676 w 873"/>
                <a:gd name="T27" fmla="*/ 443 h 1036"/>
                <a:gd name="T28" fmla="*/ 650 w 873"/>
                <a:gd name="T29" fmla="*/ 416 h 1036"/>
                <a:gd name="T30" fmla="*/ 650 w 873"/>
                <a:gd name="T31" fmla="*/ 401 h 1036"/>
                <a:gd name="T32" fmla="*/ 766 w 873"/>
                <a:gd name="T33" fmla="*/ 311 h 1036"/>
                <a:gd name="T34" fmla="*/ 837 w 873"/>
                <a:gd name="T35" fmla="*/ 325 h 1036"/>
                <a:gd name="T36" fmla="*/ 837 w 873"/>
                <a:gd name="T37" fmla="*/ 325 h 1036"/>
                <a:gd name="T38" fmla="*/ 863 w 873"/>
                <a:gd name="T39" fmla="*/ 362 h 1036"/>
                <a:gd name="T40" fmla="*/ 858 w 873"/>
                <a:gd name="T41" fmla="*/ 317 h 1036"/>
                <a:gd name="T42" fmla="*/ 861 w 873"/>
                <a:gd name="T43" fmla="*/ 281 h 1036"/>
                <a:gd name="T44" fmla="*/ 677 w 873"/>
                <a:gd name="T45" fmla="*/ 218 h 1036"/>
                <a:gd name="T46" fmla="*/ 613 w 873"/>
                <a:gd name="T47" fmla="*/ 265 h 1036"/>
                <a:gd name="T48" fmla="*/ 474 w 873"/>
                <a:gd name="T49" fmla="*/ 462 h 1036"/>
                <a:gd name="T50" fmla="*/ 446 w 873"/>
                <a:gd name="T51" fmla="*/ 482 h 1036"/>
                <a:gd name="T52" fmla="*/ 227 w 873"/>
                <a:gd name="T53" fmla="*/ 529 h 1036"/>
                <a:gd name="T54" fmla="*/ 204 w 873"/>
                <a:gd name="T55" fmla="*/ 507 h 1036"/>
                <a:gd name="T56" fmla="*/ 256 w 873"/>
                <a:gd name="T57" fmla="*/ 298 h 1036"/>
                <a:gd name="T58" fmla="*/ 306 w 873"/>
                <a:gd name="T59" fmla="*/ 72 h 1036"/>
                <a:gd name="T60" fmla="*/ 256 w 873"/>
                <a:gd name="T61" fmla="*/ 12 h 1036"/>
                <a:gd name="T62" fmla="*/ 217 w 873"/>
                <a:gd name="T63" fmla="*/ 37 h 1036"/>
                <a:gd name="T64" fmla="*/ 173 w 873"/>
                <a:gd name="T65" fmla="*/ 140 h 1036"/>
                <a:gd name="T66" fmla="*/ 88 w 873"/>
                <a:gd name="T67" fmla="*/ 513 h 1036"/>
                <a:gd name="T68" fmla="*/ 57 w 873"/>
                <a:gd name="T69" fmla="*/ 633 h 1036"/>
                <a:gd name="T70" fmla="*/ 14 w 873"/>
                <a:gd name="T71" fmla="*/ 1009 h 1036"/>
                <a:gd name="T72" fmla="*/ 431 w 873"/>
                <a:gd name="T73" fmla="*/ 585 h 1036"/>
                <a:gd name="T74" fmla="*/ 442 w 873"/>
                <a:gd name="T75" fmla="*/ 583 h 1036"/>
                <a:gd name="T76" fmla="*/ 566 w 873"/>
                <a:gd name="T77" fmla="*/ 617 h 1036"/>
                <a:gd name="T78" fmla="*/ 617 w 873"/>
                <a:gd name="T79" fmla="*/ 656 h 1036"/>
                <a:gd name="T80" fmla="*/ 629 w 873"/>
                <a:gd name="T81" fmla="*/ 754 h 1036"/>
                <a:gd name="T82" fmla="*/ 521 w 873"/>
                <a:gd name="T83" fmla="*/ 826 h 1036"/>
                <a:gd name="T84" fmla="*/ 469 w 873"/>
                <a:gd name="T85" fmla="*/ 873 h 1036"/>
                <a:gd name="T86" fmla="*/ 456 w 873"/>
                <a:gd name="T87" fmla="*/ 875 h 1036"/>
                <a:gd name="T88" fmla="*/ 440 w 873"/>
                <a:gd name="T89" fmla="*/ 881 h 1036"/>
                <a:gd name="T90" fmla="*/ 440 w 873"/>
                <a:gd name="T91" fmla="*/ 881 h 1036"/>
                <a:gd name="T92" fmla="*/ 440 w 873"/>
                <a:gd name="T93" fmla="*/ 881 h 1036"/>
                <a:gd name="T94" fmla="*/ 370 w 873"/>
                <a:gd name="T95" fmla="*/ 820 h 1036"/>
                <a:gd name="T96" fmla="*/ 313 w 873"/>
                <a:gd name="T97" fmla="*/ 762 h 1036"/>
                <a:gd name="T98" fmla="*/ 205 w 873"/>
                <a:gd name="T99" fmla="*/ 650 h 1036"/>
                <a:gd name="T100" fmla="*/ 431 w 873"/>
                <a:gd name="T101" fmla="*/ 58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73" h="1036">
                  <a:moveTo>
                    <a:pt x="14" y="1009"/>
                  </a:moveTo>
                  <a:cubicBezTo>
                    <a:pt x="14" y="1015"/>
                    <a:pt x="9" y="1032"/>
                    <a:pt x="20" y="1026"/>
                  </a:cubicBezTo>
                  <a:cubicBezTo>
                    <a:pt x="29" y="1021"/>
                    <a:pt x="33" y="1036"/>
                    <a:pt x="44" y="1024"/>
                  </a:cubicBezTo>
                  <a:cubicBezTo>
                    <a:pt x="83" y="982"/>
                    <a:pt x="105" y="933"/>
                    <a:pt x="118" y="878"/>
                  </a:cubicBezTo>
                  <a:cubicBezTo>
                    <a:pt x="129" y="836"/>
                    <a:pt x="139" y="793"/>
                    <a:pt x="151" y="746"/>
                  </a:cubicBezTo>
                  <a:cubicBezTo>
                    <a:pt x="159" y="755"/>
                    <a:pt x="164" y="759"/>
                    <a:pt x="167" y="764"/>
                  </a:cubicBezTo>
                  <a:cubicBezTo>
                    <a:pt x="205" y="813"/>
                    <a:pt x="243" y="862"/>
                    <a:pt x="280" y="911"/>
                  </a:cubicBezTo>
                  <a:cubicBezTo>
                    <a:pt x="320" y="964"/>
                    <a:pt x="374" y="978"/>
                    <a:pt x="435" y="964"/>
                  </a:cubicBezTo>
                  <a:cubicBezTo>
                    <a:pt x="460" y="959"/>
                    <a:pt x="488" y="949"/>
                    <a:pt x="466" y="913"/>
                  </a:cubicBezTo>
                  <a:cubicBezTo>
                    <a:pt x="550" y="909"/>
                    <a:pt x="628" y="898"/>
                    <a:pt x="696" y="846"/>
                  </a:cubicBezTo>
                  <a:cubicBezTo>
                    <a:pt x="763" y="796"/>
                    <a:pt x="789" y="719"/>
                    <a:pt x="762" y="639"/>
                  </a:cubicBezTo>
                  <a:cubicBezTo>
                    <a:pt x="741" y="574"/>
                    <a:pt x="691" y="535"/>
                    <a:pt x="639" y="496"/>
                  </a:cubicBezTo>
                  <a:cubicBezTo>
                    <a:pt x="644" y="494"/>
                    <a:pt x="647" y="492"/>
                    <a:pt x="650" y="490"/>
                  </a:cubicBezTo>
                  <a:cubicBezTo>
                    <a:pt x="665" y="478"/>
                    <a:pt x="673" y="460"/>
                    <a:pt x="676" y="443"/>
                  </a:cubicBezTo>
                  <a:cubicBezTo>
                    <a:pt x="679" y="429"/>
                    <a:pt x="671" y="415"/>
                    <a:pt x="650" y="416"/>
                  </a:cubicBezTo>
                  <a:cubicBezTo>
                    <a:pt x="643" y="416"/>
                    <a:pt x="646" y="404"/>
                    <a:pt x="650" y="401"/>
                  </a:cubicBezTo>
                  <a:cubicBezTo>
                    <a:pt x="689" y="371"/>
                    <a:pt x="702" y="310"/>
                    <a:pt x="766" y="311"/>
                  </a:cubicBezTo>
                  <a:cubicBezTo>
                    <a:pt x="791" y="312"/>
                    <a:pt x="813" y="322"/>
                    <a:pt x="837" y="325"/>
                  </a:cubicBezTo>
                  <a:cubicBezTo>
                    <a:pt x="837" y="325"/>
                    <a:pt x="837" y="325"/>
                    <a:pt x="837" y="325"/>
                  </a:cubicBezTo>
                  <a:cubicBezTo>
                    <a:pt x="840" y="341"/>
                    <a:pt x="860" y="345"/>
                    <a:pt x="863" y="362"/>
                  </a:cubicBezTo>
                  <a:cubicBezTo>
                    <a:pt x="870" y="345"/>
                    <a:pt x="868" y="331"/>
                    <a:pt x="858" y="317"/>
                  </a:cubicBezTo>
                  <a:cubicBezTo>
                    <a:pt x="873" y="306"/>
                    <a:pt x="868" y="294"/>
                    <a:pt x="861" y="281"/>
                  </a:cubicBezTo>
                  <a:cubicBezTo>
                    <a:pt x="835" y="230"/>
                    <a:pt x="755" y="177"/>
                    <a:pt x="677" y="218"/>
                  </a:cubicBezTo>
                  <a:cubicBezTo>
                    <a:pt x="653" y="231"/>
                    <a:pt x="632" y="246"/>
                    <a:pt x="613" y="265"/>
                  </a:cubicBezTo>
                  <a:cubicBezTo>
                    <a:pt x="555" y="322"/>
                    <a:pt x="490" y="375"/>
                    <a:pt x="474" y="462"/>
                  </a:cubicBezTo>
                  <a:cubicBezTo>
                    <a:pt x="470" y="480"/>
                    <a:pt x="457" y="478"/>
                    <a:pt x="446" y="482"/>
                  </a:cubicBezTo>
                  <a:cubicBezTo>
                    <a:pt x="374" y="504"/>
                    <a:pt x="301" y="514"/>
                    <a:pt x="227" y="529"/>
                  </a:cubicBezTo>
                  <a:cubicBezTo>
                    <a:pt x="205" y="533"/>
                    <a:pt x="200" y="526"/>
                    <a:pt x="204" y="507"/>
                  </a:cubicBezTo>
                  <a:cubicBezTo>
                    <a:pt x="221" y="437"/>
                    <a:pt x="236" y="367"/>
                    <a:pt x="256" y="298"/>
                  </a:cubicBezTo>
                  <a:cubicBezTo>
                    <a:pt x="277" y="223"/>
                    <a:pt x="288" y="147"/>
                    <a:pt x="306" y="72"/>
                  </a:cubicBezTo>
                  <a:cubicBezTo>
                    <a:pt x="315" y="32"/>
                    <a:pt x="281" y="24"/>
                    <a:pt x="256" y="12"/>
                  </a:cubicBezTo>
                  <a:cubicBezTo>
                    <a:pt x="233" y="0"/>
                    <a:pt x="226" y="24"/>
                    <a:pt x="217" y="37"/>
                  </a:cubicBezTo>
                  <a:cubicBezTo>
                    <a:pt x="194" y="68"/>
                    <a:pt x="181" y="103"/>
                    <a:pt x="173" y="140"/>
                  </a:cubicBezTo>
                  <a:cubicBezTo>
                    <a:pt x="145" y="265"/>
                    <a:pt x="120" y="390"/>
                    <a:pt x="88" y="513"/>
                  </a:cubicBezTo>
                  <a:cubicBezTo>
                    <a:pt x="77" y="553"/>
                    <a:pt x="64" y="591"/>
                    <a:pt x="57" y="633"/>
                  </a:cubicBezTo>
                  <a:cubicBezTo>
                    <a:pt x="35" y="758"/>
                    <a:pt x="0" y="881"/>
                    <a:pt x="14" y="1009"/>
                  </a:cubicBezTo>
                  <a:close/>
                  <a:moveTo>
                    <a:pt x="431" y="585"/>
                  </a:moveTo>
                  <a:cubicBezTo>
                    <a:pt x="435" y="585"/>
                    <a:pt x="439" y="585"/>
                    <a:pt x="442" y="583"/>
                  </a:cubicBezTo>
                  <a:cubicBezTo>
                    <a:pt x="498" y="542"/>
                    <a:pt x="531" y="579"/>
                    <a:pt x="566" y="617"/>
                  </a:cubicBezTo>
                  <a:cubicBezTo>
                    <a:pt x="580" y="633"/>
                    <a:pt x="598" y="647"/>
                    <a:pt x="617" y="656"/>
                  </a:cubicBezTo>
                  <a:cubicBezTo>
                    <a:pt x="666" y="679"/>
                    <a:pt x="659" y="719"/>
                    <a:pt x="629" y="754"/>
                  </a:cubicBezTo>
                  <a:cubicBezTo>
                    <a:pt x="601" y="788"/>
                    <a:pt x="559" y="807"/>
                    <a:pt x="521" y="826"/>
                  </a:cubicBezTo>
                  <a:cubicBezTo>
                    <a:pt x="497" y="838"/>
                    <a:pt x="475" y="843"/>
                    <a:pt x="469" y="873"/>
                  </a:cubicBezTo>
                  <a:cubicBezTo>
                    <a:pt x="469" y="874"/>
                    <a:pt x="461" y="874"/>
                    <a:pt x="456" y="875"/>
                  </a:cubicBezTo>
                  <a:cubicBezTo>
                    <a:pt x="451" y="877"/>
                    <a:pt x="445" y="879"/>
                    <a:pt x="440" y="881"/>
                  </a:cubicBezTo>
                  <a:cubicBezTo>
                    <a:pt x="440" y="881"/>
                    <a:pt x="440" y="881"/>
                    <a:pt x="440" y="881"/>
                  </a:cubicBezTo>
                  <a:cubicBezTo>
                    <a:pt x="440" y="881"/>
                    <a:pt x="440" y="881"/>
                    <a:pt x="440" y="881"/>
                  </a:cubicBezTo>
                  <a:cubicBezTo>
                    <a:pt x="428" y="848"/>
                    <a:pt x="393" y="841"/>
                    <a:pt x="370" y="820"/>
                  </a:cubicBezTo>
                  <a:cubicBezTo>
                    <a:pt x="350" y="802"/>
                    <a:pt x="331" y="783"/>
                    <a:pt x="313" y="762"/>
                  </a:cubicBezTo>
                  <a:cubicBezTo>
                    <a:pt x="280" y="723"/>
                    <a:pt x="241" y="688"/>
                    <a:pt x="205" y="650"/>
                  </a:cubicBezTo>
                  <a:cubicBezTo>
                    <a:pt x="278" y="625"/>
                    <a:pt x="353" y="599"/>
                    <a:pt x="431" y="58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40" name="矩形 39">
            <a:extLst>
              <a:ext uri="{FF2B5EF4-FFF2-40B4-BE49-F238E27FC236}">
                <a16:creationId xmlns:a16="http://schemas.microsoft.com/office/drawing/2014/main" id="{1538BFEB-B3A9-4C4D-8CD4-974216919527}"/>
              </a:ext>
            </a:extLst>
          </p:cNvPr>
          <p:cNvSpPr/>
          <p:nvPr userDrawn="1"/>
        </p:nvSpPr>
        <p:spPr>
          <a:xfrm rot="16200000">
            <a:off x="8846344" y="121444"/>
            <a:ext cx="3467100" cy="3224212"/>
          </a:xfrm>
          <a:prstGeom prst="rect">
            <a:avLst/>
          </a:prstGeom>
          <a:blipFill dpi="0" rotWithShape="1">
            <a:blip r:embed="rId5" cstate="screen">
              <a:alphaModFix amt="51000"/>
              <a:extLst>
                <a:ext uri="{28A0092B-C50C-407E-A947-70E740481C1C}">
                  <a14:useLocalDpi xmlns:a14="http://schemas.microsoft.com/office/drawing/2010/main"/>
                </a:ext>
              </a:extLst>
            </a:blip>
            <a:srcRect/>
            <a:stretch>
              <a:fillRect l="20878" t="1632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18351D0C-FB4C-4997-86FB-6084F2FBA36A}"/>
              </a:ext>
            </a:extLst>
          </p:cNvPr>
          <p:cNvSpPr/>
          <p:nvPr userDrawn="1"/>
        </p:nvSpPr>
        <p:spPr>
          <a:xfrm>
            <a:off x="0" y="0"/>
            <a:ext cx="2667000" cy="2552700"/>
          </a:xfrm>
          <a:prstGeom prst="rect">
            <a:avLst/>
          </a:prstGeom>
          <a:blipFill>
            <a:blip r:embed="rId6" cstate="screen">
              <a:extLst>
                <a:ext uri="{28A0092B-C50C-407E-A947-70E740481C1C}">
                  <a14:useLocalDpi xmlns:a14="http://schemas.microsoft.com/office/drawing/2010/main"/>
                </a:ext>
              </a:extLst>
            </a:blip>
            <a:srcRect/>
            <a:stretch>
              <a:fillRect b="149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cxnSp>
        <p:nvCxnSpPr>
          <p:cNvPr id="8" name="直接连接符 7">
            <a:extLst>
              <a:ext uri="{FF2B5EF4-FFF2-40B4-BE49-F238E27FC236}">
                <a16:creationId xmlns:a16="http://schemas.microsoft.com/office/drawing/2014/main" id="{1CE4C721-2D75-41D8-BFEE-B0F318DF7A48}"/>
              </a:ext>
            </a:extLst>
          </p:cNvPr>
          <p:cNvCxnSpPr/>
          <p:nvPr userDrawn="1"/>
        </p:nvCxnSpPr>
        <p:spPr>
          <a:xfrm>
            <a:off x="669925" y="1028700"/>
            <a:ext cx="10850563" cy="0"/>
          </a:xfrm>
          <a:prstGeom prst="line">
            <a:avLst/>
          </a:prstGeom>
          <a:ln>
            <a:solidFill>
              <a:srgbClr val="FFBF6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rgbClr val="FFBF6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9" userDrawn="1">
          <p15:clr>
            <a:srgbClr val="F26B43"/>
          </p15:clr>
        </p15:guide>
        <p15:guide id="2" pos="3840" userDrawn="1">
          <p15:clr>
            <a:srgbClr val="F26B43"/>
          </p15:clr>
        </p15:guide>
        <p15:guide id="3" pos="422" userDrawn="1">
          <p15:clr>
            <a:srgbClr val="F26B43"/>
          </p15:clr>
        </p15:guide>
        <p15:guide id="4" pos="7257" userDrawn="1">
          <p15:clr>
            <a:srgbClr val="F26B43"/>
          </p15:clr>
        </p15:guide>
        <p15:guide id="5" orient="horz" pos="648" userDrawn="1">
          <p15:clr>
            <a:srgbClr val="F26B43"/>
          </p15:clr>
        </p15:guide>
        <p15:guide id="6" orient="horz" pos="712" userDrawn="1">
          <p15:clr>
            <a:srgbClr val="F26B43"/>
          </p15:clr>
        </p15:guide>
        <p15:guide id="7" orient="horz" pos="3931" userDrawn="1">
          <p15:clr>
            <a:srgbClr val="F26B43"/>
          </p15:clr>
        </p15:guide>
        <p15:guide id="8"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share.weiyun.com/XB3V9QlE" TargetMode="External"/><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62607" y="2946980"/>
            <a:ext cx="2895362" cy="436952"/>
          </a:xfrm>
        </p:spPr>
        <p:txBody>
          <a:bodyPr wrap="none">
            <a:noAutofit/>
          </a:bodyPr>
          <a:lstStyle/>
          <a:p>
            <a:r>
              <a:rPr lang="en-US" altLang="zh-CN" sz="4000" dirty="0"/>
              <a:t>Finger Glory </a:t>
            </a:r>
            <a:endParaRPr lang="zh-CN" altLang="en-US" sz="4000" dirty="0"/>
          </a:p>
        </p:txBody>
      </p:sp>
      <p:sp>
        <p:nvSpPr>
          <p:cNvPr id="2" name="标题 1"/>
          <p:cNvSpPr>
            <a:spLocks noGrp="1"/>
          </p:cNvSpPr>
          <p:nvPr>
            <p:ph type="ctrTitle"/>
          </p:nvPr>
        </p:nvSpPr>
        <p:spPr>
          <a:xfrm>
            <a:off x="4465831" y="3638521"/>
            <a:ext cx="3317489" cy="1333530"/>
          </a:xfrm>
        </p:spPr>
        <p:txBody>
          <a:bodyPr>
            <a:noAutofit/>
          </a:bodyPr>
          <a:lstStyle/>
          <a:p>
            <a:r>
              <a:rPr lang="zh-CN" altLang="en-US" dirty="0"/>
              <a:t>从菜鸟到大神</a:t>
            </a:r>
            <a:br>
              <a:rPr lang="en-US" altLang="zh-CN" dirty="0"/>
            </a:br>
            <a:r>
              <a:rPr lang="zh-CN" altLang="en-US" dirty="0"/>
              <a:t>从入门到精通</a:t>
            </a:r>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24B6C9-B6BE-4D42-8A2F-72FF57DFE0BB}"/>
              </a:ext>
            </a:extLst>
          </p:cNvPr>
          <p:cNvSpPr>
            <a:spLocks noGrp="1"/>
          </p:cNvSpPr>
          <p:nvPr>
            <p:ph type="title"/>
          </p:nvPr>
        </p:nvSpPr>
        <p:spPr/>
        <p:txBody>
          <a:bodyPr/>
          <a:lstStyle/>
          <a:p>
            <a:r>
              <a:rPr lang="zh-CN" altLang="en-US">
                <a:cs typeface="Arial"/>
              </a:rPr>
              <a:t>2017第二学期 5月</a:t>
            </a:r>
            <a:endParaRPr lang="zh-CN" altLang="en-US"/>
          </a:p>
        </p:txBody>
      </p:sp>
      <p:graphicFrame>
        <p:nvGraphicFramePr>
          <p:cNvPr id="5" name="内容占位符 4">
            <a:extLst>
              <a:ext uri="{FF2B5EF4-FFF2-40B4-BE49-F238E27FC236}">
                <a16:creationId xmlns:a16="http://schemas.microsoft.com/office/drawing/2014/main" id="{7C7E3A50-356A-405B-BAAC-162BF06B9804}"/>
              </a:ext>
            </a:extLst>
          </p:cNvPr>
          <p:cNvGraphicFramePr>
            <a:graphicFrameLocks noGrp="1"/>
          </p:cNvGraphicFramePr>
          <p:nvPr>
            <p:ph idx="1"/>
            <p:extLst>
              <p:ext uri="{D42A27DB-BD31-4B8C-83A1-F6EECF244321}">
                <p14:modId xmlns:p14="http://schemas.microsoft.com/office/powerpoint/2010/main" val="2805497426"/>
              </p:ext>
            </p:extLst>
          </p:nvPr>
        </p:nvGraphicFramePr>
        <p:xfrm>
          <a:off x="575094" y="1265207"/>
          <a:ext cx="10850563" cy="3647866"/>
        </p:xfrm>
        <a:graphic>
          <a:graphicData uri="http://schemas.openxmlformats.org/drawingml/2006/table">
            <a:tbl>
              <a:tblPr firstRow="1" bandRow="1">
                <a:tableStyleId>{5C22544A-7EE6-4342-B048-85BDC9FD1C3A}</a:tableStyleId>
              </a:tblPr>
              <a:tblGrid>
                <a:gridCol w="10850563">
                  <a:extLst>
                    <a:ext uri="{9D8B030D-6E8A-4147-A177-3AD203B41FA5}">
                      <a16:colId xmlns:a16="http://schemas.microsoft.com/office/drawing/2014/main" val="3041842048"/>
                    </a:ext>
                  </a:extLst>
                </a:gridCol>
              </a:tblGrid>
              <a:tr h="700720">
                <a:tc>
                  <a:txBody>
                    <a:bodyPr/>
                    <a:lstStyle/>
                    <a:p>
                      <a:r>
                        <a:rPr lang="af-ZA" dirty="0">
                          <a:effectLst/>
                        </a:rPr>
                        <a:t>5/8 </a:t>
                      </a:r>
                      <a:r>
                        <a:rPr lang="af-ZA" dirty="0" err="1">
                          <a:effectLst/>
                        </a:rPr>
                        <a:t>Xzy</a:t>
                      </a:r>
                      <a:r>
                        <a:rPr lang="zh-CN" altLang="en-US">
                          <a:effectLst/>
                        </a:rPr>
                        <a:t>研发出了魔甲王</a:t>
                      </a:r>
                      <a:r>
                        <a:rPr lang="en-US" altLang="zh-CN" dirty="0">
                          <a:effectLst/>
                        </a:rPr>
                        <a:t>,</a:t>
                      </a:r>
                      <a:r>
                        <a:rPr lang="zh-CN" altLang="en-US">
                          <a:effectLst/>
                        </a:rPr>
                        <a:t>威力十分惊人</a:t>
                      </a:r>
                      <a:r>
                        <a:rPr lang="en-US" altLang="zh-CN" dirty="0">
                          <a:effectLst/>
                        </a:rPr>
                        <a:t>,</a:t>
                      </a:r>
                      <a:r>
                        <a:rPr lang="zh-CN" altLang="en-US">
                          <a:effectLst/>
                        </a:rPr>
                        <a:t>后在一个月后将全场震类改成枪类</a:t>
                      </a:r>
                    </a:p>
                  </a:txBody>
                  <a:tcPr anchor="ctr"/>
                </a:tc>
                <a:extLst>
                  <a:ext uri="{0D108BD9-81ED-4DB2-BD59-A6C34878D82A}">
                    <a16:rowId xmlns:a16="http://schemas.microsoft.com/office/drawing/2014/main" val="2320606033"/>
                  </a:ext>
                </a:extLst>
              </a:tr>
              <a:tr h="700720">
                <a:tc>
                  <a:txBody>
                    <a:bodyPr/>
                    <a:lstStyle/>
                    <a:p>
                      <a:r>
                        <a:rPr lang="en-US" altLang="zh-CN" dirty="0">
                          <a:effectLst/>
                        </a:rPr>
                        <a:t>5/22~5 </a:t>
                      </a:r>
                      <a:r>
                        <a:rPr lang="zh-CN" altLang="en-US">
                          <a:effectLst/>
                        </a:rPr>
                        <a:t>在执勤周</a:t>
                      </a:r>
                      <a:r>
                        <a:rPr lang="en-US" altLang="zh-CN" dirty="0">
                          <a:effectLst/>
                        </a:rPr>
                        <a:t>,</a:t>
                      </a:r>
                      <a:r>
                        <a:rPr lang="zh-CN" altLang="en-US">
                          <a:effectLst/>
                        </a:rPr>
                        <a:t>针对爆发惊人的现状</a:t>
                      </a:r>
                      <a:r>
                        <a:rPr lang="en-US" altLang="zh-CN" dirty="0">
                          <a:effectLst/>
                        </a:rPr>
                        <a:t>,</a:t>
                      </a:r>
                      <a:r>
                        <a:rPr lang="af-ZA" dirty="0">
                          <a:effectLst/>
                        </a:rPr>
                        <a:t>LD</a:t>
                      </a:r>
                      <a:r>
                        <a:rPr lang="zh-CN" altLang="en-US">
                          <a:effectLst/>
                        </a:rPr>
                        <a:t>先后发明了时空王和幻影王</a:t>
                      </a:r>
                    </a:p>
                  </a:txBody>
                  <a:tcPr anchor="ctr"/>
                </a:tc>
                <a:extLst>
                  <a:ext uri="{0D108BD9-81ED-4DB2-BD59-A6C34878D82A}">
                    <a16:rowId xmlns:a16="http://schemas.microsoft.com/office/drawing/2014/main" val="2300815099"/>
                  </a:ext>
                </a:extLst>
              </a:tr>
              <a:tr h="700720">
                <a:tc>
                  <a:txBody>
                    <a:bodyPr/>
                    <a:lstStyle/>
                    <a:p>
                      <a:r>
                        <a:rPr lang="af-ZA" dirty="0" err="1">
                          <a:effectLst/>
                        </a:rPr>
                        <a:t>Xzy</a:t>
                      </a:r>
                      <a:r>
                        <a:rPr lang="zh-CN" altLang="en-US">
                          <a:effectLst/>
                        </a:rPr>
                        <a:t>在</a:t>
                      </a:r>
                      <a:r>
                        <a:rPr lang="af-ZA" dirty="0">
                          <a:effectLst/>
                        </a:rPr>
                        <a:t>LD</a:t>
                      </a:r>
                      <a:r>
                        <a:rPr lang="zh-CN" altLang="en-US">
                          <a:effectLst/>
                        </a:rPr>
                        <a:t>研发第二个前也研发出了能抗能打的能量王</a:t>
                      </a:r>
                    </a:p>
                  </a:txBody>
                  <a:tcPr anchor="ctr"/>
                </a:tc>
                <a:extLst>
                  <a:ext uri="{0D108BD9-81ED-4DB2-BD59-A6C34878D82A}">
                    <a16:rowId xmlns:a16="http://schemas.microsoft.com/office/drawing/2014/main" val="4216601615"/>
                  </a:ext>
                </a:extLst>
              </a:tr>
              <a:tr h="700720">
                <a:tc>
                  <a:txBody>
                    <a:bodyPr/>
                    <a:lstStyle/>
                    <a:p>
                      <a:r>
                        <a:rPr lang="zh-CN" altLang="en-US">
                          <a:effectLst/>
                        </a:rPr>
                        <a:t>在这一周各种职业强度也受到了调整</a:t>
                      </a:r>
                    </a:p>
                  </a:txBody>
                  <a:tcPr anchor="ctr"/>
                </a:tc>
                <a:extLst>
                  <a:ext uri="{0D108BD9-81ED-4DB2-BD59-A6C34878D82A}">
                    <a16:rowId xmlns:a16="http://schemas.microsoft.com/office/drawing/2014/main" val="2043124454"/>
                  </a:ext>
                </a:extLst>
              </a:tr>
              <a:tr h="844986">
                <a:tc>
                  <a:txBody>
                    <a:bodyPr/>
                    <a:lstStyle/>
                    <a:p>
                      <a:r>
                        <a:rPr lang="zh-CN" altLang="en-US">
                          <a:effectLst/>
                        </a:rPr>
                        <a:t>研发工作暂告一段落</a:t>
                      </a:r>
                    </a:p>
                  </a:txBody>
                  <a:tcPr anchor="ctr"/>
                </a:tc>
                <a:extLst>
                  <a:ext uri="{0D108BD9-81ED-4DB2-BD59-A6C34878D82A}">
                    <a16:rowId xmlns:a16="http://schemas.microsoft.com/office/drawing/2014/main" val="1689691286"/>
                  </a:ext>
                </a:extLst>
              </a:tr>
            </a:tbl>
          </a:graphicData>
        </a:graphic>
      </p:graphicFrame>
      <p:sp>
        <p:nvSpPr>
          <p:cNvPr id="6" name="文本框 5">
            <a:extLst>
              <a:ext uri="{FF2B5EF4-FFF2-40B4-BE49-F238E27FC236}">
                <a16:creationId xmlns:a16="http://schemas.microsoft.com/office/drawing/2014/main" id="{DD0FCC34-826C-4C44-A6F4-16A8B6BE7AFC}"/>
              </a:ext>
            </a:extLst>
          </p:cNvPr>
          <p:cNvSpPr txBox="1"/>
          <p:nvPr/>
        </p:nvSpPr>
        <p:spPr>
          <a:xfrm>
            <a:off x="4623758" y="419243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tLang="zh-CN"/>
          </a:p>
        </p:txBody>
      </p:sp>
    </p:spTree>
    <p:extLst>
      <p:ext uri="{BB962C8B-B14F-4D97-AF65-F5344CB8AC3E}">
        <p14:creationId xmlns:p14="http://schemas.microsoft.com/office/powerpoint/2010/main" val="2046083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F724D9-3EF7-40AD-BB10-AAFE5338D4C0}"/>
              </a:ext>
            </a:extLst>
          </p:cNvPr>
          <p:cNvSpPr>
            <a:spLocks noGrp="1"/>
          </p:cNvSpPr>
          <p:nvPr>
            <p:ph type="title"/>
          </p:nvPr>
        </p:nvSpPr>
        <p:spPr/>
        <p:txBody>
          <a:bodyPr/>
          <a:lstStyle/>
          <a:p>
            <a:r>
              <a:rPr lang="zh-CN" altLang="en-US">
                <a:cs typeface="Arial"/>
              </a:rPr>
              <a:t>2018第一学期 </a:t>
            </a:r>
            <a:endParaRPr lang="zh-CN" altLang="en-US"/>
          </a:p>
        </p:txBody>
      </p:sp>
      <p:graphicFrame>
        <p:nvGraphicFramePr>
          <p:cNvPr id="5" name="内容占位符 4">
            <a:extLst>
              <a:ext uri="{FF2B5EF4-FFF2-40B4-BE49-F238E27FC236}">
                <a16:creationId xmlns:a16="http://schemas.microsoft.com/office/drawing/2014/main" id="{D7D6A2C6-0DF6-4044-A327-65F1F5FD8FC8}"/>
              </a:ext>
            </a:extLst>
          </p:cNvPr>
          <p:cNvGraphicFramePr>
            <a:graphicFrameLocks noGrp="1"/>
          </p:cNvGraphicFramePr>
          <p:nvPr>
            <p:ph idx="1"/>
            <p:extLst>
              <p:ext uri="{D42A27DB-BD31-4B8C-83A1-F6EECF244321}">
                <p14:modId xmlns:p14="http://schemas.microsoft.com/office/powerpoint/2010/main" val="1453055701"/>
              </p:ext>
            </p:extLst>
          </p:nvPr>
        </p:nvGraphicFramePr>
        <p:xfrm>
          <a:off x="669925" y="1123950"/>
          <a:ext cx="10850563" cy="3657600"/>
        </p:xfrm>
        <a:graphic>
          <a:graphicData uri="http://schemas.openxmlformats.org/drawingml/2006/table">
            <a:tbl>
              <a:tblPr firstRow="1" bandRow="1">
                <a:tableStyleId>{5C22544A-7EE6-4342-B048-85BDC9FD1C3A}</a:tableStyleId>
              </a:tblPr>
              <a:tblGrid>
                <a:gridCol w="10850563">
                  <a:extLst>
                    <a:ext uri="{9D8B030D-6E8A-4147-A177-3AD203B41FA5}">
                      <a16:colId xmlns:a16="http://schemas.microsoft.com/office/drawing/2014/main" val="482478831"/>
                    </a:ext>
                  </a:extLst>
                </a:gridCol>
              </a:tblGrid>
              <a:tr h="190500">
                <a:tc>
                  <a:txBody>
                    <a:bodyPr/>
                    <a:lstStyle/>
                    <a:p>
                      <a:r>
                        <a:rPr lang="af-ZA" dirty="0" err="1">
                          <a:effectLst/>
                        </a:rPr>
                        <a:t>LD&amp;Xzy</a:t>
                      </a:r>
                      <a:r>
                        <a:rPr lang="zh-CN" altLang="en-US">
                          <a:effectLst/>
                        </a:rPr>
                        <a:t>合作出品了阴阳王</a:t>
                      </a:r>
                    </a:p>
                  </a:txBody>
                  <a:tcPr anchor="ctr"/>
                </a:tc>
                <a:extLst>
                  <a:ext uri="{0D108BD9-81ED-4DB2-BD59-A6C34878D82A}">
                    <a16:rowId xmlns:a16="http://schemas.microsoft.com/office/drawing/2014/main" val="371304735"/>
                  </a:ext>
                </a:extLst>
              </a:tr>
              <a:tr h="190500">
                <a:tc>
                  <a:txBody>
                    <a:bodyPr/>
                    <a:lstStyle/>
                    <a:p>
                      <a:r>
                        <a:rPr lang="af-ZA" dirty="0" err="1">
                          <a:effectLst/>
                        </a:rPr>
                        <a:t>Xzy</a:t>
                      </a:r>
                      <a:r>
                        <a:rPr lang="zh-CN" altLang="en-US">
                          <a:effectLst/>
                        </a:rPr>
                        <a:t>研制出了狂煞王</a:t>
                      </a:r>
                    </a:p>
                  </a:txBody>
                  <a:tcPr anchor="ctr"/>
                </a:tc>
                <a:extLst>
                  <a:ext uri="{0D108BD9-81ED-4DB2-BD59-A6C34878D82A}">
                    <a16:rowId xmlns:a16="http://schemas.microsoft.com/office/drawing/2014/main" val="3807164584"/>
                  </a:ext>
                </a:extLst>
              </a:tr>
              <a:tr h="190500">
                <a:tc>
                  <a:txBody>
                    <a:bodyPr/>
                    <a:lstStyle/>
                    <a:p>
                      <a:r>
                        <a:rPr lang="en-US" altLang="zh-CN" dirty="0">
                          <a:effectLst/>
                        </a:rPr>
                        <a:t>2018/10:</a:t>
                      </a:r>
                    </a:p>
                  </a:txBody>
                  <a:tcPr anchor="ctr"/>
                </a:tc>
                <a:extLst>
                  <a:ext uri="{0D108BD9-81ED-4DB2-BD59-A6C34878D82A}">
                    <a16:rowId xmlns:a16="http://schemas.microsoft.com/office/drawing/2014/main" val="696382427"/>
                  </a:ext>
                </a:extLst>
              </a:tr>
              <a:tr h="190500">
                <a:tc>
                  <a:txBody>
                    <a:bodyPr/>
                    <a:lstStyle/>
                    <a:p>
                      <a:r>
                        <a:rPr lang="zh-CN" altLang="en-US">
                          <a:effectLst/>
                        </a:rPr>
                        <a:t>运动会上</a:t>
                      </a:r>
                      <a:r>
                        <a:rPr lang="af-ZA" dirty="0" err="1">
                          <a:effectLst/>
                        </a:rPr>
                        <a:t>Xzy</a:t>
                      </a:r>
                      <a:r>
                        <a:rPr lang="zh-CN" altLang="en-US">
                          <a:effectLst/>
                        </a:rPr>
                        <a:t>推出了巫妖王</a:t>
                      </a:r>
                    </a:p>
                  </a:txBody>
                  <a:tcPr anchor="ctr"/>
                </a:tc>
                <a:extLst>
                  <a:ext uri="{0D108BD9-81ED-4DB2-BD59-A6C34878D82A}">
                    <a16:rowId xmlns:a16="http://schemas.microsoft.com/office/drawing/2014/main" val="941890460"/>
                  </a:ext>
                </a:extLst>
              </a:tr>
              <a:tr h="190500">
                <a:tc>
                  <a:txBody>
                    <a:bodyPr/>
                    <a:lstStyle/>
                    <a:p>
                      <a:r>
                        <a:rPr lang="af-ZA" dirty="0">
                          <a:effectLst/>
                        </a:rPr>
                        <a:t>LD</a:t>
                      </a:r>
                      <a:r>
                        <a:rPr lang="zh-CN" altLang="en-US">
                          <a:effectLst/>
                        </a:rPr>
                        <a:t>发明了狩猎王</a:t>
                      </a:r>
                    </a:p>
                  </a:txBody>
                  <a:tcPr anchor="ctr"/>
                </a:tc>
                <a:extLst>
                  <a:ext uri="{0D108BD9-81ED-4DB2-BD59-A6C34878D82A}">
                    <a16:rowId xmlns:a16="http://schemas.microsoft.com/office/drawing/2014/main" val="3534136089"/>
                  </a:ext>
                </a:extLst>
              </a:tr>
              <a:tr h="190500">
                <a:tc>
                  <a:txBody>
                    <a:bodyPr/>
                    <a:lstStyle/>
                    <a:p>
                      <a:r>
                        <a:rPr lang="en-US" altLang="zh-CN" dirty="0">
                          <a:effectLst/>
                        </a:rPr>
                        <a:t>2018/11:</a:t>
                      </a:r>
                    </a:p>
                  </a:txBody>
                  <a:tcPr anchor="ctr"/>
                </a:tc>
                <a:extLst>
                  <a:ext uri="{0D108BD9-81ED-4DB2-BD59-A6C34878D82A}">
                    <a16:rowId xmlns:a16="http://schemas.microsoft.com/office/drawing/2014/main" val="2738925375"/>
                  </a:ext>
                </a:extLst>
              </a:tr>
              <a:tr h="190500">
                <a:tc>
                  <a:txBody>
                    <a:bodyPr/>
                    <a:lstStyle/>
                    <a:p>
                      <a:r>
                        <a:rPr lang="af-ZA" dirty="0" err="1">
                          <a:effectLst/>
                        </a:rPr>
                        <a:t>Xzy</a:t>
                      </a:r>
                      <a:r>
                        <a:rPr lang="zh-CN" altLang="en-US">
                          <a:effectLst/>
                        </a:rPr>
                        <a:t>创造出了分合王</a:t>
                      </a:r>
                    </a:p>
                  </a:txBody>
                  <a:tcPr anchor="ctr"/>
                </a:tc>
                <a:extLst>
                  <a:ext uri="{0D108BD9-81ED-4DB2-BD59-A6C34878D82A}">
                    <a16:rowId xmlns:a16="http://schemas.microsoft.com/office/drawing/2014/main" val="2343932976"/>
                  </a:ext>
                </a:extLst>
              </a:tr>
              <a:tr h="190500">
                <a:tc>
                  <a:txBody>
                    <a:bodyPr/>
                    <a:lstStyle/>
                    <a:p>
                      <a:r>
                        <a:rPr lang="af-ZA" dirty="0">
                          <a:effectLst/>
                        </a:rPr>
                        <a:t>LD</a:t>
                      </a:r>
                      <a:r>
                        <a:rPr lang="zh-CN" altLang="en-US">
                          <a:effectLst/>
                        </a:rPr>
                        <a:t>发明了哨卫王</a:t>
                      </a:r>
                    </a:p>
                  </a:txBody>
                  <a:tcPr anchor="ctr"/>
                </a:tc>
                <a:extLst>
                  <a:ext uri="{0D108BD9-81ED-4DB2-BD59-A6C34878D82A}">
                    <a16:rowId xmlns:a16="http://schemas.microsoft.com/office/drawing/2014/main" val="3470448897"/>
                  </a:ext>
                </a:extLst>
              </a:tr>
              <a:tr h="190500">
                <a:tc>
                  <a:txBody>
                    <a:bodyPr/>
                    <a:lstStyle/>
                    <a:p>
                      <a:r>
                        <a:rPr lang="en-US" altLang="zh-CN" dirty="0">
                          <a:effectLst/>
                        </a:rPr>
                        <a:t>2018/12:</a:t>
                      </a:r>
                    </a:p>
                  </a:txBody>
                  <a:tcPr anchor="ctr"/>
                </a:tc>
                <a:extLst>
                  <a:ext uri="{0D108BD9-81ED-4DB2-BD59-A6C34878D82A}">
                    <a16:rowId xmlns:a16="http://schemas.microsoft.com/office/drawing/2014/main" val="1165596443"/>
                  </a:ext>
                </a:extLst>
              </a:tr>
              <a:tr h="190500">
                <a:tc>
                  <a:txBody>
                    <a:bodyPr/>
                    <a:lstStyle/>
                    <a:p>
                      <a:r>
                        <a:rPr lang="af-ZA" dirty="0">
                          <a:effectLst/>
                        </a:rPr>
                        <a:t>LD</a:t>
                      </a:r>
                      <a:r>
                        <a:rPr lang="zh-CN" altLang="en-US">
                          <a:effectLst/>
                        </a:rPr>
                        <a:t>推出了狂战王</a:t>
                      </a:r>
                    </a:p>
                  </a:txBody>
                  <a:tcPr anchor="ctr"/>
                </a:tc>
                <a:extLst>
                  <a:ext uri="{0D108BD9-81ED-4DB2-BD59-A6C34878D82A}">
                    <a16:rowId xmlns:a16="http://schemas.microsoft.com/office/drawing/2014/main" val="748556764"/>
                  </a:ext>
                </a:extLst>
              </a:tr>
            </a:tbl>
          </a:graphicData>
        </a:graphic>
      </p:graphicFrame>
      <p:sp>
        <p:nvSpPr>
          <p:cNvPr id="6" name="文本框 5">
            <a:extLst>
              <a:ext uri="{FF2B5EF4-FFF2-40B4-BE49-F238E27FC236}">
                <a16:creationId xmlns:a16="http://schemas.microsoft.com/office/drawing/2014/main" id="{C9E2FE8E-6BE7-4ACF-9AF1-BE828015C28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tLang="zh-CN"/>
          </a:p>
        </p:txBody>
      </p:sp>
    </p:spTree>
    <p:extLst>
      <p:ext uri="{BB962C8B-B14F-4D97-AF65-F5344CB8AC3E}">
        <p14:creationId xmlns:p14="http://schemas.microsoft.com/office/powerpoint/2010/main" val="1944023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B31979-9A89-41E5-8825-ABDD43D6576D}"/>
              </a:ext>
            </a:extLst>
          </p:cNvPr>
          <p:cNvSpPr>
            <a:spLocks noGrp="1"/>
          </p:cNvSpPr>
          <p:nvPr>
            <p:ph type="title"/>
          </p:nvPr>
        </p:nvSpPr>
        <p:spPr/>
        <p:txBody>
          <a:bodyPr/>
          <a:lstStyle/>
          <a:p>
            <a:r>
              <a:rPr lang="zh-CN" altLang="en-US">
                <a:cs typeface="Arial"/>
              </a:rPr>
              <a:t>2018第二学期</a:t>
            </a:r>
            <a:endParaRPr lang="zh-CN" altLang="en-US"/>
          </a:p>
        </p:txBody>
      </p:sp>
      <p:graphicFrame>
        <p:nvGraphicFramePr>
          <p:cNvPr id="5" name="内容占位符 4">
            <a:extLst>
              <a:ext uri="{FF2B5EF4-FFF2-40B4-BE49-F238E27FC236}">
                <a16:creationId xmlns:a16="http://schemas.microsoft.com/office/drawing/2014/main" id="{4FFA5C01-1204-4B21-B998-1007CA4B56B7}"/>
              </a:ext>
            </a:extLst>
          </p:cNvPr>
          <p:cNvGraphicFramePr>
            <a:graphicFrameLocks noGrp="1"/>
          </p:cNvGraphicFramePr>
          <p:nvPr>
            <p:ph idx="1"/>
            <p:extLst>
              <p:ext uri="{D42A27DB-BD31-4B8C-83A1-F6EECF244321}">
                <p14:modId xmlns:p14="http://schemas.microsoft.com/office/powerpoint/2010/main" val="4138526815"/>
              </p:ext>
            </p:extLst>
          </p:nvPr>
        </p:nvGraphicFramePr>
        <p:xfrm>
          <a:off x="1035169" y="1581509"/>
          <a:ext cx="10850563" cy="3728928"/>
        </p:xfrm>
        <a:graphic>
          <a:graphicData uri="http://schemas.openxmlformats.org/drawingml/2006/table">
            <a:tbl>
              <a:tblPr firstRow="1" bandRow="1">
                <a:tableStyleId>{5C22544A-7EE6-4342-B048-85BDC9FD1C3A}</a:tableStyleId>
              </a:tblPr>
              <a:tblGrid>
                <a:gridCol w="10850563">
                  <a:extLst>
                    <a:ext uri="{9D8B030D-6E8A-4147-A177-3AD203B41FA5}">
                      <a16:colId xmlns:a16="http://schemas.microsoft.com/office/drawing/2014/main" val="40574415"/>
                    </a:ext>
                  </a:extLst>
                </a:gridCol>
              </a:tblGrid>
              <a:tr h="549526">
                <a:tc>
                  <a:txBody>
                    <a:bodyPr/>
                    <a:lstStyle/>
                    <a:p>
                      <a:r>
                        <a:rPr lang="en-US" altLang="zh-CN" dirty="0">
                          <a:effectLst/>
                        </a:rPr>
                        <a:t>2019/3:</a:t>
                      </a:r>
                    </a:p>
                  </a:txBody>
                  <a:tcPr anchor="ctr"/>
                </a:tc>
                <a:extLst>
                  <a:ext uri="{0D108BD9-81ED-4DB2-BD59-A6C34878D82A}">
                    <a16:rowId xmlns:a16="http://schemas.microsoft.com/office/drawing/2014/main" val="1826940161"/>
                  </a:ext>
                </a:extLst>
              </a:tr>
              <a:tr h="549526">
                <a:tc>
                  <a:txBody>
                    <a:bodyPr/>
                    <a:lstStyle/>
                    <a:p>
                      <a:r>
                        <a:rPr lang="af-ZA" dirty="0" err="1">
                          <a:effectLst/>
                        </a:rPr>
                        <a:t>Xzy</a:t>
                      </a:r>
                      <a:r>
                        <a:rPr lang="zh-CN" altLang="en-US">
                          <a:effectLst/>
                        </a:rPr>
                        <a:t>推出电子王和引力王</a:t>
                      </a:r>
                    </a:p>
                  </a:txBody>
                  <a:tcPr anchor="ctr"/>
                </a:tc>
                <a:extLst>
                  <a:ext uri="{0D108BD9-81ED-4DB2-BD59-A6C34878D82A}">
                    <a16:rowId xmlns:a16="http://schemas.microsoft.com/office/drawing/2014/main" val="2915928290"/>
                  </a:ext>
                </a:extLst>
              </a:tr>
              <a:tr h="549526">
                <a:tc>
                  <a:txBody>
                    <a:bodyPr/>
                    <a:lstStyle/>
                    <a:p>
                      <a:r>
                        <a:rPr lang="en-US" altLang="zh-CN" dirty="0">
                          <a:effectLst/>
                        </a:rPr>
                        <a:t>2019/4:</a:t>
                      </a:r>
                    </a:p>
                  </a:txBody>
                  <a:tcPr anchor="ctr"/>
                </a:tc>
                <a:extLst>
                  <a:ext uri="{0D108BD9-81ED-4DB2-BD59-A6C34878D82A}">
                    <a16:rowId xmlns:a16="http://schemas.microsoft.com/office/drawing/2014/main" val="491684102"/>
                  </a:ext>
                </a:extLst>
              </a:tr>
              <a:tr h="549526">
                <a:tc>
                  <a:txBody>
                    <a:bodyPr/>
                    <a:lstStyle/>
                    <a:p>
                      <a:r>
                        <a:rPr lang="zh-CN" altLang="en-US">
                          <a:effectLst/>
                        </a:rPr>
                        <a:t>推出了幻术王</a:t>
                      </a:r>
                    </a:p>
                  </a:txBody>
                  <a:tcPr anchor="ctr"/>
                </a:tc>
                <a:extLst>
                  <a:ext uri="{0D108BD9-81ED-4DB2-BD59-A6C34878D82A}">
                    <a16:rowId xmlns:a16="http://schemas.microsoft.com/office/drawing/2014/main" val="711329317"/>
                  </a:ext>
                </a:extLst>
              </a:tr>
              <a:tr h="549526">
                <a:tc>
                  <a:txBody>
                    <a:bodyPr/>
                    <a:lstStyle/>
                    <a:p>
                      <a:r>
                        <a:rPr lang="en-US" altLang="zh-CN" dirty="0">
                          <a:effectLst/>
                        </a:rPr>
                        <a:t>2019/5</a:t>
                      </a:r>
                      <a:r>
                        <a:rPr lang="zh-CN" altLang="en-US">
                          <a:effectLst/>
                        </a:rPr>
                        <a:t>：</a:t>
                      </a:r>
                    </a:p>
                  </a:txBody>
                  <a:tcPr anchor="ctr"/>
                </a:tc>
                <a:extLst>
                  <a:ext uri="{0D108BD9-81ED-4DB2-BD59-A6C34878D82A}">
                    <a16:rowId xmlns:a16="http://schemas.microsoft.com/office/drawing/2014/main" val="3283649603"/>
                  </a:ext>
                </a:extLst>
              </a:tr>
              <a:tr h="981298">
                <a:tc>
                  <a:txBody>
                    <a:bodyPr/>
                    <a:lstStyle/>
                    <a:p>
                      <a:r>
                        <a:rPr lang="zh-CN" altLang="en-US">
                          <a:effectLst/>
                        </a:rPr>
                        <a:t>中考前夕</a:t>
                      </a:r>
                      <a:r>
                        <a:rPr lang="af-ZA" dirty="0" err="1">
                          <a:effectLst/>
                        </a:rPr>
                        <a:t>Xzy</a:t>
                      </a:r>
                      <a:r>
                        <a:rPr lang="zh-CN" altLang="en-US">
                          <a:effectLst/>
                        </a:rPr>
                        <a:t>和</a:t>
                      </a:r>
                      <a:r>
                        <a:rPr lang="af-ZA" dirty="0">
                          <a:effectLst/>
                        </a:rPr>
                        <a:t>LD</a:t>
                      </a:r>
                      <a:r>
                        <a:rPr lang="zh-CN" altLang="en-US">
                          <a:effectLst/>
                        </a:rPr>
                        <a:t>分别推出了各自的最后的职业 原子王和堡垒王</a:t>
                      </a:r>
                    </a:p>
                  </a:txBody>
                  <a:tcPr anchor="ctr"/>
                </a:tc>
                <a:extLst>
                  <a:ext uri="{0D108BD9-81ED-4DB2-BD59-A6C34878D82A}">
                    <a16:rowId xmlns:a16="http://schemas.microsoft.com/office/drawing/2014/main" val="2666003590"/>
                  </a:ext>
                </a:extLst>
              </a:tr>
            </a:tbl>
          </a:graphicData>
        </a:graphic>
      </p:graphicFrame>
      <p:sp>
        <p:nvSpPr>
          <p:cNvPr id="6" name="文本框 5">
            <a:extLst>
              <a:ext uri="{FF2B5EF4-FFF2-40B4-BE49-F238E27FC236}">
                <a16:creationId xmlns:a16="http://schemas.microsoft.com/office/drawing/2014/main" id="{12E01BCC-E863-4A27-9112-24EC8FD1F501}"/>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tLang="zh-CN"/>
          </a:p>
        </p:txBody>
      </p:sp>
    </p:spTree>
    <p:extLst>
      <p:ext uri="{BB962C8B-B14F-4D97-AF65-F5344CB8AC3E}">
        <p14:creationId xmlns:p14="http://schemas.microsoft.com/office/powerpoint/2010/main" val="2938134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240883-A0F4-4865-B79E-EA522937C2BE}"/>
              </a:ext>
            </a:extLst>
          </p:cNvPr>
          <p:cNvSpPr>
            <a:spLocks noGrp="1"/>
          </p:cNvSpPr>
          <p:nvPr>
            <p:ph type="title"/>
          </p:nvPr>
        </p:nvSpPr>
        <p:spPr/>
        <p:txBody>
          <a:bodyPr/>
          <a:lstStyle/>
          <a:p>
            <a:r>
              <a:rPr lang="zh-CN" altLang="en-US">
                <a:cs typeface="Arial"/>
              </a:rPr>
              <a:t>统计</a:t>
            </a:r>
            <a:endParaRPr lang="zh-CN" altLang="en-US"/>
          </a:p>
        </p:txBody>
      </p:sp>
      <p:graphicFrame>
        <p:nvGraphicFramePr>
          <p:cNvPr id="5" name="内容占位符 4">
            <a:extLst>
              <a:ext uri="{FF2B5EF4-FFF2-40B4-BE49-F238E27FC236}">
                <a16:creationId xmlns:a16="http://schemas.microsoft.com/office/drawing/2014/main" id="{9EC097E3-09DD-4F62-8052-ADD98B6DD994}"/>
              </a:ext>
            </a:extLst>
          </p:cNvPr>
          <p:cNvGraphicFramePr>
            <a:graphicFrameLocks noGrp="1"/>
          </p:cNvGraphicFramePr>
          <p:nvPr>
            <p:ph idx="1"/>
            <p:extLst>
              <p:ext uri="{D42A27DB-BD31-4B8C-83A1-F6EECF244321}">
                <p14:modId xmlns:p14="http://schemas.microsoft.com/office/powerpoint/2010/main" val="1442455436"/>
              </p:ext>
            </p:extLst>
          </p:nvPr>
        </p:nvGraphicFramePr>
        <p:xfrm>
          <a:off x="690113" y="1797169"/>
          <a:ext cx="10850563" cy="3955914"/>
        </p:xfrm>
        <a:graphic>
          <a:graphicData uri="http://schemas.openxmlformats.org/drawingml/2006/table">
            <a:tbl>
              <a:tblPr firstRow="1" bandRow="1">
                <a:tableStyleId>{5C22544A-7EE6-4342-B048-85BDC9FD1C3A}</a:tableStyleId>
              </a:tblPr>
              <a:tblGrid>
                <a:gridCol w="10850563">
                  <a:extLst>
                    <a:ext uri="{9D8B030D-6E8A-4147-A177-3AD203B41FA5}">
                      <a16:colId xmlns:a16="http://schemas.microsoft.com/office/drawing/2014/main" val="3059412257"/>
                    </a:ext>
                  </a:extLst>
                </a:gridCol>
              </a:tblGrid>
              <a:tr h="659319">
                <a:tc>
                  <a:txBody>
                    <a:bodyPr/>
                    <a:lstStyle/>
                    <a:p>
                      <a:r>
                        <a:rPr lang="zh-CN" altLang="en-US">
                          <a:effectLst/>
                        </a:rPr>
                        <a:t>最终合计</a:t>
                      </a:r>
                      <a:r>
                        <a:rPr lang="en-US" altLang="zh-CN" dirty="0">
                          <a:effectLst/>
                        </a:rPr>
                        <a:t>:</a:t>
                      </a:r>
                      <a:r>
                        <a:rPr lang="zh-CN" altLang="en-US">
                          <a:effectLst/>
                        </a:rPr>
                        <a:t>成功上市</a:t>
                      </a:r>
                      <a:r>
                        <a:rPr lang="en-US" altLang="zh-CN" dirty="0">
                          <a:effectLst/>
                        </a:rPr>
                        <a:t>+</a:t>
                      </a:r>
                      <a:r>
                        <a:rPr lang="zh-CN" altLang="en-US">
                          <a:effectLst/>
                        </a:rPr>
                        <a:t>重做的</a:t>
                      </a:r>
                      <a:r>
                        <a:rPr lang="en-US" altLang="zh-CN" dirty="0">
                          <a:effectLst/>
                        </a:rPr>
                        <a:t>(</a:t>
                      </a:r>
                      <a:r>
                        <a:rPr lang="zh-CN" altLang="en-US">
                          <a:effectLst/>
                        </a:rPr>
                        <a:t>被禁的</a:t>
                      </a:r>
                      <a:r>
                        <a:rPr lang="en-US" altLang="zh-CN" dirty="0">
                          <a:effectLst/>
                        </a:rPr>
                        <a:t>+</a:t>
                      </a:r>
                      <a:r>
                        <a:rPr lang="zh-CN" altLang="en-US">
                          <a:effectLst/>
                        </a:rPr>
                        <a:t>被重做的</a:t>
                      </a:r>
                      <a:r>
                        <a:rPr lang="en-US" altLang="zh-CN" dirty="0">
                          <a:effectLst/>
                        </a:rPr>
                        <a:t>/</a:t>
                      </a:r>
                      <a:r>
                        <a:rPr lang="zh-CN" altLang="en-US">
                          <a:effectLst/>
                        </a:rPr>
                        <a:t>不被接受</a:t>
                      </a:r>
                      <a:r>
                        <a:rPr lang="en-US" altLang="zh-CN" dirty="0">
                          <a:effectLst/>
                        </a:rPr>
                        <a:t>)</a:t>
                      </a:r>
                    </a:p>
                  </a:txBody>
                  <a:tcPr anchor="ctr"/>
                </a:tc>
                <a:extLst>
                  <a:ext uri="{0D108BD9-81ED-4DB2-BD59-A6C34878D82A}">
                    <a16:rowId xmlns:a16="http://schemas.microsoft.com/office/drawing/2014/main" val="1843314902"/>
                  </a:ext>
                </a:extLst>
              </a:tr>
              <a:tr h="659319">
                <a:tc>
                  <a:txBody>
                    <a:bodyPr/>
                    <a:lstStyle/>
                    <a:p>
                      <a:r>
                        <a:rPr lang="af-ZA" dirty="0">
                          <a:effectLst/>
                        </a:rPr>
                        <a:t>LD  20.5+1.5(+0.5+0.5)  </a:t>
                      </a:r>
                      <a:endParaRPr lang="af-ZA">
                        <a:effectLst/>
                      </a:endParaRPr>
                    </a:p>
                  </a:txBody>
                  <a:tcPr anchor="ctr"/>
                </a:tc>
                <a:extLst>
                  <a:ext uri="{0D108BD9-81ED-4DB2-BD59-A6C34878D82A}">
                    <a16:rowId xmlns:a16="http://schemas.microsoft.com/office/drawing/2014/main" val="3501854814"/>
                  </a:ext>
                </a:extLst>
              </a:tr>
              <a:tr h="659319">
                <a:tc>
                  <a:txBody>
                    <a:bodyPr/>
                    <a:lstStyle/>
                    <a:p>
                      <a:r>
                        <a:rPr lang="af-ZA" dirty="0" err="1">
                          <a:effectLst/>
                        </a:rPr>
                        <a:t>Szy</a:t>
                      </a:r>
                      <a:r>
                        <a:rPr lang="af-ZA" dirty="0">
                          <a:effectLst/>
                        </a:rPr>
                        <a:t> 1+0(+0+0.5)</a:t>
                      </a:r>
                    </a:p>
                  </a:txBody>
                  <a:tcPr anchor="ctr"/>
                </a:tc>
                <a:extLst>
                  <a:ext uri="{0D108BD9-81ED-4DB2-BD59-A6C34878D82A}">
                    <a16:rowId xmlns:a16="http://schemas.microsoft.com/office/drawing/2014/main" val="77549955"/>
                  </a:ext>
                </a:extLst>
              </a:tr>
              <a:tr h="659319">
                <a:tc>
                  <a:txBody>
                    <a:bodyPr/>
                    <a:lstStyle/>
                    <a:p>
                      <a:r>
                        <a:rPr lang="af-ZA" dirty="0" err="1">
                          <a:effectLst/>
                        </a:rPr>
                        <a:t>Xzy</a:t>
                      </a:r>
                      <a:r>
                        <a:rPr lang="af-ZA" dirty="0">
                          <a:effectLst/>
                        </a:rPr>
                        <a:t> 18.5+2.5(+0+3.5)</a:t>
                      </a:r>
                    </a:p>
                  </a:txBody>
                  <a:tcPr anchor="ctr"/>
                </a:tc>
                <a:extLst>
                  <a:ext uri="{0D108BD9-81ED-4DB2-BD59-A6C34878D82A}">
                    <a16:rowId xmlns:a16="http://schemas.microsoft.com/office/drawing/2014/main" val="1284727049"/>
                  </a:ext>
                </a:extLst>
              </a:tr>
              <a:tr h="659319">
                <a:tc>
                  <a:txBody>
                    <a:bodyPr/>
                    <a:lstStyle/>
                    <a:p>
                      <a:r>
                        <a:rPr lang="af-ZA" dirty="0" err="1">
                          <a:effectLst/>
                        </a:rPr>
                        <a:t>Zyt</a:t>
                      </a:r>
                      <a:r>
                        <a:rPr lang="af-ZA" dirty="0">
                          <a:effectLst/>
                        </a:rPr>
                        <a:t> 1+0(+0.5+0.5)</a:t>
                      </a:r>
                    </a:p>
                  </a:txBody>
                  <a:tcPr anchor="ctr"/>
                </a:tc>
                <a:extLst>
                  <a:ext uri="{0D108BD9-81ED-4DB2-BD59-A6C34878D82A}">
                    <a16:rowId xmlns:a16="http://schemas.microsoft.com/office/drawing/2014/main" val="443589349"/>
                  </a:ext>
                </a:extLst>
              </a:tr>
              <a:tr h="659319">
                <a:tc>
                  <a:txBody>
                    <a:bodyPr/>
                    <a:lstStyle/>
                    <a:p>
                      <a:r>
                        <a:rPr lang="zh-CN" altLang="en-US">
                          <a:effectLst/>
                        </a:rPr>
                        <a:t>总共 </a:t>
                      </a:r>
                      <a:r>
                        <a:rPr lang="en-US" altLang="zh-CN" dirty="0">
                          <a:effectLst/>
                        </a:rPr>
                        <a:t>41+4(1+5)</a:t>
                      </a:r>
                    </a:p>
                  </a:txBody>
                  <a:tcPr anchor="ctr"/>
                </a:tc>
                <a:extLst>
                  <a:ext uri="{0D108BD9-81ED-4DB2-BD59-A6C34878D82A}">
                    <a16:rowId xmlns:a16="http://schemas.microsoft.com/office/drawing/2014/main" val="2627634735"/>
                  </a:ext>
                </a:extLst>
              </a:tr>
            </a:tbl>
          </a:graphicData>
        </a:graphic>
      </p:graphicFrame>
      <p:sp>
        <p:nvSpPr>
          <p:cNvPr id="6" name="文本框 5">
            <a:extLst>
              <a:ext uri="{FF2B5EF4-FFF2-40B4-BE49-F238E27FC236}">
                <a16:creationId xmlns:a16="http://schemas.microsoft.com/office/drawing/2014/main" id="{00A70087-4727-4A26-B095-380E9CA07204}"/>
              </a:ext>
            </a:extLst>
          </p:cNvPr>
          <p:cNvSpPr txBox="1"/>
          <p:nvPr/>
        </p:nvSpPr>
        <p:spPr>
          <a:xfrm>
            <a:off x="4738777" y="475315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tLang="zh-CN"/>
          </a:p>
        </p:txBody>
      </p:sp>
    </p:spTree>
    <p:extLst>
      <p:ext uri="{BB962C8B-B14F-4D97-AF65-F5344CB8AC3E}">
        <p14:creationId xmlns:p14="http://schemas.microsoft.com/office/powerpoint/2010/main" val="553430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78872" y="4150918"/>
            <a:ext cx="4706376" cy="658826"/>
          </a:xfrm>
        </p:spPr>
        <p:txBody>
          <a:bodyPr>
            <a:noAutofit/>
          </a:bodyPr>
          <a:lstStyle/>
          <a:p>
            <a:pPr>
              <a:lnSpc>
                <a:spcPct val="120000"/>
              </a:lnSpc>
            </a:pPr>
            <a:r>
              <a:rPr lang="en-US" altLang="zh-CN" sz="3600" dirty="0" err="1"/>
              <a:t>FingerGlory</a:t>
            </a:r>
            <a:r>
              <a:rPr lang="en-US" altLang="zh-CN" sz="3600" dirty="0"/>
              <a:t> </a:t>
            </a:r>
            <a:r>
              <a:rPr lang="zh-CN" altLang="en-US" sz="3600" dirty="0"/>
              <a:t> 基础</a:t>
            </a:r>
            <a:r>
              <a:rPr lang="en-US" altLang="zh-CN" sz="3600" dirty="0"/>
              <a:t>+v1.0</a:t>
            </a:r>
            <a:r>
              <a:rPr lang="zh-CN" altLang="en-US" sz="3600" dirty="0"/>
              <a:t>玩法介绍</a:t>
            </a:r>
          </a:p>
        </p:txBody>
      </p:sp>
      <p:sp>
        <p:nvSpPr>
          <p:cNvPr id="3" name="文本占位符 2"/>
          <p:cNvSpPr>
            <a:spLocks noGrp="1"/>
          </p:cNvSpPr>
          <p:nvPr>
            <p:ph type="body" idx="1"/>
          </p:nvPr>
        </p:nvSpPr>
        <p:spPr>
          <a:xfrm>
            <a:off x="5278872" y="4962938"/>
            <a:ext cx="4706376" cy="1003753"/>
          </a:xfrm>
        </p:spPr>
        <p:txBody>
          <a:bodyPr/>
          <a:lstStyle/>
          <a:p>
            <a:pPr lvl="0">
              <a:lnSpc>
                <a:spcPct val="100000"/>
              </a:lnSpc>
            </a:pPr>
            <a:r>
              <a:rPr lang="zh-CN" altLang="en-US" dirty="0"/>
              <a:t>这是</a:t>
            </a:r>
            <a:r>
              <a:rPr lang="en-US" altLang="zh-CN" dirty="0"/>
              <a:t>FG</a:t>
            </a:r>
            <a:r>
              <a:rPr lang="zh-CN" altLang="en-US" dirty="0"/>
              <a:t>辉煌前的一段时间</a:t>
            </a:r>
          </a:p>
        </p:txBody>
      </p:sp>
      <p:sp>
        <p:nvSpPr>
          <p:cNvPr id="7" name="文本占位符 6">
            <a:extLst>
              <a:ext uri="{FF2B5EF4-FFF2-40B4-BE49-F238E27FC236}">
                <a16:creationId xmlns:a16="http://schemas.microsoft.com/office/drawing/2014/main" id="{D4D7109D-61AC-49BA-B40D-3032DACB5025}"/>
              </a:ext>
            </a:extLst>
          </p:cNvPr>
          <p:cNvSpPr>
            <a:spLocks noGrp="1"/>
          </p:cNvSpPr>
          <p:nvPr>
            <p:ph type="body" idx="4294967295"/>
          </p:nvPr>
        </p:nvSpPr>
        <p:spPr>
          <a:xfrm>
            <a:off x="2252870" y="2046514"/>
            <a:ext cx="1118054" cy="1128156"/>
          </a:xfrm>
        </p:spPr>
        <p:txBody>
          <a:bodyPr wrap="none">
            <a:prstTxWarp prst="textPlain">
              <a:avLst/>
            </a:prstTxWarp>
          </a:bodyPr>
          <a:lstStyle/>
          <a:p>
            <a:pPr marL="0" indent="0">
              <a:buNone/>
            </a:pPr>
            <a:r>
              <a:rPr lang="en-US" altLang="zh-CN" spc="300" dirty="0">
                <a:solidFill>
                  <a:schemeClr val="bg1"/>
                </a:solidFill>
                <a:latin typeface="Impact" panose="020B0806030902050204" pitchFamily="34" charset="0"/>
              </a:rPr>
              <a:t>02</a:t>
            </a:r>
            <a:endParaRPr lang="zh-CN" altLang="en-US" spc="300" dirty="0">
              <a:solidFill>
                <a:schemeClr val="bg1"/>
              </a:solidFill>
              <a:latin typeface="Impact" panose="020B0806030902050204" pitchFamily="34" charset="0"/>
            </a:endParaRPr>
          </a:p>
        </p:txBody>
      </p:sp>
      <p:cxnSp>
        <p:nvCxnSpPr>
          <p:cNvPr id="6" name="直接连接符 5">
            <a:extLst>
              <a:ext uri="{FF2B5EF4-FFF2-40B4-BE49-F238E27FC236}">
                <a16:creationId xmlns:a16="http://schemas.microsoft.com/office/drawing/2014/main" id="{C278D7B7-65D5-42E6-B5FC-C433758287FF}"/>
              </a:ext>
            </a:extLst>
          </p:cNvPr>
          <p:cNvCxnSpPr/>
          <p:nvPr/>
        </p:nvCxnSpPr>
        <p:spPr>
          <a:xfrm>
            <a:off x="5339172" y="4867009"/>
            <a:ext cx="46274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9726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552250-6C56-4705-9C9B-D3E3FD7635E0}"/>
              </a:ext>
            </a:extLst>
          </p:cNvPr>
          <p:cNvSpPr>
            <a:spLocks noGrp="1"/>
          </p:cNvSpPr>
          <p:nvPr>
            <p:ph type="title"/>
          </p:nvPr>
        </p:nvSpPr>
        <p:spPr/>
        <p:txBody>
          <a:bodyPr/>
          <a:lstStyle/>
          <a:p>
            <a:r>
              <a:rPr lang="zh-CN" altLang="en-US">
                <a:cs typeface="Arial"/>
              </a:rPr>
              <a:t>新手入门 1.操作选项</a:t>
            </a:r>
            <a:endParaRPr lang="zh-CN" altLang="en-US"/>
          </a:p>
        </p:txBody>
      </p:sp>
      <p:sp>
        <p:nvSpPr>
          <p:cNvPr id="3" name="内容占位符 2">
            <a:extLst>
              <a:ext uri="{FF2B5EF4-FFF2-40B4-BE49-F238E27FC236}">
                <a16:creationId xmlns:a16="http://schemas.microsoft.com/office/drawing/2014/main" id="{3A57F211-10B5-4715-BD87-F7B5A0071018}"/>
              </a:ext>
            </a:extLst>
          </p:cNvPr>
          <p:cNvSpPr>
            <a:spLocks noGrp="1"/>
          </p:cNvSpPr>
          <p:nvPr>
            <p:ph idx="1"/>
          </p:nvPr>
        </p:nvSpPr>
        <p:spPr/>
        <p:txBody>
          <a:bodyPr vert="horz" lIns="91440" tIns="45720" rIns="91440" bIns="45720" rtlCol="0" anchor="t">
            <a:normAutofit lnSpcReduction="10000"/>
          </a:bodyPr>
          <a:lstStyle/>
          <a:p>
            <a:pPr marL="227965" indent="-227965"/>
            <a:r>
              <a:rPr lang="zh-CN" altLang="en-US">
                <a:cs typeface="Arial"/>
              </a:rPr>
              <a:t>FG1.0共有22种手势，分为三种类型：攻、防、弹</a:t>
            </a:r>
          </a:p>
          <a:p>
            <a:pPr marL="227965" indent="-227965"/>
            <a:r>
              <a:rPr lang="zh-CN" altLang="en-US">
                <a:solidFill>
                  <a:srgbClr val="000000"/>
                </a:solidFill>
                <a:cs typeface="Arial"/>
              </a:rPr>
              <a:t>点耗为负视为加点</a:t>
            </a:r>
            <a:endParaRPr lang="zh-CN" altLang="en-US" dirty="0">
              <a:solidFill>
                <a:srgbClr val="000000"/>
              </a:solidFill>
              <a:cs typeface="Arial"/>
            </a:endParaRPr>
          </a:p>
          <a:p>
            <a:pPr marL="227965" indent="-227965"/>
            <a:r>
              <a:rPr lang="zh-CN" altLang="en-US">
                <a:solidFill>
                  <a:srgbClr val="FF0000"/>
                </a:solidFill>
                <a:cs typeface="Arial"/>
              </a:rPr>
              <a:t>1、</a:t>
            </a:r>
            <a:r>
              <a:rPr lang="zh-CN" altLang="en-US">
                <a:cs typeface="Arial"/>
              </a:rPr>
              <a:t>攻击</a:t>
            </a:r>
          </a:p>
          <a:p>
            <a:pPr marL="227965" indent="-227965"/>
            <a:r>
              <a:rPr lang="zh-CN" altLang="en-US">
                <a:cs typeface="Arial"/>
              </a:rPr>
              <a:t>一、非判定类攻击</a:t>
            </a:r>
            <a:endParaRPr lang="zh-CN" altLang="en-US" dirty="0">
              <a:cs typeface="Arial"/>
            </a:endParaRPr>
          </a:p>
          <a:p>
            <a:pPr marL="227965" indent="-227965"/>
            <a:r>
              <a:rPr lang="zh-CN" altLang="en-US">
                <a:cs typeface="Arial"/>
              </a:rPr>
              <a:t>1.单枪：    耗点1， 目标1，      速度1，      造成1枪类伤害</a:t>
            </a:r>
            <a:endParaRPr lang="zh-CN" altLang="en-US" dirty="0">
              <a:cs typeface="Arial"/>
            </a:endParaRPr>
          </a:p>
          <a:p>
            <a:pPr marL="227965" indent="-227965"/>
            <a:r>
              <a:rPr lang="zh-CN" altLang="en-US">
                <a:cs typeface="Arial"/>
              </a:rPr>
              <a:t>2.双枪：    耗点2， 目标1，      速度2，      造成2枪类伤害</a:t>
            </a:r>
            <a:endParaRPr lang="zh-CN" altLang="en-US" dirty="0">
              <a:cs typeface="Arial"/>
            </a:endParaRPr>
          </a:p>
          <a:p>
            <a:pPr marL="227965" indent="-227965"/>
            <a:r>
              <a:rPr lang="zh-CN" altLang="en-US">
                <a:cs typeface="Arial"/>
              </a:rPr>
              <a:t>3.剪刀：    耗点2， 目标2，      速度1，      造成1枪类伤害</a:t>
            </a:r>
            <a:endParaRPr lang="zh-CN" altLang="en-US" dirty="0">
              <a:cs typeface="Arial"/>
            </a:endParaRPr>
          </a:p>
          <a:p>
            <a:pPr marL="227965" indent="-227965"/>
            <a:r>
              <a:rPr lang="zh-CN" altLang="en-US">
                <a:cs typeface="Arial"/>
              </a:rPr>
              <a:t>4.机关枪：耗点3，  目标全部，速度2，      造成2枪类伤害 （俗称丁丁枪）</a:t>
            </a:r>
            <a:endParaRPr lang="zh-CN" altLang="en-US" dirty="0">
              <a:cs typeface="Arial"/>
            </a:endParaRPr>
          </a:p>
          <a:p>
            <a:pPr marL="227965" indent="-227965"/>
            <a:r>
              <a:rPr lang="zh-CN" altLang="en-US">
                <a:cs typeface="Arial"/>
              </a:rPr>
              <a:t>5.震：       耗点3，  目标1，      速度3，      造成3震类伤害</a:t>
            </a:r>
            <a:endParaRPr lang="zh-CN" altLang="en-US" dirty="0">
              <a:cs typeface="Arial"/>
            </a:endParaRPr>
          </a:p>
          <a:p>
            <a:pPr marL="227965" indent="-227965"/>
            <a:r>
              <a:rPr lang="zh-CN" altLang="en-US">
                <a:cs typeface="Arial"/>
              </a:rPr>
              <a:t>6.全场震：耗点4 ， 目标全部， 速度3，     造成3震类伤害</a:t>
            </a:r>
            <a:endParaRPr lang="zh-CN" altLang="en-US" dirty="0">
              <a:cs typeface="Arial"/>
            </a:endParaRPr>
          </a:p>
          <a:p>
            <a:pPr marL="227965" indent="-227965"/>
            <a:r>
              <a:rPr lang="zh-CN" altLang="en-US">
                <a:cs typeface="Arial"/>
              </a:rPr>
              <a:t>7.插：       耗点5，  目标1，      速度5，      造成5插类伤害</a:t>
            </a:r>
            <a:endParaRPr lang="zh-CN" altLang="en-US" dirty="0">
              <a:cs typeface="Arial"/>
            </a:endParaRPr>
          </a:p>
          <a:p>
            <a:pPr marL="227965" indent="-227965"/>
            <a:r>
              <a:rPr lang="zh-CN" altLang="en-US">
                <a:cs typeface="Arial"/>
              </a:rPr>
              <a:t>8.大激光：耗点6，  目标全部， 速度光速，造成6点激光类伤害</a:t>
            </a:r>
            <a:endParaRPr lang="zh-CN" altLang="en-US" dirty="0">
              <a:cs typeface="Arial"/>
            </a:endParaRPr>
          </a:p>
          <a:p>
            <a:pPr marL="227965" indent="-227965"/>
            <a:r>
              <a:rPr lang="zh-CN" altLang="en-US">
                <a:cs typeface="Arial"/>
              </a:rPr>
              <a:t>9出者死： 耗点10，目标全部， 速度10，   造成10点   致命伤害</a:t>
            </a:r>
            <a:endParaRPr lang="zh-CN" altLang="en-US" dirty="0">
              <a:cs typeface="Arial"/>
            </a:endParaRPr>
          </a:p>
          <a:p>
            <a:pPr marL="227965" indent="-227965"/>
            <a:endParaRPr lang="zh-CN" altLang="en-US" dirty="0">
              <a:cs typeface="Arial"/>
            </a:endParaRPr>
          </a:p>
        </p:txBody>
      </p:sp>
    </p:spTree>
    <p:extLst>
      <p:ext uri="{BB962C8B-B14F-4D97-AF65-F5344CB8AC3E}">
        <p14:creationId xmlns:p14="http://schemas.microsoft.com/office/powerpoint/2010/main" val="4226667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F666B1-FF1D-45ED-B509-D677B4B787F0}"/>
              </a:ext>
            </a:extLst>
          </p:cNvPr>
          <p:cNvSpPr>
            <a:spLocks noGrp="1"/>
          </p:cNvSpPr>
          <p:nvPr>
            <p:ph type="title"/>
          </p:nvPr>
        </p:nvSpPr>
        <p:spPr/>
        <p:txBody>
          <a:bodyPr/>
          <a:lstStyle/>
          <a:p>
            <a:r>
              <a:rPr lang="zh-CN">
                <a:ea typeface="+mj-lt"/>
                <a:cs typeface="+mj-lt"/>
              </a:rPr>
              <a:t>新手入门 1.操作选项</a:t>
            </a:r>
            <a:endParaRPr lang="zh-CN"/>
          </a:p>
        </p:txBody>
      </p:sp>
      <p:sp>
        <p:nvSpPr>
          <p:cNvPr id="3" name="内容占位符 2">
            <a:extLst>
              <a:ext uri="{FF2B5EF4-FFF2-40B4-BE49-F238E27FC236}">
                <a16:creationId xmlns:a16="http://schemas.microsoft.com/office/drawing/2014/main" id="{040AF1EB-6645-4D78-A804-5ACD2E910D5F}"/>
              </a:ext>
            </a:extLst>
          </p:cNvPr>
          <p:cNvSpPr>
            <a:spLocks noGrp="1"/>
          </p:cNvSpPr>
          <p:nvPr>
            <p:ph idx="1"/>
          </p:nvPr>
        </p:nvSpPr>
        <p:spPr/>
        <p:txBody>
          <a:bodyPr vert="horz" lIns="91440" tIns="45720" rIns="91440" bIns="45720" rtlCol="0" anchor="t">
            <a:normAutofit/>
          </a:bodyPr>
          <a:lstStyle/>
          <a:p>
            <a:pPr marL="227965" indent="-227965"/>
            <a:r>
              <a:rPr lang="zh-CN" altLang="en-US">
                <a:cs typeface="Arial"/>
              </a:rPr>
              <a:t>二、判定类攻击</a:t>
            </a:r>
          </a:p>
          <a:p>
            <a:pPr marL="227965" indent="-227965"/>
            <a:r>
              <a:rPr lang="zh-CN" altLang="en-US">
                <a:cs typeface="Arial"/>
              </a:rPr>
              <a:t>1.（不出）者死：耗点0，目标全部，速度0.5，对不出造成1致命伤</a:t>
            </a:r>
          </a:p>
          <a:p>
            <a:pPr marL="227965" indent="-227965"/>
            <a:r>
              <a:rPr lang="zh-CN" altLang="en-US">
                <a:cs typeface="Arial"/>
              </a:rPr>
              <a:t>2.激光：耗点2，目标全部，速度光速，对弹类造成2激光类伤害</a:t>
            </a:r>
          </a:p>
          <a:p>
            <a:pPr marL="227965" indent="-227965"/>
            <a:r>
              <a:rPr lang="zh-CN" altLang="en-US">
                <a:solidFill>
                  <a:srgbClr val="FF0000"/>
                </a:solidFill>
                <a:cs typeface="Arial"/>
              </a:rPr>
              <a:t>2</a:t>
            </a:r>
            <a:r>
              <a:rPr lang="zh-CN" altLang="en-US">
                <a:cs typeface="Arial"/>
              </a:rPr>
              <a:t>、防御</a:t>
            </a:r>
          </a:p>
          <a:p>
            <a:pPr marL="227965" indent="-227965"/>
            <a:r>
              <a:rPr lang="zh-CN" altLang="en-US">
                <a:cs typeface="Arial"/>
              </a:rPr>
              <a:t>1.积点：耗点-1，无法抵挡非判定类攻击（即可加1点）</a:t>
            </a:r>
            <a:endParaRPr lang="zh-CN" altLang="en-US" dirty="0">
              <a:cs typeface="Arial"/>
            </a:endParaRPr>
          </a:p>
          <a:p>
            <a:pPr marL="227965" indent="-227965"/>
            <a:r>
              <a:rPr lang="zh-CN" altLang="en-US">
                <a:cs typeface="Arial"/>
              </a:rPr>
              <a:t>2.半点：耗点-0.5，可抵挡&lt;2的枪类伤害（即可加0.5点）</a:t>
            </a:r>
          </a:p>
          <a:p>
            <a:pPr marL="227965" indent="-227965"/>
            <a:r>
              <a:rPr lang="zh-CN" altLang="en-US">
                <a:cs typeface="Arial"/>
              </a:rPr>
              <a:t>3.石头：耗点0，可抵挡所有枪类伤害</a:t>
            </a:r>
          </a:p>
          <a:p>
            <a:pPr marL="227965" indent="-227965"/>
            <a:r>
              <a:rPr lang="zh-CN" altLang="en-US">
                <a:cs typeface="Arial"/>
              </a:rPr>
              <a:t>4.绝防：耗点1，可抵挡所有震类伤害，以及&lt;2的枪类伤害</a:t>
            </a:r>
          </a:p>
          <a:p>
            <a:pPr marL="227965" indent="-227965"/>
            <a:r>
              <a:rPr lang="zh-CN" altLang="en-US">
                <a:cs typeface="Arial"/>
              </a:rPr>
              <a:t>5.防守：点耗3，可抵挡除出者死外所有攻击</a:t>
            </a:r>
          </a:p>
          <a:p>
            <a:pPr marL="227965" indent="-227965"/>
            <a:r>
              <a:rPr lang="zh-CN" altLang="en-US">
                <a:cs typeface="Arial"/>
              </a:rPr>
              <a:t>6.不出：点耗0，一轮2次，可抵挡除（不出）者死外所有攻击</a:t>
            </a:r>
          </a:p>
          <a:p>
            <a:pPr marL="227965" indent="-227965"/>
            <a:r>
              <a:rPr lang="zh-CN" altLang="en-US">
                <a:cs typeface="Arial"/>
              </a:rPr>
              <a:t>*如果抵挡的伤害有上限则每一回合自己受到的累</a:t>
            </a:r>
            <a:r>
              <a:rPr lang="zh-CN">
                <a:ea typeface="+mn-lt"/>
                <a:cs typeface="+mn-lt"/>
              </a:rPr>
              <a:t>计</a:t>
            </a:r>
            <a:r>
              <a:rPr lang="zh-CN" altLang="en-US">
                <a:cs typeface="Arial"/>
              </a:rPr>
              <a:t>伤害&gt;=这个上限就死。累</a:t>
            </a:r>
            <a:r>
              <a:rPr lang="zh-CN">
                <a:ea typeface="+mn-lt"/>
                <a:cs typeface="+mn-lt"/>
              </a:rPr>
              <a:t>计</a:t>
            </a:r>
            <a:r>
              <a:rPr lang="zh-CN" altLang="en-US">
                <a:cs typeface="Arial"/>
              </a:rPr>
              <a:t>伤害是指这一回合即使攻击方速度不同，只要攻击你并且攻击没被废掉，就开始累</a:t>
            </a:r>
            <a:r>
              <a:rPr lang="zh-CN">
                <a:ea typeface="+mn-lt"/>
                <a:cs typeface="+mn-lt"/>
              </a:rPr>
              <a:t>计，超过以后你在这个方面就没有防御了。即使原来的攻击方</a:t>
            </a:r>
            <a:r>
              <a:rPr lang="zh-CN" altLang="en-US">
                <a:ea typeface="+mn-lt"/>
                <a:cs typeface="+mn-lt"/>
              </a:rPr>
              <a:t>在本回合</a:t>
            </a:r>
            <a:r>
              <a:rPr lang="zh-CN">
                <a:ea typeface="+mn-lt"/>
                <a:cs typeface="+mn-lt"/>
              </a:rPr>
              <a:t>死掉了，只要攻击</a:t>
            </a:r>
            <a:r>
              <a:rPr lang="zh-CN" altLang="en-US">
                <a:ea typeface="+mn-lt"/>
                <a:cs typeface="+mn-lt"/>
              </a:rPr>
              <a:t>成功</a:t>
            </a:r>
            <a:r>
              <a:rPr lang="zh-CN">
                <a:ea typeface="+mn-lt"/>
                <a:cs typeface="+mn-lt"/>
              </a:rPr>
              <a:t>累计本回合</a:t>
            </a:r>
            <a:r>
              <a:rPr lang="zh-CN" altLang="en-US">
                <a:ea typeface="+mn-lt"/>
                <a:cs typeface="+mn-lt"/>
              </a:rPr>
              <a:t>依然存在。</a:t>
            </a:r>
            <a:endParaRPr lang="zh-CN">
              <a:ea typeface="+mn-lt"/>
              <a:cs typeface="+mn-lt"/>
            </a:endParaRPr>
          </a:p>
        </p:txBody>
      </p:sp>
    </p:spTree>
    <p:extLst>
      <p:ext uri="{BB962C8B-B14F-4D97-AF65-F5344CB8AC3E}">
        <p14:creationId xmlns:p14="http://schemas.microsoft.com/office/powerpoint/2010/main" val="719218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F4E6FA-7018-494C-9779-E51D6F7869CF}"/>
              </a:ext>
            </a:extLst>
          </p:cNvPr>
          <p:cNvSpPr>
            <a:spLocks noGrp="1"/>
          </p:cNvSpPr>
          <p:nvPr>
            <p:ph type="title"/>
          </p:nvPr>
        </p:nvSpPr>
        <p:spPr/>
        <p:txBody>
          <a:bodyPr/>
          <a:lstStyle/>
          <a:p>
            <a:r>
              <a:rPr lang="zh-CN">
                <a:cs typeface="Arial"/>
              </a:rPr>
              <a:t>新手入门 1.操作选项</a:t>
            </a:r>
            <a:endParaRPr lang="zh-CN"/>
          </a:p>
        </p:txBody>
      </p:sp>
      <p:sp>
        <p:nvSpPr>
          <p:cNvPr id="3" name="内容占位符 2">
            <a:extLst>
              <a:ext uri="{FF2B5EF4-FFF2-40B4-BE49-F238E27FC236}">
                <a16:creationId xmlns:a16="http://schemas.microsoft.com/office/drawing/2014/main" id="{F3206823-398F-4E4F-AAAC-FE3ED6E5B7E7}"/>
              </a:ext>
            </a:extLst>
          </p:cNvPr>
          <p:cNvSpPr>
            <a:spLocks noGrp="1"/>
          </p:cNvSpPr>
          <p:nvPr>
            <p:ph idx="1"/>
          </p:nvPr>
        </p:nvSpPr>
        <p:spPr/>
        <p:txBody>
          <a:bodyPr vert="horz" lIns="91440" tIns="45720" rIns="91440" bIns="45720" rtlCol="0" anchor="t">
            <a:normAutofit/>
          </a:bodyPr>
          <a:lstStyle/>
          <a:p>
            <a:pPr marL="227965" indent="-227965"/>
            <a:r>
              <a:rPr lang="zh-CN" altLang="en-US">
                <a:solidFill>
                  <a:srgbClr val="FF0000"/>
                </a:solidFill>
                <a:cs typeface="Arial"/>
              </a:rPr>
              <a:t>3</a:t>
            </a:r>
            <a:r>
              <a:rPr lang="zh-CN" altLang="en-US">
                <a:cs typeface="Arial"/>
              </a:rPr>
              <a:t>、弹类</a:t>
            </a:r>
          </a:p>
          <a:p>
            <a:pPr marL="227965" indent="-227965"/>
            <a:r>
              <a:rPr lang="zh-CN" altLang="en-US">
                <a:cs typeface="Arial"/>
              </a:rPr>
              <a:t>一、普弹类（没弹中无影响，会被激光伤害杀死，超过反弹能力死）</a:t>
            </a:r>
          </a:p>
          <a:p>
            <a:pPr marL="227965" indent="-227965"/>
            <a:r>
              <a:rPr lang="zh-CN" altLang="en-US">
                <a:cs typeface="Arial"/>
              </a:rPr>
              <a:t>1.一级弹：耗点2，可反弹&lt;3的伤害</a:t>
            </a:r>
          </a:p>
          <a:p>
            <a:pPr marL="227965" indent="-227965"/>
            <a:r>
              <a:rPr lang="zh-CN" altLang="en-US">
                <a:cs typeface="Arial"/>
              </a:rPr>
              <a:t>2.二级弹：耗点3，可反弹&lt;6的伤害</a:t>
            </a:r>
          </a:p>
          <a:p>
            <a:pPr marL="227965" indent="-227965"/>
            <a:r>
              <a:rPr lang="zh-CN" altLang="en-US">
                <a:ea typeface="+mn-lt"/>
                <a:cs typeface="+mn-lt"/>
              </a:rPr>
              <a:t>二</a:t>
            </a:r>
            <a:r>
              <a:rPr lang="zh-CN">
                <a:ea typeface="+mn-lt"/>
                <a:cs typeface="+mn-lt"/>
              </a:rPr>
              <a:t>、</a:t>
            </a:r>
            <a:r>
              <a:rPr lang="zh-CN" altLang="en-US">
                <a:ea typeface="+mn-lt"/>
                <a:cs typeface="+mn-lt"/>
              </a:rPr>
              <a:t>爆</a:t>
            </a:r>
            <a:r>
              <a:rPr lang="zh-CN">
                <a:ea typeface="+mn-lt"/>
                <a:cs typeface="+mn-lt"/>
              </a:rPr>
              <a:t>弹类（没弹中</a:t>
            </a:r>
            <a:r>
              <a:rPr lang="zh-CN" altLang="en-US">
                <a:ea typeface="+mn-lt"/>
                <a:cs typeface="+mn-lt"/>
              </a:rPr>
              <a:t>自爆</a:t>
            </a:r>
            <a:r>
              <a:rPr lang="zh-CN">
                <a:ea typeface="+mn-lt"/>
                <a:cs typeface="+mn-lt"/>
              </a:rPr>
              <a:t>，会被</a:t>
            </a:r>
            <a:r>
              <a:rPr lang="zh-CN" altLang="en-US">
                <a:ea typeface="+mn-lt"/>
                <a:cs typeface="+mn-lt"/>
              </a:rPr>
              <a:t>任何</a:t>
            </a:r>
            <a:r>
              <a:rPr lang="zh-CN">
                <a:ea typeface="+mn-lt"/>
                <a:cs typeface="+mn-lt"/>
              </a:rPr>
              <a:t>激光伤害杀死，超过反弹能力死）</a:t>
            </a:r>
          </a:p>
          <a:p>
            <a:pPr marL="227965" indent="-227965"/>
            <a:r>
              <a:rPr lang="en-US" altLang="zh-CN" dirty="0">
                <a:cs typeface="Arial"/>
              </a:rPr>
              <a:t>1.单弹 ：耗点0，可反弹&lt;=2的伤害</a:t>
            </a:r>
            <a:endParaRPr lang="zh-CN" dirty="0">
              <a:cs typeface="Arial"/>
            </a:endParaRPr>
          </a:p>
          <a:p>
            <a:pPr marL="227965" indent="-227965"/>
            <a:r>
              <a:rPr lang="en-US" altLang="zh-CN" dirty="0">
                <a:cs typeface="Arial"/>
              </a:rPr>
              <a:t>2.双弹：耗点1，可反弹&lt;=4的伤害</a:t>
            </a:r>
          </a:p>
          <a:p>
            <a:pPr marL="227965" indent="-227965"/>
            <a:r>
              <a:rPr lang="en-US" altLang="zh-CN" dirty="0">
                <a:cs typeface="Arial"/>
              </a:rPr>
              <a:t>3.三弹，耗点2，可反弹&lt;=6的伤害（特：可防住6点伤害的大激光）</a:t>
            </a:r>
          </a:p>
          <a:p>
            <a:pPr marL="227965" indent="-227965"/>
            <a:endParaRPr lang="en-US" altLang="zh-CN" dirty="0">
              <a:cs typeface="Arial"/>
            </a:endParaRPr>
          </a:p>
          <a:p>
            <a:pPr marL="227965" indent="-227965"/>
            <a:r>
              <a:rPr lang="en-US" altLang="zh-CN" dirty="0">
                <a:cs typeface="Arial"/>
              </a:rPr>
              <a:t>*如果点力不够则不能出，v1.0是不允许负点出现，负点直接死。</a:t>
            </a:r>
          </a:p>
          <a:p>
            <a:pPr marL="227965" indent="-227965"/>
            <a:r>
              <a:rPr lang="en-US" altLang="zh-CN" dirty="0">
                <a:cs typeface="Arial"/>
              </a:rPr>
              <a:t>V2.0也是一样，如果被技能强行扣到负点，则只能使用点耗&lt;=0的操作至有足够的点</a:t>
            </a:r>
          </a:p>
        </p:txBody>
      </p:sp>
    </p:spTree>
    <p:extLst>
      <p:ext uri="{BB962C8B-B14F-4D97-AF65-F5344CB8AC3E}">
        <p14:creationId xmlns:p14="http://schemas.microsoft.com/office/powerpoint/2010/main" val="3339517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F9F7F4-5EA6-44EF-8D58-8BA9712892A2}"/>
              </a:ext>
            </a:extLst>
          </p:cNvPr>
          <p:cNvSpPr>
            <a:spLocks noGrp="1"/>
          </p:cNvSpPr>
          <p:nvPr>
            <p:ph type="title"/>
          </p:nvPr>
        </p:nvSpPr>
        <p:spPr/>
        <p:txBody>
          <a:bodyPr/>
          <a:lstStyle/>
          <a:p>
            <a:r>
              <a:rPr lang="zh-CN" altLang="en-US">
                <a:cs typeface="Arial"/>
              </a:rPr>
              <a:t>新手入门 2.游戏流程</a:t>
            </a:r>
            <a:endParaRPr lang="zh-CN" altLang="en-US"/>
          </a:p>
        </p:txBody>
      </p:sp>
      <p:sp>
        <p:nvSpPr>
          <p:cNvPr id="3" name="内容占位符 2">
            <a:extLst>
              <a:ext uri="{FF2B5EF4-FFF2-40B4-BE49-F238E27FC236}">
                <a16:creationId xmlns:a16="http://schemas.microsoft.com/office/drawing/2014/main" id="{943D304C-5B46-4EA5-969A-0CB6E84D8B9E}"/>
              </a:ext>
            </a:extLst>
          </p:cNvPr>
          <p:cNvSpPr>
            <a:spLocks noGrp="1"/>
          </p:cNvSpPr>
          <p:nvPr>
            <p:ph idx="1"/>
          </p:nvPr>
        </p:nvSpPr>
        <p:spPr/>
        <p:txBody>
          <a:bodyPr vert="horz" lIns="91440" tIns="45720" rIns="91440" bIns="45720" rtlCol="0" anchor="t">
            <a:normAutofit/>
          </a:bodyPr>
          <a:lstStyle/>
          <a:p>
            <a:pPr marL="227965" indent="-227965"/>
            <a:r>
              <a:rPr lang="zh-CN" altLang="en-US">
                <a:cs typeface="Arial"/>
              </a:rPr>
              <a:t>游戏分为局/把、轮、回合</a:t>
            </a:r>
            <a:endParaRPr lang="zh-CN">
              <a:cs typeface="Arial"/>
            </a:endParaRPr>
          </a:p>
          <a:p>
            <a:pPr marL="227965" indent="-227965"/>
            <a:r>
              <a:rPr lang="zh-CN" altLang="en-US">
                <a:cs typeface="Arial"/>
              </a:rPr>
              <a:t>每轮第一回合所有人默认积点（当到v2.0时三圣王比较特殊不能积点，默认积半点）</a:t>
            </a:r>
            <a:endParaRPr lang="zh-CN">
              <a:cs typeface="Arial"/>
            </a:endParaRPr>
          </a:p>
          <a:p>
            <a:pPr marL="227965" indent="-227965"/>
            <a:r>
              <a:rPr lang="zh-CN" altLang="en-US">
                <a:cs typeface="Arial"/>
              </a:rPr>
              <a:t>每当有玩家死亡时，该轮游戏结束，开始下一轮</a:t>
            </a:r>
          </a:p>
          <a:p>
            <a:pPr marL="227965" indent="-227965"/>
            <a:r>
              <a:rPr lang="zh-CN" altLang="en-US">
                <a:cs typeface="Arial"/>
              </a:rPr>
              <a:t>场上只剩一玩家时，该局结束，该玩家胜利</a:t>
            </a:r>
          </a:p>
          <a:p>
            <a:pPr marL="227965" indent="-227965"/>
            <a:r>
              <a:rPr lang="zh-CN" altLang="en-US">
                <a:cs typeface="Arial"/>
              </a:rPr>
              <a:t>每回合可选择一种手势，指明目标，可选择说出错误名称干扰对手，也可以不说，但以手势为准，</a:t>
            </a:r>
            <a:r>
              <a:rPr lang="zh-CN" altLang="en-US" u="sng">
                <a:solidFill>
                  <a:srgbClr val="FF0000"/>
                </a:solidFill>
                <a:cs typeface="Arial"/>
              </a:rPr>
              <a:t>但若手势容易混淆则严禁欺诈！</a:t>
            </a:r>
          </a:p>
          <a:p>
            <a:pPr marL="227965" indent="-227965"/>
            <a:endParaRPr lang="zh-CN" altLang="en-US" dirty="0">
              <a:cs typeface="Arial"/>
            </a:endParaRPr>
          </a:p>
        </p:txBody>
      </p:sp>
    </p:spTree>
    <p:extLst>
      <p:ext uri="{BB962C8B-B14F-4D97-AF65-F5344CB8AC3E}">
        <p14:creationId xmlns:p14="http://schemas.microsoft.com/office/powerpoint/2010/main" val="369815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0DB6FA-E697-4039-94CC-D98CC3AAF54A}"/>
              </a:ext>
            </a:extLst>
          </p:cNvPr>
          <p:cNvSpPr>
            <a:spLocks noGrp="1"/>
          </p:cNvSpPr>
          <p:nvPr>
            <p:ph type="title"/>
          </p:nvPr>
        </p:nvSpPr>
        <p:spPr/>
        <p:txBody>
          <a:bodyPr/>
          <a:lstStyle/>
          <a:p>
            <a:r>
              <a:rPr lang="zh-CN" altLang="en-US">
                <a:cs typeface="Arial"/>
              </a:rPr>
              <a:t>新手入门 3.游戏判定（简单版）</a:t>
            </a:r>
            <a:endParaRPr lang="zh-CN" altLang="en-US"/>
          </a:p>
        </p:txBody>
      </p:sp>
      <p:sp>
        <p:nvSpPr>
          <p:cNvPr id="3" name="内容占位符 2">
            <a:extLst>
              <a:ext uri="{FF2B5EF4-FFF2-40B4-BE49-F238E27FC236}">
                <a16:creationId xmlns:a16="http://schemas.microsoft.com/office/drawing/2014/main" id="{7960A090-4DA1-4B17-A9DD-7495254E02CC}"/>
              </a:ext>
            </a:extLst>
          </p:cNvPr>
          <p:cNvSpPr>
            <a:spLocks noGrp="1"/>
          </p:cNvSpPr>
          <p:nvPr>
            <p:ph idx="1"/>
          </p:nvPr>
        </p:nvSpPr>
        <p:spPr/>
        <p:txBody>
          <a:bodyPr vert="horz" lIns="91440" tIns="45720" rIns="91440" bIns="45720" rtlCol="0" anchor="t">
            <a:normAutofit/>
          </a:bodyPr>
          <a:lstStyle/>
          <a:p>
            <a:pPr marL="227965" indent="-227965"/>
            <a:r>
              <a:rPr lang="zh-CN" altLang="en-US">
                <a:cs typeface="Arial"/>
              </a:rPr>
              <a:t>1.永远是速度最快的先判定，速度慢的后判定。</a:t>
            </a:r>
            <a:endParaRPr lang="zh-CN"/>
          </a:p>
          <a:p>
            <a:pPr marL="227965" indent="-227965"/>
            <a:r>
              <a:rPr lang="zh-CN" altLang="en-US">
                <a:cs typeface="Arial"/>
              </a:rPr>
              <a:t>2.对于对攻，伤害为两者伤害之差，速度等同胜利（伤害高）一方的速度。</a:t>
            </a:r>
            <a:endParaRPr lang="zh-CN"/>
          </a:p>
          <a:p>
            <a:pPr marL="227965" indent="-227965"/>
            <a:r>
              <a:rPr lang="zh-CN" altLang="en-US">
                <a:cs typeface="Arial"/>
              </a:rPr>
              <a:t>3.如果你打别人，被另外一个玩家攻击，判定是攻击你的玩家对你造成了有效攻击，伤害等同原来。</a:t>
            </a:r>
          </a:p>
          <a:p>
            <a:pPr marL="227965" indent="-227965"/>
            <a:r>
              <a:rPr lang="zh-CN" altLang="en-US">
                <a:cs typeface="Arial"/>
              </a:rPr>
              <a:t>4.如果你成功击杀了某玩家，则你不会再被补刀了（即同速或更低速度的攻击对你无效）；如果你被打死了，则你比打死你的玩家的更低速度的攻击失效。（例如A震B，B双枪C，C积点。这时B的双枪就失效了。）</a:t>
            </a:r>
            <a:endParaRPr lang="zh-CN"/>
          </a:p>
          <a:p>
            <a:pPr marL="227965" indent="-227965"/>
            <a:r>
              <a:rPr lang="zh-CN" altLang="en-US">
                <a:cs typeface="Arial"/>
              </a:rPr>
              <a:t>5.即使你击杀成功了不被补刀，你还是可以被自己的攻击弹死（即被别人弹而死）。</a:t>
            </a:r>
          </a:p>
          <a:p>
            <a:pPr marL="227965" indent="-227965"/>
            <a:r>
              <a:rPr lang="zh-CN" altLang="en-US">
                <a:cs typeface="Arial"/>
              </a:rPr>
              <a:t>6.如果场面上出现多人同速互攻（如A打B,B打C,C打A）则这些攻击同时无效。</a:t>
            </a:r>
          </a:p>
          <a:p>
            <a:pPr marL="227965" indent="-227965"/>
            <a:endParaRPr lang="zh-CN" altLang="en-US" dirty="0">
              <a:cs typeface="Arial"/>
            </a:endParaRPr>
          </a:p>
          <a:p>
            <a:pPr marL="227965" indent="-227965"/>
            <a:endParaRPr lang="zh-CN" altLang="en-US" dirty="0">
              <a:cs typeface="Arial"/>
            </a:endParaRPr>
          </a:p>
        </p:txBody>
      </p:sp>
    </p:spTree>
    <p:extLst>
      <p:ext uri="{BB962C8B-B14F-4D97-AF65-F5344CB8AC3E}">
        <p14:creationId xmlns:p14="http://schemas.microsoft.com/office/powerpoint/2010/main" val="2503071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f48ef244-3850-4800-9882-63d3c6849d3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a:extLst>
              <a:ext uri="{FF2B5EF4-FFF2-40B4-BE49-F238E27FC236}">
                <a16:creationId xmlns:a16="http://schemas.microsoft.com/office/drawing/2014/main" id="{73E142C9-89A6-4062-8D51-7B34BD8EC517}"/>
              </a:ext>
            </a:extLst>
          </p:cNvPr>
          <p:cNvGrpSpPr>
            <a:grpSpLocks noChangeAspect="1"/>
          </p:cNvGrpSpPr>
          <p:nvPr>
            <p:custDataLst>
              <p:tags r:id="rId1"/>
            </p:custDataLst>
          </p:nvPr>
        </p:nvGrpSpPr>
        <p:grpSpPr>
          <a:xfrm>
            <a:off x="583661" y="1265253"/>
            <a:ext cx="10852150" cy="4868847"/>
            <a:chOff x="669925" y="1062431"/>
            <a:chExt cx="10852150" cy="4868847"/>
          </a:xfrm>
        </p:grpSpPr>
        <p:sp>
          <p:nvSpPr>
            <p:cNvPr id="29" name="ï$liḑê">
              <a:extLst>
                <a:ext uri="{FF2B5EF4-FFF2-40B4-BE49-F238E27FC236}">
                  <a16:creationId xmlns:a16="http://schemas.microsoft.com/office/drawing/2014/main" id="{242081F1-E3F8-4206-8DED-8F5F4ED4230D}"/>
                </a:ext>
              </a:extLst>
            </p:cNvPr>
            <p:cNvSpPr txBox="1"/>
            <p:nvPr/>
          </p:nvSpPr>
          <p:spPr>
            <a:xfrm>
              <a:off x="5310611" y="1062431"/>
              <a:ext cx="1570777" cy="615553"/>
            </a:xfrm>
            <a:prstGeom prst="rect">
              <a:avLst/>
            </a:prstGeom>
            <a:noFill/>
          </p:spPr>
          <p:txBody>
            <a:bodyPr wrap="square" lIns="0" tIns="0" rIns="0" bIns="0" anchor="ctr" anchorCtr="1">
              <a:normAutofit/>
            </a:bodyPr>
            <a:lstStyle/>
            <a:p>
              <a:pPr algn="ctr"/>
              <a:r>
                <a:rPr lang="en-US" altLang="zh-CN" sz="2000" b="1" dirty="0">
                  <a:solidFill>
                    <a:schemeClr val="tx2"/>
                  </a:solidFill>
                </a:rPr>
                <a:t>CONTENTS</a:t>
              </a:r>
            </a:p>
          </p:txBody>
        </p:sp>
        <p:sp>
          <p:nvSpPr>
            <p:cNvPr id="7" name="îṡḻïḍè">
              <a:extLst>
                <a:ext uri="{FF2B5EF4-FFF2-40B4-BE49-F238E27FC236}">
                  <a16:creationId xmlns:a16="http://schemas.microsoft.com/office/drawing/2014/main" id="{55E7DA75-448D-49BC-AC2D-30A810A93EBB}"/>
                </a:ext>
              </a:extLst>
            </p:cNvPr>
            <p:cNvSpPr/>
            <p:nvPr/>
          </p:nvSpPr>
          <p:spPr bwMode="auto">
            <a:xfrm>
              <a:off x="669925" y="1358770"/>
              <a:ext cx="10852150" cy="4572508"/>
            </a:xfrm>
            <a:custGeom>
              <a:avLst/>
              <a:gdLst>
                <a:gd name="connsiteX0" fmla="*/ 0 w 9505056"/>
                <a:gd name="connsiteY0" fmla="*/ 0 h 4452528"/>
                <a:gd name="connsiteX1" fmla="*/ 3996443 w 9505056"/>
                <a:gd name="connsiteY1" fmla="*/ 0 h 4452528"/>
                <a:gd name="connsiteX2" fmla="*/ 3996443 w 9505056"/>
                <a:gd name="connsiteY2" fmla="*/ 217767 h 4452528"/>
                <a:gd name="connsiteX3" fmla="*/ 5508611 w 9505056"/>
                <a:gd name="connsiteY3" fmla="*/ 217767 h 4452528"/>
                <a:gd name="connsiteX4" fmla="*/ 5508611 w 9505056"/>
                <a:gd name="connsiteY4" fmla="*/ 0 h 4452528"/>
                <a:gd name="connsiteX5" fmla="*/ 9505056 w 9505056"/>
                <a:gd name="connsiteY5" fmla="*/ 0 h 4452528"/>
                <a:gd name="connsiteX6" fmla="*/ 9505056 w 9505056"/>
                <a:gd name="connsiteY6" fmla="*/ 4452528 h 4452528"/>
                <a:gd name="connsiteX7" fmla="*/ 0 w 9505056"/>
                <a:gd name="connsiteY7" fmla="*/ 4452528 h 4452528"/>
                <a:gd name="connsiteX0" fmla="*/ 5508611 w 9505056"/>
                <a:gd name="connsiteY0" fmla="*/ 217767 h 4452528"/>
                <a:gd name="connsiteX1" fmla="*/ 5508611 w 9505056"/>
                <a:gd name="connsiteY1" fmla="*/ 0 h 4452528"/>
                <a:gd name="connsiteX2" fmla="*/ 9505056 w 9505056"/>
                <a:gd name="connsiteY2" fmla="*/ 0 h 4452528"/>
                <a:gd name="connsiteX3" fmla="*/ 9505056 w 9505056"/>
                <a:gd name="connsiteY3" fmla="*/ 4452528 h 4452528"/>
                <a:gd name="connsiteX4" fmla="*/ 0 w 9505056"/>
                <a:gd name="connsiteY4" fmla="*/ 4452528 h 4452528"/>
                <a:gd name="connsiteX5" fmla="*/ 0 w 9505056"/>
                <a:gd name="connsiteY5" fmla="*/ 0 h 4452528"/>
                <a:gd name="connsiteX6" fmla="*/ 3996443 w 9505056"/>
                <a:gd name="connsiteY6" fmla="*/ 0 h 4452528"/>
                <a:gd name="connsiteX7" fmla="*/ 4087883 w 9505056"/>
                <a:gd name="connsiteY7" fmla="*/ 309207 h 4452528"/>
                <a:gd name="connsiteX0" fmla="*/ 5508611 w 9505056"/>
                <a:gd name="connsiteY0" fmla="*/ 217767 h 4452528"/>
                <a:gd name="connsiteX1" fmla="*/ 5508611 w 9505056"/>
                <a:gd name="connsiteY1" fmla="*/ 0 h 4452528"/>
                <a:gd name="connsiteX2" fmla="*/ 9505056 w 9505056"/>
                <a:gd name="connsiteY2" fmla="*/ 0 h 4452528"/>
                <a:gd name="connsiteX3" fmla="*/ 9505056 w 9505056"/>
                <a:gd name="connsiteY3" fmla="*/ 4452528 h 4452528"/>
                <a:gd name="connsiteX4" fmla="*/ 0 w 9505056"/>
                <a:gd name="connsiteY4" fmla="*/ 4452528 h 4452528"/>
                <a:gd name="connsiteX5" fmla="*/ 0 w 9505056"/>
                <a:gd name="connsiteY5" fmla="*/ 0 h 4452528"/>
                <a:gd name="connsiteX6" fmla="*/ 3996443 w 9505056"/>
                <a:gd name="connsiteY6" fmla="*/ 0 h 4452528"/>
                <a:gd name="connsiteX0" fmla="*/ 5508611 w 9505056"/>
                <a:gd name="connsiteY0" fmla="*/ 0 h 4452528"/>
                <a:gd name="connsiteX1" fmla="*/ 9505056 w 9505056"/>
                <a:gd name="connsiteY1" fmla="*/ 0 h 4452528"/>
                <a:gd name="connsiteX2" fmla="*/ 9505056 w 9505056"/>
                <a:gd name="connsiteY2" fmla="*/ 4452528 h 4452528"/>
                <a:gd name="connsiteX3" fmla="*/ 0 w 9505056"/>
                <a:gd name="connsiteY3" fmla="*/ 4452528 h 4452528"/>
                <a:gd name="connsiteX4" fmla="*/ 0 w 9505056"/>
                <a:gd name="connsiteY4" fmla="*/ 0 h 4452528"/>
                <a:gd name="connsiteX5" fmla="*/ 3996443 w 9505056"/>
                <a:gd name="connsiteY5" fmla="*/ 0 h 4452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05056" h="4452528">
                  <a:moveTo>
                    <a:pt x="5508611" y="0"/>
                  </a:moveTo>
                  <a:lnTo>
                    <a:pt x="9505056" y="0"/>
                  </a:lnTo>
                  <a:lnTo>
                    <a:pt x="9505056" y="4452528"/>
                  </a:lnTo>
                  <a:lnTo>
                    <a:pt x="0" y="4452528"/>
                  </a:lnTo>
                  <a:lnTo>
                    <a:pt x="0" y="0"/>
                  </a:lnTo>
                  <a:lnTo>
                    <a:pt x="3996443" y="0"/>
                  </a:lnTo>
                </a:path>
              </a:pathLst>
            </a:custGeom>
            <a:noFill/>
            <a:ln w="98425" cap="rnd">
              <a:solidFill>
                <a:schemeClr val="tx2">
                  <a:alpha val="21000"/>
                </a:schemeClr>
              </a:solidFill>
              <a:round/>
              <a:headEnd/>
              <a:tailEnd/>
            </a:ln>
          </p:spPr>
          <p:txBody>
            <a:bodyPr anchor="ctr"/>
            <a:lstStyle/>
            <a:p>
              <a:pPr algn="ctr"/>
              <a:endParaRPr/>
            </a:p>
          </p:txBody>
        </p:sp>
        <p:sp>
          <p:nvSpPr>
            <p:cNvPr id="8" name="îşḻîḍè">
              <a:extLst>
                <a:ext uri="{FF2B5EF4-FFF2-40B4-BE49-F238E27FC236}">
                  <a16:creationId xmlns:a16="http://schemas.microsoft.com/office/drawing/2014/main" id="{5D0D85C0-F965-4CBA-8178-7C0B54C88A04}"/>
                </a:ext>
              </a:extLst>
            </p:cNvPr>
            <p:cNvSpPr/>
            <p:nvPr/>
          </p:nvSpPr>
          <p:spPr bwMode="auto">
            <a:xfrm>
              <a:off x="1146000" y="2033566"/>
              <a:ext cx="9900000" cy="504056"/>
            </a:xfrm>
            <a:prstGeom prst="rect">
              <a:avLst/>
            </a:prstGeom>
            <a:noFill/>
            <a:ln w="12700" cap="flat" cmpd="sng" algn="ctr">
              <a:solidFill>
                <a:schemeClr val="accent1">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endParaRPr/>
            </a:p>
          </p:txBody>
        </p:sp>
        <p:sp>
          <p:nvSpPr>
            <p:cNvPr id="9" name="ïš1iḍè">
              <a:extLst>
                <a:ext uri="{FF2B5EF4-FFF2-40B4-BE49-F238E27FC236}">
                  <a16:creationId xmlns:a16="http://schemas.microsoft.com/office/drawing/2014/main" id="{59E89F2A-78FD-4DE7-A919-9A5F6B983593}"/>
                </a:ext>
              </a:extLst>
            </p:cNvPr>
            <p:cNvSpPr/>
            <p:nvPr/>
          </p:nvSpPr>
          <p:spPr bwMode="auto">
            <a:xfrm>
              <a:off x="1146000" y="2793084"/>
              <a:ext cx="9900000" cy="504056"/>
            </a:xfrm>
            <a:prstGeom prst="rect">
              <a:avLst/>
            </a:prstGeom>
            <a:noFill/>
            <a:ln w="12700" cap="flat" cmpd="sng" algn="ctr">
              <a:solidFill>
                <a:schemeClr val="accent2">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endParaRPr/>
            </a:p>
          </p:txBody>
        </p:sp>
        <p:sp>
          <p:nvSpPr>
            <p:cNvPr id="10" name="íṩľídé">
              <a:extLst>
                <a:ext uri="{FF2B5EF4-FFF2-40B4-BE49-F238E27FC236}">
                  <a16:creationId xmlns:a16="http://schemas.microsoft.com/office/drawing/2014/main" id="{F7C67A35-8F00-4203-BF52-4B5277BBD14D}"/>
                </a:ext>
              </a:extLst>
            </p:cNvPr>
            <p:cNvSpPr/>
            <p:nvPr/>
          </p:nvSpPr>
          <p:spPr bwMode="auto">
            <a:xfrm>
              <a:off x="1146000" y="3552603"/>
              <a:ext cx="9900000" cy="504056"/>
            </a:xfrm>
            <a:prstGeom prst="rect">
              <a:avLst/>
            </a:prstGeom>
            <a:noFill/>
            <a:ln w="12700" cap="flat" cmpd="sng" algn="ctr">
              <a:solidFill>
                <a:schemeClr val="accent3">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endParaRPr/>
            </a:p>
          </p:txBody>
        </p:sp>
        <p:sp>
          <p:nvSpPr>
            <p:cNvPr id="11" name="íŝlïdê">
              <a:extLst>
                <a:ext uri="{FF2B5EF4-FFF2-40B4-BE49-F238E27FC236}">
                  <a16:creationId xmlns:a16="http://schemas.microsoft.com/office/drawing/2014/main" id="{634D196C-A26E-49BE-AEC5-6768CE63572A}"/>
                </a:ext>
              </a:extLst>
            </p:cNvPr>
            <p:cNvSpPr/>
            <p:nvPr/>
          </p:nvSpPr>
          <p:spPr bwMode="auto">
            <a:xfrm>
              <a:off x="1146000" y="4312122"/>
              <a:ext cx="9900000" cy="504056"/>
            </a:xfrm>
            <a:prstGeom prst="rect">
              <a:avLst/>
            </a:prstGeom>
            <a:noFill/>
            <a:ln w="12700" cap="flat" cmpd="sng" algn="ctr">
              <a:solidFill>
                <a:schemeClr val="accent4">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endParaRPr/>
            </a:p>
          </p:txBody>
        </p:sp>
        <p:sp>
          <p:nvSpPr>
            <p:cNvPr id="12" name="îs1idé">
              <a:extLst>
                <a:ext uri="{FF2B5EF4-FFF2-40B4-BE49-F238E27FC236}">
                  <a16:creationId xmlns:a16="http://schemas.microsoft.com/office/drawing/2014/main" id="{CA9DB211-25F8-4163-8556-EBFC7C24DCB7}"/>
                </a:ext>
              </a:extLst>
            </p:cNvPr>
            <p:cNvSpPr/>
            <p:nvPr/>
          </p:nvSpPr>
          <p:spPr bwMode="auto">
            <a:xfrm>
              <a:off x="1146000" y="5071640"/>
              <a:ext cx="9900000" cy="504056"/>
            </a:xfrm>
            <a:prstGeom prst="rect">
              <a:avLst/>
            </a:prstGeom>
            <a:noFill/>
            <a:ln w="12700" cap="flat" cmpd="sng" algn="ctr">
              <a:solidFill>
                <a:schemeClr val="accent5">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endParaRPr/>
            </a:p>
          </p:txBody>
        </p:sp>
        <p:sp>
          <p:nvSpPr>
            <p:cNvPr id="13" name="îšḻïḑe">
              <a:extLst>
                <a:ext uri="{FF2B5EF4-FFF2-40B4-BE49-F238E27FC236}">
                  <a16:creationId xmlns:a16="http://schemas.microsoft.com/office/drawing/2014/main" id="{310E7423-E922-4D6B-9ADF-CE78FD4C8EDA}"/>
                </a:ext>
              </a:extLst>
            </p:cNvPr>
            <p:cNvSpPr/>
            <p:nvPr/>
          </p:nvSpPr>
          <p:spPr bwMode="auto">
            <a:xfrm>
              <a:off x="1146000" y="2033566"/>
              <a:ext cx="1363776" cy="504056"/>
            </a:xfrm>
            <a:prstGeom prst="rect">
              <a:avLst/>
            </a:prstGeom>
            <a:noFill/>
            <a:ln w="19050">
              <a:noFill/>
              <a:round/>
              <a:headEnd/>
              <a:tailE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1" forceAA="0" compatLnSpc="1">
              <a:prstTxWarp prst="textNoShape">
                <a:avLst/>
              </a:prstTxWarp>
              <a:normAutofit/>
            </a:bodyPr>
            <a:lstStyle/>
            <a:p>
              <a:pPr algn="ctr"/>
              <a:r>
                <a:rPr lang="en-US" altLang="zh-CN" sz="2400" dirty="0">
                  <a:solidFill>
                    <a:schemeClr val="accent1">
                      <a:lumMod val="100000"/>
                    </a:schemeClr>
                  </a:solidFill>
                  <a:latin typeface="Impact" panose="020B0806030902050204" pitchFamily="34" charset="0"/>
                </a:rPr>
                <a:t>01</a:t>
              </a:r>
            </a:p>
          </p:txBody>
        </p:sp>
        <p:sp>
          <p:nvSpPr>
            <p:cNvPr id="14" name="îṧlide">
              <a:extLst>
                <a:ext uri="{FF2B5EF4-FFF2-40B4-BE49-F238E27FC236}">
                  <a16:creationId xmlns:a16="http://schemas.microsoft.com/office/drawing/2014/main" id="{EFA2F8D2-DC58-448A-A3E8-4EB3C56BEAE2}"/>
                </a:ext>
              </a:extLst>
            </p:cNvPr>
            <p:cNvSpPr/>
            <p:nvPr/>
          </p:nvSpPr>
          <p:spPr bwMode="auto">
            <a:xfrm>
              <a:off x="1146000" y="2793084"/>
              <a:ext cx="1363776" cy="504056"/>
            </a:xfrm>
            <a:prstGeom prst="rect">
              <a:avLst/>
            </a:prstGeom>
            <a:noFill/>
            <a:ln w="19050">
              <a:noFill/>
              <a:round/>
              <a:headEnd/>
              <a:tailEnd/>
            </a:ln>
          </p:spPr>
          <p:txBody>
            <a:bodyPr rot="0" spcFirstLastPara="0" vert="horz" wrap="none" lIns="91440" tIns="45720" rIns="91440" bIns="45720" anchor="ctr" anchorCtr="1" forceAA="0" compatLnSpc="1">
              <a:prstTxWarp prst="textNoShape">
                <a:avLst/>
              </a:prstTxWarp>
              <a:normAutofit/>
            </a:bodyPr>
            <a:lstStyle/>
            <a:p>
              <a:pPr algn="ctr"/>
              <a:r>
                <a:rPr lang="en-US" altLang="zh-CN" sz="2400">
                  <a:solidFill>
                    <a:schemeClr val="accent2">
                      <a:lumMod val="100000"/>
                    </a:schemeClr>
                  </a:solidFill>
                  <a:latin typeface="Impact" panose="020B0806030902050204" pitchFamily="34" charset="0"/>
                </a:rPr>
                <a:t>02</a:t>
              </a:r>
            </a:p>
          </p:txBody>
        </p:sp>
        <p:sp>
          <p:nvSpPr>
            <p:cNvPr id="15" name="íṣḷïďe">
              <a:extLst>
                <a:ext uri="{FF2B5EF4-FFF2-40B4-BE49-F238E27FC236}">
                  <a16:creationId xmlns:a16="http://schemas.microsoft.com/office/drawing/2014/main" id="{E2B748B0-EADD-4008-8D30-E31A6285C292}"/>
                </a:ext>
              </a:extLst>
            </p:cNvPr>
            <p:cNvSpPr/>
            <p:nvPr/>
          </p:nvSpPr>
          <p:spPr bwMode="auto">
            <a:xfrm>
              <a:off x="1146000" y="3552602"/>
              <a:ext cx="1363776" cy="504056"/>
            </a:xfrm>
            <a:prstGeom prst="rect">
              <a:avLst/>
            </a:prstGeom>
            <a:noFill/>
            <a:ln w="19050">
              <a:noFill/>
              <a:round/>
              <a:headEnd/>
              <a:tailEnd/>
            </a:ln>
          </p:spPr>
          <p:txBody>
            <a:bodyPr rot="0" spcFirstLastPara="0" vert="horz" wrap="none" lIns="91440" tIns="45720" rIns="91440" bIns="45720" anchor="ctr" anchorCtr="1" forceAA="0" compatLnSpc="1">
              <a:prstTxWarp prst="textNoShape">
                <a:avLst/>
              </a:prstTxWarp>
              <a:normAutofit/>
            </a:bodyPr>
            <a:lstStyle/>
            <a:p>
              <a:pPr algn="ctr"/>
              <a:r>
                <a:rPr lang="en-US" altLang="zh-CN" sz="2400">
                  <a:solidFill>
                    <a:schemeClr val="accent3">
                      <a:lumMod val="100000"/>
                    </a:schemeClr>
                  </a:solidFill>
                  <a:latin typeface="Impact" panose="020B0806030902050204" pitchFamily="34" charset="0"/>
                </a:rPr>
                <a:t>03</a:t>
              </a:r>
            </a:p>
          </p:txBody>
        </p:sp>
        <p:sp>
          <p:nvSpPr>
            <p:cNvPr id="16" name="íśľíḋé">
              <a:extLst>
                <a:ext uri="{FF2B5EF4-FFF2-40B4-BE49-F238E27FC236}">
                  <a16:creationId xmlns:a16="http://schemas.microsoft.com/office/drawing/2014/main" id="{AC59E99E-E519-401A-A9DA-E2D9F3FCCCB4}"/>
                </a:ext>
              </a:extLst>
            </p:cNvPr>
            <p:cNvSpPr/>
            <p:nvPr/>
          </p:nvSpPr>
          <p:spPr bwMode="auto">
            <a:xfrm>
              <a:off x="1146000" y="4312120"/>
              <a:ext cx="1363776" cy="504056"/>
            </a:xfrm>
            <a:prstGeom prst="rect">
              <a:avLst/>
            </a:prstGeom>
            <a:noFill/>
            <a:ln w="19050">
              <a:noFill/>
              <a:round/>
              <a:headEnd/>
              <a:tailEnd/>
            </a:ln>
          </p:spPr>
          <p:txBody>
            <a:bodyPr rot="0" spcFirstLastPara="0" vert="horz" wrap="none" lIns="91440" tIns="45720" rIns="91440" bIns="45720" anchor="ctr" anchorCtr="1" forceAA="0" compatLnSpc="1">
              <a:prstTxWarp prst="textNoShape">
                <a:avLst/>
              </a:prstTxWarp>
              <a:normAutofit/>
            </a:bodyPr>
            <a:lstStyle/>
            <a:p>
              <a:pPr algn="ctr"/>
              <a:r>
                <a:rPr lang="en-US" altLang="zh-CN" sz="2400">
                  <a:solidFill>
                    <a:schemeClr val="accent4">
                      <a:lumMod val="100000"/>
                    </a:schemeClr>
                  </a:solidFill>
                  <a:latin typeface="Impact" panose="020B0806030902050204" pitchFamily="34" charset="0"/>
                </a:rPr>
                <a:t>04</a:t>
              </a:r>
            </a:p>
          </p:txBody>
        </p:sp>
        <p:sp>
          <p:nvSpPr>
            <p:cNvPr id="17" name="išḻiďè">
              <a:extLst>
                <a:ext uri="{FF2B5EF4-FFF2-40B4-BE49-F238E27FC236}">
                  <a16:creationId xmlns:a16="http://schemas.microsoft.com/office/drawing/2014/main" id="{76240107-7681-4C54-8C47-4930F9FD71B9}"/>
                </a:ext>
              </a:extLst>
            </p:cNvPr>
            <p:cNvSpPr/>
            <p:nvPr/>
          </p:nvSpPr>
          <p:spPr bwMode="auto">
            <a:xfrm>
              <a:off x="1146000" y="5071638"/>
              <a:ext cx="1363776" cy="504056"/>
            </a:xfrm>
            <a:prstGeom prst="rect">
              <a:avLst/>
            </a:prstGeom>
            <a:noFill/>
            <a:ln w="19050">
              <a:noFill/>
              <a:round/>
              <a:headEnd/>
              <a:tailEnd/>
            </a:ln>
          </p:spPr>
          <p:txBody>
            <a:bodyPr rot="0" spcFirstLastPara="0" vert="horz" wrap="none" lIns="91440" tIns="45720" rIns="91440" bIns="45720" anchor="ctr" anchorCtr="1" forceAA="0" compatLnSpc="1">
              <a:prstTxWarp prst="textNoShape">
                <a:avLst/>
              </a:prstTxWarp>
              <a:normAutofit/>
            </a:bodyPr>
            <a:lstStyle/>
            <a:p>
              <a:pPr algn="ctr"/>
              <a:r>
                <a:rPr lang="en-US" altLang="zh-CN" sz="2400">
                  <a:solidFill>
                    <a:schemeClr val="accent5">
                      <a:lumMod val="100000"/>
                    </a:schemeClr>
                  </a:solidFill>
                  <a:latin typeface="Impact" panose="020B0806030902050204" pitchFamily="34" charset="0"/>
                </a:rPr>
                <a:t>05</a:t>
              </a:r>
            </a:p>
          </p:txBody>
        </p:sp>
        <p:cxnSp>
          <p:nvCxnSpPr>
            <p:cNvPr id="18" name="直接连接符 17">
              <a:extLst>
                <a:ext uri="{FF2B5EF4-FFF2-40B4-BE49-F238E27FC236}">
                  <a16:creationId xmlns:a16="http://schemas.microsoft.com/office/drawing/2014/main" id="{D814D919-3E38-4C0D-8550-72ED7F214798}"/>
                </a:ext>
              </a:extLst>
            </p:cNvPr>
            <p:cNvCxnSpPr/>
            <p:nvPr/>
          </p:nvCxnSpPr>
          <p:spPr>
            <a:xfrm>
              <a:off x="2509776" y="2065209"/>
              <a:ext cx="0" cy="440770"/>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4FD69B78-812A-4D5B-AE77-507EA02BBCF5}"/>
                </a:ext>
              </a:extLst>
            </p:cNvPr>
            <p:cNvCxnSpPr/>
            <p:nvPr/>
          </p:nvCxnSpPr>
          <p:spPr>
            <a:xfrm>
              <a:off x="2509776" y="2824727"/>
              <a:ext cx="0" cy="440770"/>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B0E4AB58-3CAA-4C37-80DD-E852A1F80B9F}"/>
                </a:ext>
              </a:extLst>
            </p:cNvPr>
            <p:cNvCxnSpPr/>
            <p:nvPr/>
          </p:nvCxnSpPr>
          <p:spPr>
            <a:xfrm>
              <a:off x="2509776" y="3584245"/>
              <a:ext cx="0" cy="440770"/>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C634C24-C4E1-40FB-B06E-AD962C8A1CC0}"/>
                </a:ext>
              </a:extLst>
            </p:cNvPr>
            <p:cNvCxnSpPr/>
            <p:nvPr/>
          </p:nvCxnSpPr>
          <p:spPr>
            <a:xfrm>
              <a:off x="2509776" y="4343763"/>
              <a:ext cx="0" cy="440770"/>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CD777E98-2649-4E4E-947F-4DFD8B9C7D8C}"/>
                </a:ext>
              </a:extLst>
            </p:cNvPr>
            <p:cNvCxnSpPr/>
            <p:nvPr/>
          </p:nvCxnSpPr>
          <p:spPr>
            <a:xfrm>
              <a:off x="2509776" y="5103281"/>
              <a:ext cx="0" cy="440770"/>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íšḷíḑé">
              <a:extLst>
                <a:ext uri="{FF2B5EF4-FFF2-40B4-BE49-F238E27FC236}">
                  <a16:creationId xmlns:a16="http://schemas.microsoft.com/office/drawing/2014/main" id="{3DFF3B8D-21CC-452D-A8F5-D678901A9838}"/>
                </a:ext>
              </a:extLst>
            </p:cNvPr>
            <p:cNvSpPr/>
            <p:nvPr/>
          </p:nvSpPr>
          <p:spPr bwMode="auto">
            <a:xfrm>
              <a:off x="3029587" y="2076428"/>
              <a:ext cx="8144999" cy="504056"/>
            </a:xfrm>
            <a:prstGeom prst="rect">
              <a:avLst/>
            </a:prstGeom>
            <a:noFill/>
            <a:ln w="19050">
              <a:noFill/>
              <a:round/>
              <a:headEnd/>
              <a:tailE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prstTxWarp prst="textNoShape">
                <a:avLst/>
              </a:prstTxWarp>
              <a:normAutofit/>
            </a:bodyPr>
            <a:lstStyle/>
            <a:p>
              <a:pPr>
                <a:lnSpc>
                  <a:spcPct val="120000"/>
                </a:lnSpc>
              </a:pPr>
              <a:r>
                <a:rPr lang="en-US" altLang="zh-CN" sz="1400" dirty="0" err="1"/>
                <a:t>FingerGlory</a:t>
              </a:r>
              <a:r>
                <a:rPr lang="en-US" altLang="zh-CN" sz="1400" dirty="0"/>
                <a:t> </a:t>
              </a:r>
              <a:r>
                <a:rPr lang="zh-CN" altLang="en-US" sz="1400" dirty="0"/>
                <a:t>历史概要</a:t>
              </a:r>
            </a:p>
          </p:txBody>
        </p:sp>
        <p:sp>
          <p:nvSpPr>
            <p:cNvPr id="24" name="íṥḻíḓe">
              <a:extLst>
                <a:ext uri="{FF2B5EF4-FFF2-40B4-BE49-F238E27FC236}">
                  <a16:creationId xmlns:a16="http://schemas.microsoft.com/office/drawing/2014/main" id="{EB5CF8BB-3CA0-44FF-BFC9-648E2E535576}"/>
                </a:ext>
              </a:extLst>
            </p:cNvPr>
            <p:cNvSpPr/>
            <p:nvPr/>
          </p:nvSpPr>
          <p:spPr bwMode="auto">
            <a:xfrm>
              <a:off x="2901000" y="2793084"/>
              <a:ext cx="8144999" cy="504056"/>
            </a:xfrm>
            <a:prstGeom prst="rect">
              <a:avLst/>
            </a:prstGeom>
            <a:noFill/>
            <a:ln w="19050">
              <a:noFill/>
              <a:round/>
              <a:headEnd/>
              <a:tailE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prstTxWarp prst="textNoShape">
                <a:avLst/>
              </a:prstTxWarp>
              <a:normAutofit/>
            </a:bodyPr>
            <a:lstStyle/>
            <a:p>
              <a:endParaRPr lang="zh-CN" altLang="en-US" sz="1400" dirty="0"/>
            </a:p>
          </p:txBody>
        </p:sp>
        <p:sp>
          <p:nvSpPr>
            <p:cNvPr id="25" name="íṩļiḍè">
              <a:extLst>
                <a:ext uri="{FF2B5EF4-FFF2-40B4-BE49-F238E27FC236}">
                  <a16:creationId xmlns:a16="http://schemas.microsoft.com/office/drawing/2014/main" id="{ACDD50F9-7BC9-435C-808C-DC4AF2A47AC8}"/>
                </a:ext>
              </a:extLst>
            </p:cNvPr>
            <p:cNvSpPr/>
            <p:nvPr/>
          </p:nvSpPr>
          <p:spPr bwMode="auto">
            <a:xfrm>
              <a:off x="2901000" y="3552602"/>
              <a:ext cx="8144999" cy="504056"/>
            </a:xfrm>
            <a:prstGeom prst="rect">
              <a:avLst/>
            </a:prstGeom>
            <a:noFill/>
            <a:ln w="19050">
              <a:noFill/>
              <a:round/>
              <a:headEnd/>
              <a:tailE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prstTxWarp prst="textNoShape">
                <a:avLst/>
              </a:prstTxWarp>
              <a:normAutofit/>
            </a:bodyPr>
            <a:lstStyle/>
            <a:p>
              <a:pPr>
                <a:lnSpc>
                  <a:spcPct val="120000"/>
                </a:lnSpc>
              </a:pPr>
              <a:endParaRPr lang="zh-CN" altLang="en-US" sz="1400" dirty="0"/>
            </a:p>
          </p:txBody>
        </p:sp>
        <p:sp>
          <p:nvSpPr>
            <p:cNvPr id="26" name="iŝlïḑê">
              <a:extLst>
                <a:ext uri="{FF2B5EF4-FFF2-40B4-BE49-F238E27FC236}">
                  <a16:creationId xmlns:a16="http://schemas.microsoft.com/office/drawing/2014/main" id="{EEF58507-B1F6-44E6-84C4-96F3BC31B328}"/>
                </a:ext>
              </a:extLst>
            </p:cNvPr>
            <p:cNvSpPr/>
            <p:nvPr/>
          </p:nvSpPr>
          <p:spPr bwMode="auto">
            <a:xfrm>
              <a:off x="2901000" y="4312120"/>
              <a:ext cx="8144999" cy="504056"/>
            </a:xfrm>
            <a:prstGeom prst="rect">
              <a:avLst/>
            </a:prstGeom>
            <a:noFill/>
            <a:ln w="19050">
              <a:noFill/>
              <a:round/>
              <a:headEnd/>
              <a:tailE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prstTxWarp prst="textNoShape">
                <a:avLst/>
              </a:prstTxWarp>
              <a:normAutofit/>
            </a:bodyPr>
            <a:lstStyle/>
            <a:p>
              <a:pPr>
                <a:lnSpc>
                  <a:spcPct val="120000"/>
                </a:lnSpc>
              </a:pPr>
              <a:endParaRPr lang="zh-CN" altLang="en-US" sz="1400" dirty="0"/>
            </a:p>
          </p:txBody>
        </p:sp>
        <p:sp>
          <p:nvSpPr>
            <p:cNvPr id="27" name="íṡļíḑé">
              <a:extLst>
                <a:ext uri="{FF2B5EF4-FFF2-40B4-BE49-F238E27FC236}">
                  <a16:creationId xmlns:a16="http://schemas.microsoft.com/office/drawing/2014/main" id="{BC5A2DBE-4064-43E9-84EE-97B1636A0447}"/>
                </a:ext>
              </a:extLst>
            </p:cNvPr>
            <p:cNvSpPr/>
            <p:nvPr/>
          </p:nvSpPr>
          <p:spPr bwMode="auto">
            <a:xfrm>
              <a:off x="2901000" y="5071638"/>
              <a:ext cx="8144999" cy="504056"/>
            </a:xfrm>
            <a:prstGeom prst="rect">
              <a:avLst/>
            </a:prstGeom>
            <a:noFill/>
            <a:ln w="19050">
              <a:noFill/>
              <a:round/>
              <a:headEnd/>
              <a:tailE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prstTxWarp prst="textNoShape">
                <a:avLst/>
              </a:prstTxWarp>
              <a:normAutofit/>
            </a:bodyPr>
            <a:lstStyle/>
            <a:p>
              <a:pPr>
                <a:lnSpc>
                  <a:spcPct val="120000"/>
                </a:lnSpc>
              </a:pPr>
              <a:endParaRPr lang="zh-CN" altLang="en-US" sz="1400" dirty="0"/>
            </a:p>
          </p:txBody>
        </p:sp>
      </p:grpSp>
      <p:sp>
        <p:nvSpPr>
          <p:cNvPr id="28" name="íšḷíḑé">
            <a:extLst>
              <a:ext uri="{FF2B5EF4-FFF2-40B4-BE49-F238E27FC236}">
                <a16:creationId xmlns:a16="http://schemas.microsoft.com/office/drawing/2014/main" id="{3DFF3B8D-21CC-452D-A8F5-D678901A9838}"/>
              </a:ext>
            </a:extLst>
          </p:cNvPr>
          <p:cNvSpPr/>
          <p:nvPr/>
        </p:nvSpPr>
        <p:spPr bwMode="auto">
          <a:xfrm>
            <a:off x="2953388" y="3017438"/>
            <a:ext cx="8144999" cy="504056"/>
          </a:xfrm>
          <a:prstGeom prst="rect">
            <a:avLst/>
          </a:prstGeom>
          <a:noFill/>
          <a:ln w="19050">
            <a:noFill/>
            <a:round/>
            <a:headEnd/>
            <a:tailE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prstTxWarp prst="textNoShape">
              <a:avLst/>
            </a:prstTxWarp>
            <a:normAutofit/>
          </a:bodyPr>
          <a:lstStyle/>
          <a:p>
            <a:pPr>
              <a:lnSpc>
                <a:spcPct val="120000"/>
              </a:lnSpc>
            </a:pPr>
            <a:r>
              <a:rPr lang="en-US" altLang="zh-CN" sz="1400" noProof="1"/>
              <a:t>FingerGlory</a:t>
            </a:r>
            <a:r>
              <a:rPr lang="zh-CN" altLang="en-US" sz="1400" noProof="1"/>
              <a:t>  基础&amp;</a:t>
            </a:r>
            <a:r>
              <a:rPr lang="en-US" altLang="zh-CN" sz="1400" noProof="1"/>
              <a:t>v1.0</a:t>
            </a:r>
            <a:r>
              <a:rPr lang="zh-CN" altLang="en-US" sz="1400" noProof="1"/>
              <a:t>玩法介绍</a:t>
            </a:r>
            <a:endParaRPr lang="zh-CN" altLang="en-US" sz="1400" noProof="1">
              <a:cs typeface="Arial"/>
            </a:endParaRPr>
          </a:p>
        </p:txBody>
      </p:sp>
      <p:sp>
        <p:nvSpPr>
          <p:cNvPr id="30" name="íšḷíḑé">
            <a:extLst>
              <a:ext uri="{FF2B5EF4-FFF2-40B4-BE49-F238E27FC236}">
                <a16:creationId xmlns:a16="http://schemas.microsoft.com/office/drawing/2014/main" id="{3DFF3B8D-21CC-452D-A8F5-D678901A9838}"/>
              </a:ext>
            </a:extLst>
          </p:cNvPr>
          <p:cNvSpPr/>
          <p:nvPr/>
        </p:nvSpPr>
        <p:spPr bwMode="auto">
          <a:xfrm>
            <a:off x="2910525" y="5232001"/>
            <a:ext cx="8144999" cy="504056"/>
          </a:xfrm>
          <a:prstGeom prst="rect">
            <a:avLst/>
          </a:prstGeom>
          <a:noFill/>
          <a:ln w="19050">
            <a:noFill/>
            <a:round/>
            <a:headEnd/>
            <a:tailE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prstTxWarp prst="textNoShape">
              <a:avLst/>
            </a:prstTxWarp>
            <a:normAutofit/>
          </a:bodyPr>
          <a:lstStyle/>
          <a:p>
            <a:pPr>
              <a:lnSpc>
                <a:spcPct val="120000"/>
              </a:lnSpc>
            </a:pPr>
            <a:r>
              <a:rPr lang="en-US" altLang="zh-CN" sz="1400" dirty="0" err="1"/>
              <a:t>FingerGlory</a:t>
            </a:r>
            <a:r>
              <a:rPr lang="en-US" altLang="zh-CN" sz="1400" dirty="0"/>
              <a:t> </a:t>
            </a:r>
            <a:r>
              <a:rPr lang="zh-CN" altLang="en-US" sz="1400" dirty="0"/>
              <a:t>黑历史职业</a:t>
            </a:r>
          </a:p>
        </p:txBody>
      </p:sp>
      <p:sp>
        <p:nvSpPr>
          <p:cNvPr id="31" name="íšḷíḑé">
            <a:extLst>
              <a:ext uri="{FF2B5EF4-FFF2-40B4-BE49-F238E27FC236}">
                <a16:creationId xmlns:a16="http://schemas.microsoft.com/office/drawing/2014/main" id="{3DFF3B8D-21CC-452D-A8F5-D678901A9838}"/>
              </a:ext>
            </a:extLst>
          </p:cNvPr>
          <p:cNvSpPr/>
          <p:nvPr/>
        </p:nvSpPr>
        <p:spPr bwMode="auto">
          <a:xfrm>
            <a:off x="2977200" y="3784201"/>
            <a:ext cx="8144999" cy="504056"/>
          </a:xfrm>
          <a:prstGeom prst="rect">
            <a:avLst/>
          </a:prstGeom>
          <a:noFill/>
          <a:ln w="19050">
            <a:noFill/>
            <a:round/>
            <a:headEnd/>
            <a:tailE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prstTxWarp prst="textNoShape">
              <a:avLst/>
            </a:prstTxWarp>
            <a:normAutofit/>
          </a:bodyPr>
          <a:lstStyle/>
          <a:p>
            <a:pPr>
              <a:lnSpc>
                <a:spcPct val="120000"/>
              </a:lnSpc>
            </a:pPr>
            <a:r>
              <a:rPr lang="en-US" altLang="zh-CN" sz="1400" dirty="0" err="1"/>
              <a:t>FingerGlory</a:t>
            </a:r>
            <a:r>
              <a:rPr lang="en-US" altLang="zh-CN" sz="1400" dirty="0"/>
              <a:t> v2.0</a:t>
            </a:r>
            <a:r>
              <a:rPr lang="zh-CN" altLang="en-US" sz="1400" dirty="0"/>
              <a:t>玩法介绍</a:t>
            </a:r>
          </a:p>
        </p:txBody>
      </p:sp>
      <p:sp>
        <p:nvSpPr>
          <p:cNvPr id="32" name="íšḷíḑé">
            <a:extLst>
              <a:ext uri="{FF2B5EF4-FFF2-40B4-BE49-F238E27FC236}">
                <a16:creationId xmlns:a16="http://schemas.microsoft.com/office/drawing/2014/main" id="{3DFF3B8D-21CC-452D-A8F5-D678901A9838}"/>
              </a:ext>
            </a:extLst>
          </p:cNvPr>
          <p:cNvSpPr/>
          <p:nvPr/>
        </p:nvSpPr>
        <p:spPr bwMode="auto">
          <a:xfrm>
            <a:off x="2929575" y="4550963"/>
            <a:ext cx="8144999" cy="504056"/>
          </a:xfrm>
          <a:prstGeom prst="rect">
            <a:avLst/>
          </a:prstGeom>
          <a:noFill/>
          <a:ln w="19050">
            <a:noFill/>
            <a:round/>
            <a:headEnd/>
            <a:tailE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prstTxWarp prst="textNoShape">
              <a:avLst/>
            </a:prstTxWarp>
            <a:normAutofit/>
          </a:bodyPr>
          <a:lstStyle/>
          <a:p>
            <a:pPr>
              <a:lnSpc>
                <a:spcPct val="120000"/>
              </a:lnSpc>
            </a:pPr>
            <a:r>
              <a:rPr lang="en-US" altLang="zh-CN" sz="1400" dirty="0" err="1"/>
              <a:t>FingerGlory</a:t>
            </a:r>
            <a:r>
              <a:rPr lang="en-US" altLang="zh-CN" sz="1400" dirty="0"/>
              <a:t> v3.0</a:t>
            </a:r>
            <a:r>
              <a:rPr lang="zh-CN" altLang="en-US" sz="1400" dirty="0"/>
              <a:t>玩法介绍</a:t>
            </a:r>
          </a:p>
        </p:txBody>
      </p:sp>
    </p:spTree>
    <p:extLst>
      <p:ext uri="{BB962C8B-B14F-4D97-AF65-F5344CB8AC3E}">
        <p14:creationId xmlns:p14="http://schemas.microsoft.com/office/powerpoint/2010/main" val="154305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D4A8CB-D6CC-4A6D-8A95-7C78ADEB4FB4}"/>
              </a:ext>
            </a:extLst>
          </p:cNvPr>
          <p:cNvSpPr>
            <a:spLocks noGrp="1"/>
          </p:cNvSpPr>
          <p:nvPr>
            <p:ph type="title"/>
          </p:nvPr>
        </p:nvSpPr>
        <p:spPr/>
        <p:txBody>
          <a:bodyPr/>
          <a:lstStyle/>
          <a:p>
            <a:r>
              <a:rPr lang="zh-CN" altLang="en-US">
                <a:cs typeface="Arial"/>
              </a:rPr>
              <a:t>新手入门3：游戏判定(复杂版、详细版)（擅长图论的可以看看）</a:t>
            </a:r>
            <a:endParaRPr lang="zh-CN" altLang="en-US"/>
          </a:p>
        </p:txBody>
      </p:sp>
      <p:sp>
        <p:nvSpPr>
          <p:cNvPr id="3" name="内容占位符 2">
            <a:extLst>
              <a:ext uri="{FF2B5EF4-FFF2-40B4-BE49-F238E27FC236}">
                <a16:creationId xmlns:a16="http://schemas.microsoft.com/office/drawing/2014/main" id="{C0F6AF48-4211-4BEF-8E33-946FE0D8B5B8}"/>
              </a:ext>
            </a:extLst>
          </p:cNvPr>
          <p:cNvSpPr>
            <a:spLocks noGrp="1"/>
          </p:cNvSpPr>
          <p:nvPr>
            <p:ph idx="1"/>
          </p:nvPr>
        </p:nvSpPr>
        <p:spPr>
          <a:xfrm>
            <a:off x="669924" y="1123950"/>
            <a:ext cx="10850563" cy="5731543"/>
          </a:xfrm>
        </p:spPr>
        <p:txBody>
          <a:bodyPr vert="horz" lIns="91440" tIns="45720" rIns="91440" bIns="45720" rtlCol="0" anchor="t">
            <a:normAutofit/>
          </a:bodyPr>
          <a:lstStyle/>
          <a:p>
            <a:pPr marL="227965" indent="-227965"/>
            <a:r>
              <a:rPr lang="zh-CN" altLang="en-US">
                <a:ea typeface="+mn-lt"/>
                <a:cs typeface="+mn-lt"/>
              </a:rPr>
              <a:t>0.</a:t>
            </a:r>
            <a:r>
              <a:rPr lang="zh-CN">
                <a:ea typeface="+mn-lt"/>
                <a:cs typeface="+mn-lt"/>
              </a:rPr>
              <a:t>首先将所有的有效攻击看作攻击者指向被攻击者的边</a:t>
            </a:r>
            <a:r>
              <a:rPr lang="zh-CN" altLang="en-US">
                <a:ea typeface="+mn-lt"/>
                <a:cs typeface="+mn-lt"/>
              </a:rPr>
              <a:t>！弹成功的边是弹的人指向被弹的人。</a:t>
            </a:r>
            <a:endParaRPr lang="en-US" altLang="zh-CN">
              <a:ea typeface="+mn-lt"/>
              <a:cs typeface="+mn-lt"/>
            </a:endParaRPr>
          </a:p>
          <a:p>
            <a:pPr marL="227965" indent="-227965"/>
            <a:r>
              <a:rPr lang="zh-CN">
                <a:ea typeface="+mn-lt"/>
                <a:cs typeface="+mn-lt"/>
              </a:rPr>
              <a:t>1.永远是速度最快的先攻击，速度慢的后攻击。</a:t>
            </a:r>
            <a:r>
              <a:rPr lang="zh-CN" altLang="en-US">
                <a:ea typeface="+mn-lt"/>
                <a:cs typeface="+mn-lt"/>
              </a:rPr>
              <a:t>（算法：按照速度快慢排序）</a:t>
            </a:r>
            <a:endParaRPr lang="zh-CN" dirty="0">
              <a:ea typeface="+mn-lt"/>
              <a:cs typeface="+mn-lt"/>
            </a:endParaRPr>
          </a:p>
          <a:p>
            <a:pPr marL="227965" indent="-227965"/>
            <a:r>
              <a:rPr lang="zh-CN">
                <a:ea typeface="+mn-lt"/>
                <a:cs typeface="+mn-lt"/>
              </a:rPr>
              <a:t>2.对于对攻，伤害为两者伤害之差，速度等同胜利（伤害高）一方的速度。</a:t>
            </a:r>
          </a:p>
          <a:p>
            <a:pPr marL="227965" indent="-227965"/>
            <a:r>
              <a:rPr lang="zh-CN">
                <a:ea typeface="+mn-lt"/>
                <a:cs typeface="+mn-lt"/>
              </a:rPr>
              <a:t>3.如果你打别人，被另外一个人攻击，判定是攻击你的人对你造成了有效攻击，伤害等同原来。（算法：补刀</a:t>
            </a:r>
            <a:r>
              <a:rPr lang="zh-CN" altLang="en-US">
                <a:ea typeface="+mn-lt"/>
                <a:cs typeface="+mn-lt"/>
              </a:rPr>
              <a:t>仍然当作一条有效边</a:t>
            </a:r>
            <a:r>
              <a:rPr lang="zh-CN">
                <a:ea typeface="+mn-lt"/>
                <a:cs typeface="+mn-lt"/>
              </a:rPr>
              <a:t>）</a:t>
            </a:r>
          </a:p>
          <a:p>
            <a:pPr marL="227965" indent="-227965"/>
            <a:r>
              <a:rPr lang="zh-CN">
                <a:ea typeface="+mn-lt"/>
                <a:cs typeface="+mn-lt"/>
              </a:rPr>
              <a:t>4.如果你成功击杀了某人，则你不会再被补刀了，即同速或更低速度的攻击对你无效；如果你被打死了，则你比打死你的人的更低速度的攻击失效。例如A震B，B双枪C，C积点。这时B的双枪就失效了。（算法：</a:t>
            </a:r>
            <a:r>
              <a:rPr lang="zh-CN" altLang="en-US">
                <a:ea typeface="+mn-lt"/>
                <a:cs typeface="+mn-lt"/>
              </a:rPr>
              <a:t>死人指向别人的低速边删除</a:t>
            </a:r>
            <a:r>
              <a:rPr lang="zh-CN">
                <a:ea typeface="+mn-lt"/>
                <a:cs typeface="+mn-lt"/>
              </a:rPr>
              <a:t>）</a:t>
            </a:r>
          </a:p>
          <a:p>
            <a:pPr marL="227965" indent="-227965"/>
            <a:r>
              <a:rPr lang="zh-CN">
                <a:ea typeface="+mn-lt"/>
                <a:cs typeface="+mn-lt"/>
              </a:rPr>
              <a:t>5.即使你击杀成功了不被补刀，你还是可以被自己的攻击弹死（即被别人弹而死）。（</a:t>
            </a:r>
            <a:r>
              <a:rPr lang="zh-CN" altLang="en-US">
                <a:ea typeface="+mn-lt"/>
                <a:cs typeface="+mn-lt"/>
              </a:rPr>
              <a:t>算法：弹类在同速度边中先生效，无视击杀，但弹死人的指向别人的同速边还不删除，只删除低速边</a:t>
            </a:r>
            <a:r>
              <a:rPr lang="zh-CN">
                <a:ea typeface="+mn-lt"/>
                <a:cs typeface="+mn-lt"/>
              </a:rPr>
              <a:t>）</a:t>
            </a:r>
            <a:endParaRPr lang="en-US">
              <a:ea typeface="+mn-lt"/>
              <a:cs typeface="+mn-lt"/>
            </a:endParaRPr>
          </a:p>
          <a:p>
            <a:pPr marL="227965" indent="-227965"/>
            <a:r>
              <a:rPr lang="zh-CN">
                <a:ea typeface="+mn-lt"/>
                <a:cs typeface="+mn-lt"/>
              </a:rPr>
              <a:t>6.对于同速度的成功攻击，按照以下规则判定（</a:t>
            </a:r>
            <a:r>
              <a:rPr lang="zh-CN" altLang="en-US">
                <a:ea typeface="+mn-lt"/>
                <a:cs typeface="+mn-lt"/>
              </a:rPr>
              <a:t>复杂</a:t>
            </a:r>
            <a:r>
              <a:rPr lang="zh-CN">
                <a:ea typeface="+mn-lt"/>
                <a:cs typeface="+mn-lt"/>
              </a:rPr>
              <a:t>版）：</a:t>
            </a:r>
          </a:p>
          <a:p>
            <a:pPr marL="227965" indent="-227965"/>
            <a:r>
              <a:rPr lang="en-US" altLang="zh-CN" dirty="0">
                <a:cs typeface="Arial"/>
              </a:rPr>
              <a:t>0）准备操作：选出同速的有效边（以及处理完高速的边了），</a:t>
            </a:r>
            <a:r>
              <a:rPr lang="en-US" altLang="zh-CN" dirty="0" err="1">
                <a:cs typeface="Arial"/>
              </a:rPr>
              <a:t>即删除死人指向别人的边，其他该速度的边则保留</a:t>
            </a:r>
            <a:r>
              <a:rPr lang="en-US" altLang="zh-CN" dirty="0">
                <a:cs typeface="Arial"/>
              </a:rPr>
              <a:t>。</a:t>
            </a:r>
          </a:p>
          <a:p>
            <a:pPr marL="227965" indent="-227965"/>
            <a:r>
              <a:rPr lang="en-US" altLang="zh-CN" dirty="0">
                <a:cs typeface="Arial"/>
              </a:rPr>
              <a:t>*特判1：弹边弹的人死了则边反向；攻击的人死了边删除但是弹的人并不算击杀（因为攻击失效了）</a:t>
            </a:r>
          </a:p>
          <a:p>
            <a:pPr marL="227965" indent="-227965"/>
            <a:endParaRPr lang="zh-CN" altLang="en-US" dirty="0">
              <a:cs typeface="Arial"/>
            </a:endParaRPr>
          </a:p>
        </p:txBody>
      </p:sp>
    </p:spTree>
    <p:extLst>
      <p:ext uri="{BB962C8B-B14F-4D97-AF65-F5344CB8AC3E}">
        <p14:creationId xmlns:p14="http://schemas.microsoft.com/office/powerpoint/2010/main" val="826347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4D2358-0976-41A6-9D71-2CA96148FD71}"/>
              </a:ext>
            </a:extLst>
          </p:cNvPr>
          <p:cNvSpPr>
            <a:spLocks noGrp="1"/>
          </p:cNvSpPr>
          <p:nvPr>
            <p:ph type="title"/>
          </p:nvPr>
        </p:nvSpPr>
        <p:spPr/>
        <p:txBody>
          <a:bodyPr/>
          <a:lstStyle/>
          <a:p>
            <a:r>
              <a:rPr lang="zh-CN">
                <a:ea typeface="+mj-lt"/>
                <a:cs typeface="+mj-lt"/>
              </a:rPr>
              <a:t>新手入门3：游戏判定(复杂版、详细版)</a:t>
            </a:r>
            <a:endParaRPr lang="zh-CN" b="0">
              <a:ea typeface="+mj-lt"/>
              <a:cs typeface="+mj-lt"/>
            </a:endParaRPr>
          </a:p>
        </p:txBody>
      </p:sp>
      <p:sp>
        <p:nvSpPr>
          <p:cNvPr id="3" name="内容占位符 2">
            <a:extLst>
              <a:ext uri="{FF2B5EF4-FFF2-40B4-BE49-F238E27FC236}">
                <a16:creationId xmlns:a16="http://schemas.microsoft.com/office/drawing/2014/main" id="{8482D93D-8D3E-4C11-991C-5AFCD939AE0E}"/>
              </a:ext>
            </a:extLst>
          </p:cNvPr>
          <p:cNvSpPr>
            <a:spLocks noGrp="1"/>
          </p:cNvSpPr>
          <p:nvPr>
            <p:ph idx="1"/>
          </p:nvPr>
        </p:nvSpPr>
        <p:spPr/>
        <p:txBody>
          <a:bodyPr vert="horz" lIns="91440" tIns="45720" rIns="91440" bIns="45720" rtlCol="0" anchor="t">
            <a:normAutofit/>
          </a:bodyPr>
          <a:lstStyle/>
          <a:p>
            <a:pPr marL="227965" indent="-227965"/>
            <a:r>
              <a:rPr lang="en-US" altLang="zh-CN" dirty="0">
                <a:cs typeface="Arial"/>
              </a:rPr>
              <a:t>1）处理弹边，这条边立刻生效（说明弹的人和被弹的人还都没死）。即弹的人算击杀成功，弹到人</a:t>
            </a:r>
            <a:r>
              <a:rPr lang="en-US" altLang="zh-CN" noProof="1">
                <a:cs typeface="Arial"/>
              </a:rPr>
              <a:t>了。被弹的人标记已死。这条边变成正常边</a:t>
            </a:r>
          </a:p>
          <a:p>
            <a:pPr marL="227965" indent="-227965"/>
            <a:r>
              <a:rPr lang="en-US" altLang="zh-CN" noProof="1">
                <a:cs typeface="Arial"/>
              </a:rPr>
              <a:t>2）如果有人的攻击指向死人（包括杀过人的死人，因为他被弹死了），则指向死人的人标记杀过人，并删除这条边。然后所有指向击杀过人的人（注意，指向死人的边已被删除，不存在指向杀过人的死人的情况了）的边删除。记作操作1。</a:t>
            </a:r>
          </a:p>
          <a:p>
            <a:pPr marL="227965" indent="-227965"/>
            <a:r>
              <a:rPr lang="zh-CN" altLang="en-US">
                <a:cs typeface="Arial"/>
              </a:rPr>
              <a:t>3）</a:t>
            </a:r>
            <a:r>
              <a:rPr lang="zh-CN">
                <a:cs typeface="Arial"/>
              </a:rPr>
              <a:t>如果有人只被指</a:t>
            </a:r>
            <a:r>
              <a:rPr lang="zh-CN" altLang="en-US">
                <a:cs typeface="Arial"/>
              </a:rPr>
              <a:t>向</a:t>
            </a:r>
            <a:r>
              <a:rPr lang="zh-CN">
                <a:cs typeface="Arial"/>
              </a:rPr>
              <a:t>且不指向别人（杀人</a:t>
            </a:r>
            <a:r>
              <a:rPr lang="zh-CN" altLang="en-US">
                <a:cs typeface="Arial"/>
              </a:rPr>
              <a:t>已经处理过了</a:t>
            </a:r>
            <a:r>
              <a:rPr lang="zh-CN">
                <a:cs typeface="Arial"/>
              </a:rPr>
              <a:t>）则他死。然后进行</a:t>
            </a:r>
            <a:r>
              <a:rPr lang="zh-CN" altLang="en-US">
                <a:cs typeface="Arial"/>
              </a:rPr>
              <a:t>操作1，直到不存在一个人只被指向且不指向别人。记作操作2。</a:t>
            </a:r>
          </a:p>
          <a:p>
            <a:pPr marL="227965" indent="-227965"/>
            <a:r>
              <a:rPr lang="zh-CN" altLang="en-US">
                <a:cs typeface="Arial"/>
              </a:rPr>
              <a:t>4）找出图中所有的强连通分量*（定义详见图论：对一个强连通分量内的任何两个点，都可以互相到达，一个点本身也是强连通分量）（用Tarjan或者Kosaraju算法都可以很快求出）。删除一个点指向与之同一强连通分量的点 的边。</a:t>
            </a:r>
          </a:p>
          <a:p>
            <a:pPr marL="227965" indent="-227965"/>
            <a:r>
              <a:rPr lang="zh-CN" altLang="en-US">
                <a:cs typeface="Arial"/>
              </a:rPr>
              <a:t>5）重复操作2。此时所有点一定不被指向且不指向别人。</a:t>
            </a:r>
            <a:endParaRPr lang="zh-CN" altLang="en-US" dirty="0">
              <a:cs typeface="Arial"/>
            </a:endParaRPr>
          </a:p>
        </p:txBody>
      </p:sp>
      <p:pic>
        <p:nvPicPr>
          <p:cNvPr id="4" name="图片 4" descr="图片包含 钟表, 游戏机, 物体, 画&#10;&#10;已自动生成说明">
            <a:extLst>
              <a:ext uri="{FF2B5EF4-FFF2-40B4-BE49-F238E27FC236}">
                <a16:creationId xmlns:a16="http://schemas.microsoft.com/office/drawing/2014/main" id="{3FEA1CD5-E173-4C8D-83EA-B1B5EEEB84AB}"/>
              </a:ext>
            </a:extLst>
          </p:cNvPr>
          <p:cNvPicPr>
            <a:picLocks noChangeAspect="1"/>
          </p:cNvPicPr>
          <p:nvPr/>
        </p:nvPicPr>
        <p:blipFill>
          <a:blip r:embed="rId2"/>
          <a:stretch>
            <a:fillRect/>
          </a:stretch>
        </p:blipFill>
        <p:spPr>
          <a:xfrm>
            <a:off x="874295" y="4715096"/>
            <a:ext cx="2743200" cy="1719072"/>
          </a:xfrm>
          <a:prstGeom prst="rect">
            <a:avLst/>
          </a:prstGeom>
        </p:spPr>
      </p:pic>
      <p:sp>
        <p:nvSpPr>
          <p:cNvPr id="5" name="文本框 4">
            <a:extLst>
              <a:ext uri="{FF2B5EF4-FFF2-40B4-BE49-F238E27FC236}">
                <a16:creationId xmlns:a16="http://schemas.microsoft.com/office/drawing/2014/main" id="{BE4BF38F-1284-4F91-A628-787D2926A7D8}"/>
              </a:ext>
            </a:extLst>
          </p:cNvPr>
          <p:cNvSpPr txBox="1"/>
          <p:nvPr/>
        </p:nvSpPr>
        <p:spPr>
          <a:xfrm>
            <a:off x="4062663" y="4874795"/>
            <a:ext cx="771625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CN" altLang="en-US">
                <a:cs typeface="Arial"/>
              </a:rPr>
              <a:t>举例1：对于这样的图，首先6被4、5杀死了；然后4、5无敌；删除3指向5，3指向4，2指向4的边。然后2，3只被指向了，所以1杀死了3、4，所以1无敌了，然后4指向1的边也删除。结束。</a:t>
            </a:r>
            <a:endParaRPr lang="zh-CN" altLang="en-US" dirty="0">
              <a:cs typeface="Arial"/>
            </a:endParaRPr>
          </a:p>
        </p:txBody>
      </p:sp>
    </p:spTree>
    <p:extLst>
      <p:ext uri="{BB962C8B-B14F-4D97-AF65-F5344CB8AC3E}">
        <p14:creationId xmlns:p14="http://schemas.microsoft.com/office/powerpoint/2010/main" val="4182665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FD2ACE-3D62-43A4-B2AC-AEACC1C3BE3B}"/>
              </a:ext>
            </a:extLst>
          </p:cNvPr>
          <p:cNvSpPr>
            <a:spLocks noGrp="1"/>
          </p:cNvSpPr>
          <p:nvPr>
            <p:ph type="title"/>
          </p:nvPr>
        </p:nvSpPr>
        <p:spPr/>
        <p:txBody>
          <a:bodyPr/>
          <a:lstStyle/>
          <a:p>
            <a:r>
              <a:rPr lang="zh-CN" altLang="en-US">
                <a:cs typeface="Arial"/>
              </a:rPr>
              <a:t>具体解释（新手可选择跳过）</a:t>
            </a:r>
            <a:endParaRPr lang="zh-CN" altLang="en-US"/>
          </a:p>
        </p:txBody>
      </p:sp>
      <p:pic>
        <p:nvPicPr>
          <p:cNvPr id="7" name="图片 7" descr="图片包含 游戏机, 钟表, 画, 标志&#10;&#10;已自动生成说明">
            <a:extLst>
              <a:ext uri="{FF2B5EF4-FFF2-40B4-BE49-F238E27FC236}">
                <a16:creationId xmlns:a16="http://schemas.microsoft.com/office/drawing/2014/main" id="{65AD8E19-9ACB-40ED-8409-5B5C2F2123E5}"/>
              </a:ext>
            </a:extLst>
          </p:cNvPr>
          <p:cNvPicPr>
            <a:picLocks noGrp="1" noChangeAspect="1"/>
          </p:cNvPicPr>
          <p:nvPr>
            <p:ph idx="1"/>
          </p:nvPr>
        </p:nvPicPr>
        <p:blipFill>
          <a:blip r:embed="rId2"/>
          <a:stretch>
            <a:fillRect/>
          </a:stretch>
        </p:blipFill>
        <p:spPr>
          <a:xfrm>
            <a:off x="2965" y="1458829"/>
            <a:ext cx="3762375" cy="4410075"/>
          </a:xfrm>
        </p:spPr>
      </p:pic>
      <p:sp>
        <p:nvSpPr>
          <p:cNvPr id="8" name="文本框 7">
            <a:extLst>
              <a:ext uri="{FF2B5EF4-FFF2-40B4-BE49-F238E27FC236}">
                <a16:creationId xmlns:a16="http://schemas.microsoft.com/office/drawing/2014/main" id="{1C15ABA9-B922-4B2F-8621-38135F050074}"/>
              </a:ext>
            </a:extLst>
          </p:cNvPr>
          <p:cNvSpPr txBox="1"/>
          <p:nvPr/>
        </p:nvSpPr>
        <p:spPr>
          <a:xfrm>
            <a:off x="4503821" y="1556084"/>
            <a:ext cx="662338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CN" altLang="en-US">
                <a:cs typeface="Arial"/>
              </a:rPr>
              <a:t>举例2：这时不存在只进不出的点，而1、2、5三个点是图中的一个极大强连通子图（再加入3或4就不能满足任意两点互相到达，1不能到达3也不能到4）。然后删除强连通分量内的边，只剩下3指向1，4指向2、5，所以1，2，5死。结束。</a:t>
            </a:r>
            <a:endParaRPr lang="zh-CN" altLang="en-US" dirty="0">
              <a:cs typeface="Arial"/>
            </a:endParaRPr>
          </a:p>
        </p:txBody>
      </p:sp>
      <p:sp>
        <p:nvSpPr>
          <p:cNvPr id="9" name="文本框 8">
            <a:extLst>
              <a:ext uri="{FF2B5EF4-FFF2-40B4-BE49-F238E27FC236}">
                <a16:creationId xmlns:a16="http://schemas.microsoft.com/office/drawing/2014/main" id="{294A71D2-0172-43B4-8F1A-D8B41A435DBF}"/>
              </a:ext>
            </a:extLst>
          </p:cNvPr>
          <p:cNvSpPr txBox="1"/>
          <p:nvPr/>
        </p:nvSpPr>
        <p:spPr>
          <a:xfrm>
            <a:off x="4724400" y="3200400"/>
            <a:ext cx="640280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CN" altLang="en-US">
                <a:cs typeface="Arial"/>
              </a:rPr>
              <a:t>其实平时基本用不到这么复杂，这已经是最复杂了，更复杂很少出现（可能一辈子都不会遇到哦）。不必慌张~</a:t>
            </a:r>
          </a:p>
          <a:p>
            <a:r>
              <a:rPr lang="zh-CN" altLang="en-US">
                <a:cs typeface="Arial"/>
              </a:rPr>
              <a:t>是不是有信息内味了？对。这就是Xzy算法。</a:t>
            </a:r>
            <a:endParaRPr lang="zh-CN" altLang="en-US" dirty="0">
              <a:cs typeface="Arial"/>
            </a:endParaRPr>
          </a:p>
          <a:p>
            <a:r>
              <a:rPr lang="zh-CN" altLang="en-US">
                <a:cs typeface="Arial"/>
              </a:rPr>
              <a:t>cpp代码放在最后一页</a:t>
            </a:r>
            <a:endParaRPr lang="zh-CN" altLang="en-US" dirty="0">
              <a:cs typeface="Arial"/>
            </a:endParaRPr>
          </a:p>
        </p:txBody>
      </p:sp>
      <p:sp>
        <p:nvSpPr>
          <p:cNvPr id="3" name="箭头: 右 2">
            <a:extLst>
              <a:ext uri="{FF2B5EF4-FFF2-40B4-BE49-F238E27FC236}">
                <a16:creationId xmlns:a16="http://schemas.microsoft.com/office/drawing/2014/main" id="{35F14FDC-16F0-4A6B-BBB7-917F76DBB151}"/>
              </a:ext>
            </a:extLst>
          </p:cNvPr>
          <p:cNvSpPr/>
          <p:nvPr/>
        </p:nvSpPr>
        <p:spPr>
          <a:xfrm>
            <a:off x="10248980" y="6284815"/>
            <a:ext cx="176046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Arial"/>
                <a:hlinkClick r:id="rId3"/>
              </a:rPr>
              <a:t>查看代码</a:t>
            </a:r>
            <a:endParaRPr lang="zh-CN" altLang="en-US" dirty="0">
              <a:hlinkClick r:id="rId3"/>
            </a:endParaRPr>
          </a:p>
        </p:txBody>
      </p:sp>
    </p:spTree>
    <p:extLst>
      <p:ext uri="{BB962C8B-B14F-4D97-AF65-F5344CB8AC3E}">
        <p14:creationId xmlns:p14="http://schemas.microsoft.com/office/powerpoint/2010/main" val="392442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78872" y="4150918"/>
            <a:ext cx="4706376" cy="658826"/>
          </a:xfrm>
        </p:spPr>
        <p:txBody>
          <a:bodyPr>
            <a:normAutofit/>
          </a:bodyPr>
          <a:lstStyle/>
          <a:p>
            <a:pPr>
              <a:lnSpc>
                <a:spcPct val="120000"/>
              </a:lnSpc>
            </a:pPr>
            <a:r>
              <a:rPr lang="en-US" altLang="zh-CN" dirty="0" err="1"/>
              <a:t>FingerGlory</a:t>
            </a:r>
            <a:r>
              <a:rPr lang="en-US" altLang="zh-CN" dirty="0"/>
              <a:t> v2.0</a:t>
            </a:r>
            <a:r>
              <a:rPr lang="zh-CN" altLang="en-US" dirty="0"/>
              <a:t>玩法介绍</a:t>
            </a:r>
          </a:p>
        </p:txBody>
      </p:sp>
      <p:sp>
        <p:nvSpPr>
          <p:cNvPr id="3" name="文本占位符 2"/>
          <p:cNvSpPr>
            <a:spLocks noGrp="1"/>
          </p:cNvSpPr>
          <p:nvPr>
            <p:ph type="body" idx="1"/>
          </p:nvPr>
        </p:nvSpPr>
        <p:spPr>
          <a:xfrm>
            <a:off x="5278872" y="4962938"/>
            <a:ext cx="4706376" cy="1003753"/>
          </a:xfrm>
        </p:spPr>
        <p:txBody>
          <a:bodyPr/>
          <a:lstStyle/>
          <a:p>
            <a:pPr lvl="0">
              <a:lnSpc>
                <a:spcPct val="100000"/>
              </a:lnSpc>
            </a:pPr>
            <a:r>
              <a:rPr lang="en-US" altLang="zh-CN" dirty="0" err="1"/>
              <a:t>FingerGlory</a:t>
            </a:r>
            <a:r>
              <a:rPr lang="zh-CN" altLang="en-US" dirty="0"/>
              <a:t>的光辉岁月</a:t>
            </a:r>
            <a:endParaRPr lang="en-US" altLang="zh-CN" dirty="0"/>
          </a:p>
        </p:txBody>
      </p:sp>
      <p:sp>
        <p:nvSpPr>
          <p:cNvPr id="7" name="文本占位符 6">
            <a:extLst>
              <a:ext uri="{FF2B5EF4-FFF2-40B4-BE49-F238E27FC236}">
                <a16:creationId xmlns:a16="http://schemas.microsoft.com/office/drawing/2014/main" id="{D4D7109D-61AC-49BA-B40D-3032DACB5025}"/>
              </a:ext>
            </a:extLst>
          </p:cNvPr>
          <p:cNvSpPr>
            <a:spLocks noGrp="1"/>
          </p:cNvSpPr>
          <p:nvPr>
            <p:ph type="body" idx="4294967295"/>
          </p:nvPr>
        </p:nvSpPr>
        <p:spPr>
          <a:xfrm>
            <a:off x="2252870" y="2046514"/>
            <a:ext cx="1118054" cy="1128156"/>
          </a:xfrm>
        </p:spPr>
        <p:txBody>
          <a:bodyPr wrap="none">
            <a:prstTxWarp prst="textPlain">
              <a:avLst/>
            </a:prstTxWarp>
          </a:bodyPr>
          <a:lstStyle/>
          <a:p>
            <a:pPr marL="0" indent="0">
              <a:buNone/>
            </a:pPr>
            <a:r>
              <a:rPr lang="en-US" altLang="zh-CN" spc="300" dirty="0">
                <a:solidFill>
                  <a:schemeClr val="bg1"/>
                </a:solidFill>
                <a:latin typeface="Impact" panose="020B0806030902050204" pitchFamily="34" charset="0"/>
              </a:rPr>
              <a:t>03</a:t>
            </a:r>
            <a:endParaRPr lang="zh-CN" altLang="en-US" spc="300" dirty="0">
              <a:solidFill>
                <a:schemeClr val="bg1"/>
              </a:solidFill>
              <a:latin typeface="Impact" panose="020B0806030902050204" pitchFamily="34" charset="0"/>
            </a:endParaRPr>
          </a:p>
        </p:txBody>
      </p:sp>
      <p:cxnSp>
        <p:nvCxnSpPr>
          <p:cNvPr id="6" name="直接连接符 5">
            <a:extLst>
              <a:ext uri="{FF2B5EF4-FFF2-40B4-BE49-F238E27FC236}">
                <a16:creationId xmlns:a16="http://schemas.microsoft.com/office/drawing/2014/main" id="{C278D7B7-65D5-42E6-B5FC-C433758287FF}"/>
              </a:ext>
            </a:extLst>
          </p:cNvPr>
          <p:cNvCxnSpPr/>
          <p:nvPr/>
        </p:nvCxnSpPr>
        <p:spPr>
          <a:xfrm>
            <a:off x="5339172" y="4867009"/>
            <a:ext cx="46274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086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5CA18-E395-4518-9F9D-C42FF4C4B0FC}"/>
              </a:ext>
            </a:extLst>
          </p:cNvPr>
          <p:cNvSpPr>
            <a:spLocks noGrp="1"/>
          </p:cNvSpPr>
          <p:nvPr>
            <p:ph type="title"/>
          </p:nvPr>
        </p:nvSpPr>
        <p:spPr/>
        <p:txBody>
          <a:bodyPr/>
          <a:lstStyle/>
          <a:p>
            <a:r>
              <a:rPr lang="zh-CN" altLang="en-US">
                <a:cs typeface="Arial"/>
              </a:rPr>
              <a:t>2.0版新增规则</a:t>
            </a:r>
            <a:endParaRPr lang="zh-CN" altLang="en-US"/>
          </a:p>
        </p:txBody>
      </p:sp>
      <p:sp>
        <p:nvSpPr>
          <p:cNvPr id="3" name="内容占位符 2">
            <a:extLst>
              <a:ext uri="{FF2B5EF4-FFF2-40B4-BE49-F238E27FC236}">
                <a16:creationId xmlns:a16="http://schemas.microsoft.com/office/drawing/2014/main" id="{A12B2989-9545-4532-BE81-AA05BFF825AF}"/>
              </a:ext>
            </a:extLst>
          </p:cNvPr>
          <p:cNvSpPr>
            <a:spLocks noGrp="1"/>
          </p:cNvSpPr>
          <p:nvPr>
            <p:ph idx="1"/>
          </p:nvPr>
        </p:nvSpPr>
        <p:spPr/>
        <p:txBody>
          <a:bodyPr vert="horz" lIns="91440" tIns="45720" rIns="91440" bIns="45720" rtlCol="0" anchor="t">
            <a:normAutofit/>
          </a:bodyPr>
          <a:lstStyle/>
          <a:p>
            <a:pPr marL="227965" indent="-227965"/>
            <a:r>
              <a:rPr lang="zh-CN" altLang="en-US">
                <a:cs typeface="Arial"/>
              </a:rPr>
              <a:t>1.每轮第一回合除积点外可以选择发动技能，但除非特定否则不能造成伤害</a:t>
            </a:r>
          </a:p>
          <a:p>
            <a:pPr marL="227965" indent="-227965"/>
            <a:r>
              <a:rPr lang="zh-CN" altLang="en-US">
                <a:cs typeface="Arial"/>
              </a:rPr>
              <a:t>2.发动主动技要做出相应手势，并说出相应技能，否则无效</a:t>
            </a:r>
            <a:endParaRPr lang="zh-CN" altLang="en-US" dirty="0">
              <a:cs typeface="Arial"/>
            </a:endParaRPr>
          </a:p>
          <a:p>
            <a:pPr marL="227965" indent="-227965"/>
            <a:r>
              <a:rPr lang="zh-CN" altLang="en-US">
                <a:cs typeface="Arial"/>
              </a:rPr>
              <a:t>3.自爆为对自己造成99999点真伤</a:t>
            </a:r>
          </a:p>
          <a:p>
            <a:pPr marL="227965" indent="-227965"/>
            <a:r>
              <a:rPr lang="en-US" altLang="zh-CN" dirty="0">
                <a:ea typeface="+mn-lt"/>
                <a:cs typeface="+mn-lt"/>
              </a:rPr>
              <a:t>4</a:t>
            </a:r>
            <a:r>
              <a:rPr lang="zh-CN">
                <a:ea typeface="+mn-lt"/>
                <a:cs typeface="+mn-lt"/>
              </a:rPr>
              <a:t>.有效攻击指判定成功的判定类攻击，或者任何非判定类攻击。只有击杀成功有效攻击才算成功攻击。</a:t>
            </a:r>
            <a:endParaRPr lang="zh-CN" altLang="en-US" dirty="0">
              <a:cs typeface="Arial"/>
            </a:endParaRPr>
          </a:p>
          <a:p>
            <a:pPr marL="227965" indent="-227965"/>
            <a:r>
              <a:rPr lang="en-US" altLang="zh-CN" dirty="0">
                <a:cs typeface="Arial"/>
              </a:rPr>
              <a:t>5.攻击分为群伤和非群伤（包括剪刀）；</a:t>
            </a:r>
            <a:r>
              <a:rPr lang="en-US" altLang="zh-CN" dirty="0" err="1">
                <a:cs typeface="Arial"/>
              </a:rPr>
              <a:t>判定性攻击都属于群伤</a:t>
            </a:r>
            <a:endParaRPr lang="zh-CN" dirty="0" err="1">
              <a:cs typeface="Arial"/>
            </a:endParaRPr>
          </a:p>
          <a:p>
            <a:pPr marL="227965" indent="-227965"/>
            <a:r>
              <a:rPr lang="zh-CN" altLang="en-US">
                <a:cs typeface="Arial"/>
              </a:rPr>
              <a:t>6.一玩家被攻击至死亡流程：被攻击（攻击者攻击判定）——受到某类伤害（自身防御判定）——该类伤害转化为致命伤（判定为没防住，濒死状态）——死亡</a:t>
            </a:r>
          </a:p>
          <a:p>
            <a:pPr marL="227965" indent="-227965"/>
            <a:endParaRPr lang="zh-CN" altLang="en-US" dirty="0">
              <a:cs typeface="Arial"/>
            </a:endParaRPr>
          </a:p>
          <a:p>
            <a:pPr marL="227965" indent="-227965"/>
            <a:endParaRPr lang="zh-CN" altLang="en-US" dirty="0">
              <a:cs typeface="Arial"/>
            </a:endParaRPr>
          </a:p>
        </p:txBody>
      </p:sp>
    </p:spTree>
    <p:extLst>
      <p:ext uri="{BB962C8B-B14F-4D97-AF65-F5344CB8AC3E}">
        <p14:creationId xmlns:p14="http://schemas.microsoft.com/office/powerpoint/2010/main" val="1985722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990E3D-04F4-42CF-8AF0-9FFD4E9570F2}"/>
              </a:ext>
            </a:extLst>
          </p:cNvPr>
          <p:cNvSpPr>
            <a:spLocks noGrp="1"/>
          </p:cNvSpPr>
          <p:nvPr>
            <p:ph type="title"/>
          </p:nvPr>
        </p:nvSpPr>
        <p:spPr/>
        <p:txBody>
          <a:bodyPr/>
          <a:lstStyle/>
          <a:p>
            <a:r>
              <a:rPr lang="en-US" altLang="zh-CN" dirty="0">
                <a:ea typeface="+mj-lt"/>
                <a:cs typeface="+mj-lt"/>
              </a:rPr>
              <a:t>2</a:t>
            </a:r>
            <a:r>
              <a:rPr lang="zh-CN" dirty="0">
                <a:ea typeface="+mj-lt"/>
                <a:cs typeface="+mj-lt"/>
              </a:rPr>
              <a:t>.</a:t>
            </a:r>
            <a:r>
              <a:rPr lang="en-US" altLang="zh-CN" dirty="0">
                <a:ea typeface="+mj-lt"/>
                <a:cs typeface="+mj-lt"/>
              </a:rPr>
              <a:t>0</a:t>
            </a:r>
            <a:r>
              <a:rPr lang="zh-CN">
                <a:ea typeface="+mj-lt"/>
                <a:cs typeface="+mj-lt"/>
              </a:rPr>
              <a:t>版</a:t>
            </a:r>
            <a:r>
              <a:rPr lang="zh-CN" altLang="en-US">
                <a:ea typeface="+mj-lt"/>
                <a:cs typeface="+mj-lt"/>
              </a:rPr>
              <a:t>新增规则</a:t>
            </a:r>
            <a:endParaRPr lang="zh-CN" altLang="en-US"/>
          </a:p>
        </p:txBody>
      </p:sp>
      <p:sp>
        <p:nvSpPr>
          <p:cNvPr id="3" name="内容占位符 2">
            <a:extLst>
              <a:ext uri="{FF2B5EF4-FFF2-40B4-BE49-F238E27FC236}">
                <a16:creationId xmlns:a16="http://schemas.microsoft.com/office/drawing/2014/main" id="{C303C1E7-C50E-4557-A7E5-4272C7D2CBFE}"/>
              </a:ext>
            </a:extLst>
          </p:cNvPr>
          <p:cNvSpPr>
            <a:spLocks noGrp="1"/>
          </p:cNvSpPr>
          <p:nvPr>
            <p:ph idx="1"/>
          </p:nvPr>
        </p:nvSpPr>
        <p:spPr/>
        <p:txBody>
          <a:bodyPr vert="horz" lIns="91440" tIns="45720" rIns="91440" bIns="45720" rtlCol="0" anchor="t">
            <a:normAutofit/>
          </a:bodyPr>
          <a:lstStyle/>
          <a:p>
            <a:pPr marL="0" indent="0">
              <a:buNone/>
            </a:pPr>
            <a:endParaRPr lang="zh-CN" altLang="en-US" dirty="0">
              <a:cs typeface="Arial"/>
            </a:endParaRPr>
          </a:p>
          <a:p>
            <a:pPr marL="227965" indent="-227965"/>
            <a:r>
              <a:rPr lang="zh-CN" altLang="en-US">
                <a:cs typeface="Arial"/>
              </a:rPr>
              <a:t>攻击判定阶段决定的是最终伤害（决定速度）</a:t>
            </a:r>
          </a:p>
          <a:p>
            <a:pPr marL="227965" indent="-227965"/>
            <a:r>
              <a:rPr lang="zh-CN" altLang="en-US">
                <a:cs typeface="Arial"/>
              </a:rPr>
              <a:t>攻击伤害=基础伤害+额外加成（如格挡减少攻击，加成增加攻击）</a:t>
            </a:r>
          </a:p>
          <a:p>
            <a:pPr marL="227965" indent="-227965"/>
            <a:r>
              <a:rPr lang="zh-CN" altLang="en-US">
                <a:cs typeface="Arial"/>
              </a:rPr>
              <a:t>最终攻击伤害=攻击伤害*倍数加成（例如百分比格挡，暗影*3）</a:t>
            </a:r>
          </a:p>
          <a:p>
            <a:pPr marL="227965" indent="-227965"/>
            <a:r>
              <a:rPr lang="zh-CN" altLang="en-US">
                <a:cs typeface="Arial"/>
              </a:rPr>
              <a:t>最终速度=最终攻击伤害*速度判定加成（者死速度为伤害/2，先手*10；光速固定c0）</a:t>
            </a:r>
            <a:endParaRPr lang="zh-CN" altLang="en-US" dirty="0">
              <a:cs typeface="Arial"/>
            </a:endParaRPr>
          </a:p>
          <a:p>
            <a:pPr marL="227965" indent="-227965"/>
            <a:endParaRPr lang="zh-CN" altLang="en-US" dirty="0">
              <a:cs typeface="Arial"/>
            </a:endParaRPr>
          </a:p>
          <a:p>
            <a:pPr marL="227965" indent="-227965"/>
            <a:r>
              <a:rPr lang="zh-CN" altLang="en-US">
                <a:cs typeface="Arial"/>
              </a:rPr>
              <a:t>防御判定阶段决定你是否收到伤害</a:t>
            </a:r>
            <a:endParaRPr lang="zh-CN" altLang="en-US" dirty="0">
              <a:cs typeface="Arial"/>
            </a:endParaRPr>
          </a:p>
          <a:p>
            <a:pPr marL="227965" indent="-227965"/>
            <a:r>
              <a:rPr lang="zh-CN" altLang="en-US">
                <a:cs typeface="Arial"/>
              </a:rPr>
              <a:t>如果本回合收到的某类攻击超过了你某类防御上限（免伤能增加防御上限），本回合你再受到的这类伤害便会对你造成致命伤，进入濒死状态，伤害为总共的伤害。</a:t>
            </a:r>
            <a:endParaRPr lang="zh-CN" altLang="en-US" dirty="0">
              <a:cs typeface="Arial"/>
            </a:endParaRPr>
          </a:p>
          <a:p>
            <a:pPr marL="227965" indent="-227965"/>
            <a:endParaRPr lang="zh-CN" altLang="en-US" dirty="0">
              <a:cs typeface="Arial"/>
            </a:endParaRPr>
          </a:p>
          <a:p>
            <a:pPr marL="227965" indent="-227965"/>
            <a:r>
              <a:rPr lang="zh-CN" altLang="en-US">
                <a:cs typeface="Arial"/>
              </a:rPr>
              <a:t>濒死阶段则是开启一些技能加成（例如名刀，抗性，护盾等）</a:t>
            </a:r>
            <a:endParaRPr lang="zh-CN" altLang="en-US" dirty="0">
              <a:cs typeface="Arial"/>
            </a:endParaRPr>
          </a:p>
          <a:p>
            <a:pPr marL="227965" indent="-227965"/>
            <a:endParaRPr lang="zh-CN" altLang="en-US" dirty="0">
              <a:cs typeface="Arial"/>
            </a:endParaRPr>
          </a:p>
        </p:txBody>
      </p:sp>
    </p:spTree>
    <p:extLst>
      <p:ext uri="{BB962C8B-B14F-4D97-AF65-F5344CB8AC3E}">
        <p14:creationId xmlns:p14="http://schemas.microsoft.com/office/powerpoint/2010/main" val="1042304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F22AA4-2347-4F4C-B545-5846FE7AD37F}"/>
              </a:ext>
            </a:extLst>
          </p:cNvPr>
          <p:cNvSpPr>
            <a:spLocks noGrp="1"/>
          </p:cNvSpPr>
          <p:nvPr>
            <p:ph type="title"/>
          </p:nvPr>
        </p:nvSpPr>
        <p:spPr/>
        <p:txBody>
          <a:bodyPr/>
          <a:lstStyle/>
          <a:p>
            <a:r>
              <a:rPr lang="zh-CN" altLang="en-US">
                <a:cs typeface="Arial"/>
              </a:rPr>
              <a:t>2.0版技能概念解析 </a:t>
            </a:r>
            <a:endParaRPr lang="zh-CN" altLang="en-US"/>
          </a:p>
        </p:txBody>
      </p:sp>
      <p:sp>
        <p:nvSpPr>
          <p:cNvPr id="3" name="内容占位符 2">
            <a:extLst>
              <a:ext uri="{FF2B5EF4-FFF2-40B4-BE49-F238E27FC236}">
                <a16:creationId xmlns:a16="http://schemas.microsoft.com/office/drawing/2014/main" id="{AB55CA69-D30D-4B38-9364-2CF06E05EE03}"/>
              </a:ext>
            </a:extLst>
          </p:cNvPr>
          <p:cNvSpPr>
            <a:spLocks noGrp="1"/>
          </p:cNvSpPr>
          <p:nvPr>
            <p:ph idx="1"/>
          </p:nvPr>
        </p:nvSpPr>
        <p:spPr>
          <a:xfrm>
            <a:off x="669924" y="1123950"/>
            <a:ext cx="11051089" cy="5551069"/>
          </a:xfrm>
        </p:spPr>
        <p:txBody>
          <a:bodyPr vert="horz" lIns="91440" tIns="45720" rIns="91440" bIns="45720" rtlCol="0" anchor="t">
            <a:normAutofit lnSpcReduction="10000"/>
          </a:bodyPr>
          <a:lstStyle/>
          <a:p>
            <a:pPr marL="227965" indent="-227965"/>
            <a:r>
              <a:rPr lang="zh-CN" altLang="en-US" sz="1200">
                <a:cs typeface="Arial"/>
              </a:rPr>
              <a:t>主动技【n】：做出相应手势（并说出技能名发动）,n表示每轮可以发动n次，如果无【n】说明没有使用次数限制</a:t>
            </a:r>
          </a:p>
          <a:p>
            <a:pPr marL="227965" indent="-227965"/>
            <a:r>
              <a:rPr lang="zh-CN" altLang="en-US" sz="1200">
                <a:cs typeface="Arial"/>
              </a:rPr>
              <a:t>被动技：游戏过程中自动发动</a:t>
            </a:r>
          </a:p>
          <a:p>
            <a:pPr marL="227965" indent="-227965"/>
            <a:r>
              <a:rPr lang="zh-CN" altLang="en-US" sz="1200">
                <a:cs typeface="Arial"/>
              </a:rPr>
              <a:t>限定技【n】：一局游戏只能发动n次，</a:t>
            </a:r>
            <a:r>
              <a:rPr lang="zh-CN" sz="1200">
                <a:ea typeface="+mn-lt"/>
                <a:cs typeface="+mn-lt"/>
              </a:rPr>
              <a:t>做出相应手势（并说出技能名发动）</a:t>
            </a:r>
            <a:endParaRPr lang="zh-CN" altLang="en-US" sz="1200">
              <a:ea typeface="+mn-lt"/>
              <a:cs typeface="+mn-lt"/>
            </a:endParaRPr>
          </a:p>
          <a:p>
            <a:pPr marL="227965" indent="-227965"/>
            <a:r>
              <a:rPr lang="zh-CN" altLang="en-US" sz="1200">
                <a:solidFill>
                  <a:srgbClr val="7030A0"/>
                </a:solidFill>
                <a:cs typeface="Arial"/>
              </a:rPr>
              <a:t>格挡</a:t>
            </a:r>
            <a:r>
              <a:rPr lang="zh-CN" altLang="en-US" sz="1200">
                <a:cs typeface="Arial"/>
              </a:rPr>
              <a:t>【n】：攻击判定阶段将对手每个攻击减少n点伤害，并减少相应速度</a:t>
            </a:r>
          </a:p>
          <a:p>
            <a:pPr marL="227965" indent="-227965"/>
            <a:r>
              <a:rPr lang="zh-CN" altLang="en-US" sz="1200">
                <a:solidFill>
                  <a:srgbClr val="7030A0"/>
                </a:solidFill>
                <a:cs typeface="Arial"/>
              </a:rPr>
              <a:t>免伤</a:t>
            </a:r>
            <a:r>
              <a:rPr lang="zh-CN" altLang="en-US" sz="1200">
                <a:cs typeface="Arial"/>
              </a:rPr>
              <a:t>【n】：防御判定阶段将对手每个攻击减少n点伤害，不减速度但是可以减少此类伤害累计值</a:t>
            </a:r>
          </a:p>
          <a:p>
            <a:pPr marL="227965" indent="-227965"/>
            <a:r>
              <a:rPr lang="zh-CN" altLang="en-US" sz="1200">
                <a:solidFill>
                  <a:srgbClr val="7030A0"/>
                </a:solidFill>
                <a:cs typeface="Arial"/>
              </a:rPr>
              <a:t>抗性</a:t>
            </a:r>
            <a:r>
              <a:rPr lang="zh-CN" altLang="en-US" sz="1200">
                <a:cs typeface="Arial"/>
              </a:rPr>
              <a:t>【n】：濒死阶段将受到的每个致命伤减少n</a:t>
            </a:r>
          </a:p>
          <a:p>
            <a:pPr marL="227965" indent="-227965"/>
            <a:r>
              <a:rPr lang="zh-CN" altLang="en-US" sz="1200">
                <a:solidFill>
                  <a:srgbClr val="7030A0"/>
                </a:solidFill>
                <a:cs typeface="Arial"/>
              </a:rPr>
              <a:t>护盾</a:t>
            </a:r>
            <a:r>
              <a:rPr lang="zh-CN" altLang="en-US" sz="1200">
                <a:cs typeface="Arial"/>
              </a:rPr>
              <a:t>【n】：</a:t>
            </a:r>
            <a:r>
              <a:rPr lang="zh-CN" sz="1200">
                <a:ea typeface="+mn-lt"/>
                <a:cs typeface="+mn-lt"/>
              </a:rPr>
              <a:t>濒死阶段将受到的致命伤减少n</a:t>
            </a:r>
            <a:r>
              <a:rPr lang="zh-CN" altLang="en-US" sz="1200">
                <a:ea typeface="+mn-lt"/>
                <a:cs typeface="+mn-lt"/>
              </a:rPr>
              <a:t>（一次性）</a:t>
            </a:r>
            <a:r>
              <a:rPr lang="zh-CN" altLang="en-US" sz="1200">
                <a:solidFill>
                  <a:srgbClr val="FF0000"/>
                </a:solidFill>
                <a:ea typeface="+mn-lt"/>
                <a:cs typeface="+mn-lt"/>
              </a:rPr>
              <a:t>能被真伤击破</a:t>
            </a:r>
          </a:p>
          <a:p>
            <a:pPr marL="227965" indent="-227965"/>
            <a:r>
              <a:rPr lang="zh-CN" altLang="en-US" sz="1200">
                <a:cs typeface="Arial"/>
              </a:rPr>
              <a:t>攻击方式：不含任何加成的攻击，不会被禁</a:t>
            </a:r>
          </a:p>
          <a:p>
            <a:pPr marL="227965" indent="-227965"/>
            <a:r>
              <a:rPr lang="zh-CN" altLang="en-US" sz="1200">
                <a:solidFill>
                  <a:srgbClr val="FF0000"/>
                </a:solidFill>
                <a:cs typeface="Arial"/>
              </a:rPr>
              <a:t>真伤</a:t>
            </a:r>
            <a:r>
              <a:rPr lang="zh-CN" altLang="en-US" sz="1200">
                <a:cs typeface="Arial"/>
              </a:rPr>
              <a:t>：能够克制一些技能的发动（无视护盾等）</a:t>
            </a:r>
          </a:p>
          <a:p>
            <a:pPr marL="227965" indent="-227965"/>
            <a:r>
              <a:rPr lang="zh-CN" altLang="en-US" sz="1200">
                <a:solidFill>
                  <a:srgbClr val="002060"/>
                </a:solidFill>
                <a:cs typeface="Arial"/>
              </a:rPr>
              <a:t>沉默</a:t>
            </a:r>
            <a:r>
              <a:rPr lang="zh-CN" altLang="en-US" sz="1200">
                <a:cs typeface="Arial"/>
              </a:rPr>
              <a:t>（控制）：本回合所有技能失效，不能攻击</a:t>
            </a:r>
          </a:p>
          <a:p>
            <a:pPr marL="227965" indent="-227965"/>
            <a:r>
              <a:rPr lang="zh-CN" altLang="en-US" sz="1200">
                <a:solidFill>
                  <a:srgbClr val="FFC000"/>
                </a:solidFill>
                <a:cs typeface="Arial"/>
              </a:rPr>
              <a:t>先手</a:t>
            </a:r>
            <a:r>
              <a:rPr lang="zh-CN" altLang="en-US" sz="1200">
                <a:cs typeface="Arial"/>
              </a:rPr>
              <a:t>：速度乘以10</a:t>
            </a:r>
          </a:p>
          <a:p>
            <a:pPr marL="227965" indent="-227965"/>
            <a:r>
              <a:rPr lang="zh-CN" altLang="en-US" sz="1200">
                <a:solidFill>
                  <a:srgbClr val="FFC000"/>
                </a:solidFill>
                <a:cs typeface="Arial"/>
              </a:rPr>
              <a:t>后手</a:t>
            </a:r>
            <a:r>
              <a:rPr lang="zh-CN" altLang="en-US" sz="1200">
                <a:cs typeface="Arial"/>
              </a:rPr>
              <a:t>：速度除以10</a:t>
            </a:r>
          </a:p>
          <a:p>
            <a:pPr marL="227965" indent="-227965"/>
            <a:r>
              <a:rPr lang="zh-CN" altLang="en-US" sz="1200">
                <a:cs typeface="Arial"/>
              </a:rPr>
              <a:t>解控：解除技能旁标注有“控制”的技能</a:t>
            </a:r>
          </a:p>
          <a:p>
            <a:pPr marL="227965" indent="-227965"/>
            <a:r>
              <a:rPr lang="zh-CN" altLang="en-US" sz="1200">
                <a:cs typeface="Arial"/>
              </a:rPr>
              <a:t>免疫：在受到某类伤害，转变为致命伤前消除</a:t>
            </a:r>
          </a:p>
          <a:p>
            <a:pPr marL="227965" indent="-227965"/>
            <a:r>
              <a:rPr lang="zh-CN" altLang="en-US" sz="1200">
                <a:cs typeface="Arial"/>
              </a:rPr>
              <a:t>无敌：除非被沉默或自爆，否则无法死亡</a:t>
            </a:r>
          </a:p>
          <a:p>
            <a:pPr marL="227965" indent="-227965"/>
            <a:r>
              <a:rPr lang="zh-CN" altLang="en-US" sz="1200">
                <a:cs typeface="Arial"/>
              </a:rPr>
              <a:t>废除：视为本回合没有操作（被非判定性攻击即死）</a:t>
            </a:r>
          </a:p>
          <a:p>
            <a:pPr marL="227965" indent="-227965"/>
            <a:r>
              <a:rPr lang="zh-CN" altLang="en-US" sz="1200">
                <a:cs typeface="Arial"/>
              </a:rPr>
              <a:t>无法选中：不能成为技能或攻击的目标</a:t>
            </a:r>
          </a:p>
          <a:p>
            <a:pPr marL="227965" indent="-227965"/>
            <a:r>
              <a:rPr lang="zh-CN" altLang="en-US" sz="1200">
                <a:cs typeface="Arial"/>
              </a:rPr>
              <a:t>结盟：无法互相攻击，互相使用控制技能</a:t>
            </a:r>
          </a:p>
          <a:p>
            <a:pPr marL="227965" indent="-227965"/>
            <a:r>
              <a:rPr lang="zh-CN" altLang="en-US" sz="1200">
                <a:cs typeface="Arial"/>
              </a:rPr>
              <a:t>合力：合力者若攻击同一目标，则视为一体，统一造成相加的伤害（速度也相加），类型视为按比例的混合体，击杀则所有合力者都无法被补刀</a:t>
            </a:r>
          </a:p>
          <a:p>
            <a:pPr marL="227965" indent="-227965"/>
            <a:r>
              <a:rPr lang="zh-CN" altLang="en-US" sz="1200">
                <a:cs typeface="Arial"/>
              </a:rPr>
              <a:t>助攻：对死亡者攻击，但没有造成致命伤（与速度无关）</a:t>
            </a:r>
          </a:p>
        </p:txBody>
      </p:sp>
    </p:spTree>
    <p:extLst>
      <p:ext uri="{BB962C8B-B14F-4D97-AF65-F5344CB8AC3E}">
        <p14:creationId xmlns:p14="http://schemas.microsoft.com/office/powerpoint/2010/main" val="3975142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a:rPr>
              <a:t>1.</a:t>
            </a: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17609"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3600" b="1" dirty="0">
              <a:solidFill>
                <a:schemeClr val="bg1"/>
              </a:solidFill>
              <a:cs typeface="Arial"/>
            </a:endParaRP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17609"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endParaRPr lang="zh-CN" altLang="en-US" dirty="0">
              <a:solidFill>
                <a:schemeClr val="tx1"/>
              </a:solidFill>
              <a:cs typeface="Arial"/>
            </a:endParaRP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3600" b="1" dirty="0">
              <a:solidFill>
                <a:schemeClr val="bg1"/>
              </a:solidFill>
              <a:cs typeface="Arial"/>
            </a:endParaRP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996499"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endParaRPr lang="zh-CN" altLang="en-US" dirty="0">
              <a:cs typeface="Arial"/>
            </a:endParaRPr>
          </a:p>
        </p:txBody>
      </p:sp>
      <p:sp>
        <p:nvSpPr>
          <p:cNvPr id="7" name="文本框 6">
            <a:extLst>
              <a:ext uri="{FF2B5EF4-FFF2-40B4-BE49-F238E27FC236}">
                <a16:creationId xmlns:a16="http://schemas.microsoft.com/office/drawing/2014/main" id="{97B3A188-1043-4631-BB7C-3A099CF13CF8}"/>
              </a:ext>
            </a:extLst>
          </p:cNvPr>
          <p:cNvSpPr txBox="1"/>
          <p:nvPr/>
        </p:nvSpPr>
        <p:spPr>
          <a:xfrm>
            <a:off x="5175586" y="513348"/>
            <a:ext cx="63426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a:t>
            </a:r>
          </a:p>
        </p:txBody>
      </p:sp>
    </p:spTree>
    <p:extLst>
      <p:ext uri="{BB962C8B-B14F-4D97-AF65-F5344CB8AC3E}">
        <p14:creationId xmlns:p14="http://schemas.microsoft.com/office/powerpoint/2010/main" val="4143616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17FAF2-2CC5-4306-BBCB-D56DAD9E166A}"/>
              </a:ext>
            </a:extLst>
          </p:cNvPr>
          <p:cNvSpPr>
            <a:spLocks noGrp="1"/>
          </p:cNvSpPr>
          <p:nvPr>
            <p:ph type="title"/>
          </p:nvPr>
        </p:nvSpPr>
        <p:spPr/>
        <p:txBody>
          <a:bodyPr/>
          <a:lstStyle/>
          <a:p>
            <a:r>
              <a:rPr lang="zh-CN">
                <a:ea typeface="+mj-lt"/>
                <a:cs typeface="+mj-lt"/>
              </a:rPr>
              <a:t>玩法以及对抗策略</a:t>
            </a:r>
            <a:endParaRPr lang="zh-CN" b="0">
              <a:ea typeface="+mj-lt"/>
              <a:cs typeface="+mj-lt"/>
            </a:endParaRPr>
          </a:p>
          <a:p>
            <a:endParaRPr lang="zh-CN" altLang="en-US" dirty="0">
              <a:cs typeface="Arial"/>
            </a:endParaRPr>
          </a:p>
        </p:txBody>
      </p:sp>
      <p:cxnSp>
        <p:nvCxnSpPr>
          <p:cNvPr id="41" name="肘形连接符 36">
            <a:extLst>
              <a:ext uri="{FF2B5EF4-FFF2-40B4-BE49-F238E27FC236}">
                <a16:creationId xmlns:a16="http://schemas.microsoft.com/office/drawing/2014/main" id="{CDD0B782-293D-42F4-BA59-FE2A80BBFA34}"/>
              </a:ext>
            </a:extLst>
          </p:cNvPr>
          <p:cNvCxnSpPr>
            <a:cxnSpLocks/>
            <a:stCxn id="43" idx="6"/>
            <a:endCxn id="53" idx="0"/>
          </p:cNvCxnSpPr>
          <p:nvPr/>
        </p:nvCxnSpPr>
        <p:spPr>
          <a:xfrm>
            <a:off x="6718296" y="1904548"/>
            <a:ext cx="3610849" cy="1269196"/>
          </a:xfrm>
          <a:prstGeom prst="bentConnector2">
            <a:avLst/>
          </a:prstGeom>
          <a:ln w="3175" cap="rnd">
            <a:solidFill>
              <a:schemeClr val="bg1">
                <a:lumMod val="75000"/>
              </a:schemeClr>
            </a:solidFill>
            <a:roun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肘形连接符 33">
            <a:extLst>
              <a:ext uri="{FF2B5EF4-FFF2-40B4-BE49-F238E27FC236}">
                <a16:creationId xmlns:a16="http://schemas.microsoft.com/office/drawing/2014/main" id="{2475F96E-D9C9-4E6F-972B-C94BEFEC5475}"/>
              </a:ext>
            </a:extLst>
          </p:cNvPr>
          <p:cNvCxnSpPr>
            <a:cxnSpLocks/>
            <a:stCxn id="43" idx="2"/>
            <a:endCxn id="44" idx="0"/>
          </p:cNvCxnSpPr>
          <p:nvPr/>
        </p:nvCxnSpPr>
        <p:spPr>
          <a:xfrm rot="10800000" flipV="1">
            <a:off x="1862842" y="1904547"/>
            <a:ext cx="3610853" cy="1269196"/>
          </a:xfrm>
          <a:prstGeom prst="bentConnector2">
            <a:avLst/>
          </a:prstGeom>
          <a:ln w="3175" cap="rnd">
            <a:solidFill>
              <a:schemeClr val="bg1">
                <a:lumMod val="75000"/>
              </a:schemeClr>
            </a:solidFill>
            <a:round/>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43" name="iŝ1ïḑe">
            <a:extLst>
              <a:ext uri="{FF2B5EF4-FFF2-40B4-BE49-F238E27FC236}">
                <a16:creationId xmlns:a16="http://schemas.microsoft.com/office/drawing/2014/main" id="{D1568FDF-C4FA-4F9A-8D2D-3FF23B8157A5}"/>
              </a:ext>
            </a:extLst>
          </p:cNvPr>
          <p:cNvSpPr/>
          <p:nvPr/>
        </p:nvSpPr>
        <p:spPr>
          <a:xfrm>
            <a:off x="5473695" y="1282250"/>
            <a:ext cx="1244601" cy="1244597"/>
          </a:xfrm>
          <a:prstGeom prst="ellipse">
            <a:avLst/>
          </a:prstGeom>
          <a:solidFill>
            <a:schemeClr val="accent3"/>
          </a:solidFill>
          <a:ln w="1524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endParaRPr dirty="0"/>
          </a:p>
        </p:txBody>
      </p:sp>
      <p:sp>
        <p:nvSpPr>
          <p:cNvPr id="44" name="íṣľíḓê">
            <a:extLst>
              <a:ext uri="{FF2B5EF4-FFF2-40B4-BE49-F238E27FC236}">
                <a16:creationId xmlns:a16="http://schemas.microsoft.com/office/drawing/2014/main" id="{4D41CC88-C208-45E3-9E72-A93EF65D83E6}"/>
              </a:ext>
            </a:extLst>
          </p:cNvPr>
          <p:cNvSpPr/>
          <p:nvPr/>
        </p:nvSpPr>
        <p:spPr>
          <a:xfrm>
            <a:off x="1567113" y="3173744"/>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altLang="zh-CN" sz="1600" b="1" dirty="0">
              <a:solidFill>
                <a:schemeClr val="bg1"/>
              </a:solidFill>
              <a:cs typeface="Arial"/>
            </a:endParaRPr>
          </a:p>
        </p:txBody>
      </p:sp>
      <p:sp>
        <p:nvSpPr>
          <p:cNvPr id="45" name="ïśľîḓè">
            <a:extLst>
              <a:ext uri="{FF2B5EF4-FFF2-40B4-BE49-F238E27FC236}">
                <a16:creationId xmlns:a16="http://schemas.microsoft.com/office/drawing/2014/main" id="{0CFFC4C4-7117-4C7D-AA9D-3AC2AD24447C}"/>
              </a:ext>
            </a:extLst>
          </p:cNvPr>
          <p:cNvSpPr txBox="1"/>
          <p:nvPr/>
        </p:nvSpPr>
        <p:spPr>
          <a:xfrm>
            <a:off x="670042" y="4264437"/>
            <a:ext cx="2385604" cy="1461922"/>
          </a:xfrm>
          <a:prstGeom prst="rect">
            <a:avLst/>
          </a:prstGeom>
          <a:noFill/>
        </p:spPr>
        <p:txBody>
          <a:bodyPr wrap="square" lIns="90000" tIns="46800" rIns="90000" bIns="46800" rtlCol="0" anchor="t">
            <a:normAutofit/>
          </a:bodyPr>
          <a:lstStyle/>
          <a:p>
            <a:pPr algn="ctr">
              <a:lnSpc>
                <a:spcPct val="150000"/>
              </a:lnSpc>
            </a:pPr>
            <a:endParaRPr lang="en-US" altLang="zh-CN" sz="1000" dirty="0">
              <a:cs typeface="Arial"/>
            </a:endParaRPr>
          </a:p>
        </p:txBody>
      </p:sp>
      <p:sp>
        <p:nvSpPr>
          <p:cNvPr id="46" name="îṥḻïde">
            <a:extLst>
              <a:ext uri="{FF2B5EF4-FFF2-40B4-BE49-F238E27FC236}">
                <a16:creationId xmlns:a16="http://schemas.microsoft.com/office/drawing/2014/main" id="{2E485EE3-83C3-4A41-A849-7843EF810433}"/>
              </a:ext>
            </a:extLst>
          </p:cNvPr>
          <p:cNvSpPr txBox="1"/>
          <p:nvPr/>
        </p:nvSpPr>
        <p:spPr>
          <a:xfrm>
            <a:off x="670041" y="3792617"/>
            <a:ext cx="2385602" cy="471820"/>
          </a:xfrm>
          <a:prstGeom prst="rect">
            <a:avLst/>
          </a:prstGeom>
          <a:noFill/>
        </p:spPr>
        <p:txBody>
          <a:bodyPr wrap="square" rtlCol="0" anchor="ctr">
            <a:normAutofit/>
          </a:bodyPr>
          <a:lstStyle/>
          <a:p>
            <a:pPr algn="ctr"/>
            <a:endParaRPr lang="zh-CN" altLang="en-US" b="1" dirty="0">
              <a:solidFill>
                <a:schemeClr val="accent1"/>
              </a:solidFill>
              <a:cs typeface="Arial"/>
            </a:endParaRPr>
          </a:p>
        </p:txBody>
      </p:sp>
      <p:sp>
        <p:nvSpPr>
          <p:cNvPr id="47" name="ï$ḻíḑè">
            <a:extLst>
              <a:ext uri="{FF2B5EF4-FFF2-40B4-BE49-F238E27FC236}">
                <a16:creationId xmlns:a16="http://schemas.microsoft.com/office/drawing/2014/main" id="{56805277-5BBB-47F7-A2C5-BED9EF9A44F3}"/>
              </a:ext>
            </a:extLst>
          </p:cNvPr>
          <p:cNvSpPr/>
          <p:nvPr/>
        </p:nvSpPr>
        <p:spPr>
          <a:xfrm>
            <a:off x="4389214" y="3173744"/>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altLang="zh-CN" sz="1600" b="1" dirty="0">
              <a:solidFill>
                <a:schemeClr val="bg1"/>
              </a:solidFill>
              <a:cs typeface="Arial"/>
            </a:endParaRPr>
          </a:p>
        </p:txBody>
      </p:sp>
      <p:sp>
        <p:nvSpPr>
          <p:cNvPr id="48" name="ïSļíďé">
            <a:extLst>
              <a:ext uri="{FF2B5EF4-FFF2-40B4-BE49-F238E27FC236}">
                <a16:creationId xmlns:a16="http://schemas.microsoft.com/office/drawing/2014/main" id="{6DA683A6-4FAF-46D7-A4E2-AC4609A74A70}"/>
              </a:ext>
            </a:extLst>
          </p:cNvPr>
          <p:cNvSpPr txBox="1"/>
          <p:nvPr/>
        </p:nvSpPr>
        <p:spPr>
          <a:xfrm>
            <a:off x="3492144" y="4264437"/>
            <a:ext cx="2385604" cy="1461922"/>
          </a:xfrm>
          <a:prstGeom prst="rect">
            <a:avLst/>
          </a:prstGeom>
          <a:noFill/>
        </p:spPr>
        <p:txBody>
          <a:bodyPr wrap="square" lIns="90000" tIns="46800" rIns="90000" bIns="46800" rtlCol="0" anchor="t">
            <a:normAutofit/>
          </a:bodyPr>
          <a:lstStyle/>
          <a:p>
            <a:pPr algn="ctr">
              <a:lnSpc>
                <a:spcPct val="150000"/>
              </a:lnSpc>
            </a:pPr>
            <a:endParaRPr lang="zh-CN" altLang="en-US" sz="1000" dirty="0">
              <a:cs typeface="Arial"/>
            </a:endParaRPr>
          </a:p>
        </p:txBody>
      </p:sp>
      <p:sp>
        <p:nvSpPr>
          <p:cNvPr id="49" name="ïŝḻiḋè">
            <a:extLst>
              <a:ext uri="{FF2B5EF4-FFF2-40B4-BE49-F238E27FC236}">
                <a16:creationId xmlns:a16="http://schemas.microsoft.com/office/drawing/2014/main" id="{8875F943-00A8-462C-9B9B-2BEA117C39A6}"/>
              </a:ext>
            </a:extLst>
          </p:cNvPr>
          <p:cNvSpPr txBox="1"/>
          <p:nvPr/>
        </p:nvSpPr>
        <p:spPr>
          <a:xfrm>
            <a:off x="3492143" y="3792617"/>
            <a:ext cx="2385602" cy="471820"/>
          </a:xfrm>
          <a:prstGeom prst="rect">
            <a:avLst/>
          </a:prstGeom>
          <a:noFill/>
        </p:spPr>
        <p:txBody>
          <a:bodyPr wrap="square" rtlCol="0" anchor="ctr">
            <a:normAutofit/>
          </a:bodyPr>
          <a:lstStyle/>
          <a:p>
            <a:pPr algn="ctr"/>
            <a:endParaRPr lang="zh-CN" altLang="en-US" b="1" dirty="0">
              <a:solidFill>
                <a:schemeClr val="accent1"/>
              </a:solidFill>
              <a:cs typeface="Arial"/>
            </a:endParaRPr>
          </a:p>
        </p:txBody>
      </p:sp>
      <p:sp>
        <p:nvSpPr>
          <p:cNvPr id="50" name="ïṥḷîďè">
            <a:extLst>
              <a:ext uri="{FF2B5EF4-FFF2-40B4-BE49-F238E27FC236}">
                <a16:creationId xmlns:a16="http://schemas.microsoft.com/office/drawing/2014/main" id="{01E4BA37-D0B6-4BF9-B2F1-514881F48101}"/>
              </a:ext>
            </a:extLst>
          </p:cNvPr>
          <p:cNvSpPr/>
          <p:nvPr/>
        </p:nvSpPr>
        <p:spPr>
          <a:xfrm>
            <a:off x="7211315" y="3173744"/>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altLang="zh-CN" sz="1600" b="1" dirty="0">
              <a:solidFill>
                <a:schemeClr val="bg1"/>
              </a:solidFill>
              <a:cs typeface="Arial"/>
            </a:endParaRPr>
          </a:p>
        </p:txBody>
      </p:sp>
      <p:sp>
        <p:nvSpPr>
          <p:cNvPr id="51" name="íŝlíḍé">
            <a:extLst>
              <a:ext uri="{FF2B5EF4-FFF2-40B4-BE49-F238E27FC236}">
                <a16:creationId xmlns:a16="http://schemas.microsoft.com/office/drawing/2014/main" id="{AE7860FF-2924-4E37-96C5-28530A6E7905}"/>
              </a:ext>
            </a:extLst>
          </p:cNvPr>
          <p:cNvSpPr txBox="1"/>
          <p:nvPr/>
        </p:nvSpPr>
        <p:spPr>
          <a:xfrm>
            <a:off x="6314245" y="4264437"/>
            <a:ext cx="2385604" cy="1461922"/>
          </a:xfrm>
          <a:prstGeom prst="rect">
            <a:avLst/>
          </a:prstGeom>
          <a:noFill/>
        </p:spPr>
        <p:txBody>
          <a:bodyPr wrap="square" lIns="90000" tIns="46800" rIns="90000" bIns="46800" rtlCol="0" anchor="t">
            <a:normAutofit/>
          </a:bodyPr>
          <a:lstStyle/>
          <a:p>
            <a:pPr algn="ctr">
              <a:lnSpc>
                <a:spcPct val="150000"/>
              </a:lnSpc>
            </a:pPr>
            <a:endParaRPr lang="zh-CN" altLang="en-US" sz="1000" dirty="0">
              <a:cs typeface="Arial"/>
            </a:endParaRPr>
          </a:p>
        </p:txBody>
      </p:sp>
      <p:sp>
        <p:nvSpPr>
          <p:cNvPr id="52" name="iṩḷïďé">
            <a:extLst>
              <a:ext uri="{FF2B5EF4-FFF2-40B4-BE49-F238E27FC236}">
                <a16:creationId xmlns:a16="http://schemas.microsoft.com/office/drawing/2014/main" id="{62CC6AC9-BAFE-45A5-BD42-5B01792512A0}"/>
              </a:ext>
            </a:extLst>
          </p:cNvPr>
          <p:cNvSpPr txBox="1"/>
          <p:nvPr/>
        </p:nvSpPr>
        <p:spPr>
          <a:xfrm>
            <a:off x="6314244" y="3792617"/>
            <a:ext cx="2385602" cy="471820"/>
          </a:xfrm>
          <a:prstGeom prst="rect">
            <a:avLst/>
          </a:prstGeom>
          <a:noFill/>
        </p:spPr>
        <p:txBody>
          <a:bodyPr wrap="square" rtlCol="0" anchor="ctr">
            <a:normAutofit/>
          </a:bodyPr>
          <a:lstStyle/>
          <a:p>
            <a:pPr algn="ctr"/>
            <a:endParaRPr lang="zh-CN" altLang="en-US" b="1" dirty="0">
              <a:solidFill>
                <a:schemeClr val="accent1"/>
              </a:solidFill>
              <a:cs typeface="Arial"/>
            </a:endParaRPr>
          </a:p>
        </p:txBody>
      </p:sp>
      <p:sp>
        <p:nvSpPr>
          <p:cNvPr id="53" name="iś1íďê">
            <a:extLst>
              <a:ext uri="{FF2B5EF4-FFF2-40B4-BE49-F238E27FC236}">
                <a16:creationId xmlns:a16="http://schemas.microsoft.com/office/drawing/2014/main" id="{086FEF24-4943-48CA-8E96-0147FA94C91B}"/>
              </a:ext>
            </a:extLst>
          </p:cNvPr>
          <p:cNvSpPr/>
          <p:nvPr/>
        </p:nvSpPr>
        <p:spPr>
          <a:xfrm>
            <a:off x="10033415" y="3173744"/>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altLang="zh-CN" sz="1600" b="1" dirty="0">
              <a:solidFill>
                <a:schemeClr val="bg1"/>
              </a:solidFill>
              <a:cs typeface="Arial"/>
            </a:endParaRPr>
          </a:p>
        </p:txBody>
      </p:sp>
      <p:sp>
        <p:nvSpPr>
          <p:cNvPr id="54" name="ïşḻíḍe">
            <a:extLst>
              <a:ext uri="{FF2B5EF4-FFF2-40B4-BE49-F238E27FC236}">
                <a16:creationId xmlns:a16="http://schemas.microsoft.com/office/drawing/2014/main" id="{8B7FBBB7-CACB-4A80-B8C5-D48D744419DC}"/>
              </a:ext>
            </a:extLst>
          </p:cNvPr>
          <p:cNvSpPr txBox="1"/>
          <p:nvPr/>
        </p:nvSpPr>
        <p:spPr>
          <a:xfrm>
            <a:off x="9136345" y="4264437"/>
            <a:ext cx="2385604" cy="1461922"/>
          </a:xfrm>
          <a:prstGeom prst="rect">
            <a:avLst/>
          </a:prstGeom>
          <a:noFill/>
        </p:spPr>
        <p:txBody>
          <a:bodyPr wrap="square" lIns="90000" tIns="46800" rIns="90000" bIns="46800" rtlCol="0" anchor="t">
            <a:normAutofit/>
          </a:bodyPr>
          <a:lstStyle/>
          <a:p>
            <a:pPr algn="ctr">
              <a:lnSpc>
                <a:spcPct val="150000"/>
              </a:lnSpc>
            </a:pPr>
            <a:endParaRPr lang="zh-CN" altLang="en-US" sz="1000" dirty="0">
              <a:cs typeface="Arial"/>
            </a:endParaRPr>
          </a:p>
        </p:txBody>
      </p:sp>
      <p:sp>
        <p:nvSpPr>
          <p:cNvPr id="55" name="îslíde">
            <a:extLst>
              <a:ext uri="{FF2B5EF4-FFF2-40B4-BE49-F238E27FC236}">
                <a16:creationId xmlns:a16="http://schemas.microsoft.com/office/drawing/2014/main" id="{35A09732-D1A4-44AA-BEC8-3989211CE18F}"/>
              </a:ext>
            </a:extLst>
          </p:cNvPr>
          <p:cNvSpPr txBox="1"/>
          <p:nvPr/>
        </p:nvSpPr>
        <p:spPr>
          <a:xfrm>
            <a:off x="9136344" y="3792617"/>
            <a:ext cx="2385602" cy="471820"/>
          </a:xfrm>
          <a:prstGeom prst="rect">
            <a:avLst/>
          </a:prstGeom>
          <a:noFill/>
        </p:spPr>
        <p:txBody>
          <a:bodyPr wrap="square" rtlCol="0" anchor="ctr">
            <a:normAutofit/>
          </a:bodyPr>
          <a:lstStyle/>
          <a:p>
            <a:pPr algn="ctr"/>
            <a:endParaRPr lang="zh-CN" altLang="en-US" b="1" dirty="0">
              <a:solidFill>
                <a:schemeClr val="accent1"/>
              </a:solidFill>
              <a:cs typeface="Arial"/>
            </a:endParaRPr>
          </a:p>
        </p:txBody>
      </p:sp>
      <p:cxnSp>
        <p:nvCxnSpPr>
          <p:cNvPr id="56" name="肘形连接符 14">
            <a:extLst>
              <a:ext uri="{FF2B5EF4-FFF2-40B4-BE49-F238E27FC236}">
                <a16:creationId xmlns:a16="http://schemas.microsoft.com/office/drawing/2014/main" id="{18A4277A-A321-4B35-B67E-3A6B37ACE942}"/>
              </a:ext>
            </a:extLst>
          </p:cNvPr>
          <p:cNvCxnSpPr>
            <a:stCxn id="43" idx="2"/>
            <a:endCxn id="47" idx="0"/>
          </p:cNvCxnSpPr>
          <p:nvPr/>
        </p:nvCxnSpPr>
        <p:spPr>
          <a:xfrm rot="10800000" flipV="1">
            <a:off x="4684944" y="1904547"/>
            <a:ext cx="788752" cy="1269196"/>
          </a:xfrm>
          <a:prstGeom prst="bentConnector2">
            <a:avLst/>
          </a:prstGeom>
          <a:ln w="3175" cap="rnd">
            <a:solidFill>
              <a:schemeClr val="bg1">
                <a:lumMod val="75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肘形连接符 16">
            <a:extLst>
              <a:ext uri="{FF2B5EF4-FFF2-40B4-BE49-F238E27FC236}">
                <a16:creationId xmlns:a16="http://schemas.microsoft.com/office/drawing/2014/main" id="{FF18DFFA-B51D-48FD-9C3B-913EDC268C7B}"/>
              </a:ext>
            </a:extLst>
          </p:cNvPr>
          <p:cNvCxnSpPr>
            <a:stCxn id="43" idx="6"/>
            <a:endCxn id="50" idx="0"/>
          </p:cNvCxnSpPr>
          <p:nvPr/>
        </p:nvCxnSpPr>
        <p:spPr>
          <a:xfrm>
            <a:off x="6718296" y="1904548"/>
            <a:ext cx="788749" cy="1269196"/>
          </a:xfrm>
          <a:prstGeom prst="bentConnector2">
            <a:avLst/>
          </a:prstGeom>
          <a:ln w="3175" cap="rnd">
            <a:solidFill>
              <a:schemeClr val="bg1">
                <a:lumMod val="75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9676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a:rPr>
              <a:t>1.金刚王</a:t>
            </a: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17609"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rPr>
              <a:t>主动：神枪</a:t>
            </a: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17609"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solidFill>
                  <a:schemeClr val="tx1"/>
                </a:solidFill>
                <a:cs typeface="Arial"/>
              </a:rPr>
              <a:t>耗点3 ，使用三枪，造成三点</a:t>
            </a:r>
            <a:r>
              <a:rPr lang="zh-CN" altLang="en-US">
                <a:solidFill>
                  <a:srgbClr val="00B050"/>
                </a:solidFill>
                <a:cs typeface="Arial"/>
              </a:rPr>
              <a:t>枪类</a:t>
            </a:r>
            <a:r>
              <a:rPr lang="zh-CN" altLang="en-US">
                <a:solidFill>
                  <a:schemeClr val="tx1"/>
                </a:solidFill>
                <a:cs typeface="Arial"/>
              </a:rPr>
              <a:t>伤害。</a:t>
            </a:r>
            <a:endParaRPr lang="zh-CN" altLang="en-US" dirty="0">
              <a:solidFill>
                <a:schemeClr val="tx1"/>
              </a:solidFill>
              <a:cs typeface="Arial"/>
            </a:endParaRPr>
          </a:p>
          <a:p>
            <a:pPr marL="171450" indent="-171450">
              <a:lnSpc>
                <a:spcPct val="150000"/>
              </a:lnSpc>
              <a:spcBef>
                <a:spcPct val="0"/>
              </a:spcBef>
              <a:buFont typeface="Arial" panose="020B0604020202020204" pitchFamily="34" charset="0"/>
              <a:buChar char="•"/>
            </a:pPr>
            <a:r>
              <a:rPr lang="zh-CN" altLang="en-US">
                <a:solidFill>
                  <a:schemeClr val="tx1"/>
                </a:solidFill>
                <a:cs typeface="Arial"/>
              </a:rPr>
              <a:t>三枪</a:t>
            </a:r>
            <a:r>
              <a:rPr lang="zh-CN" altLang="en-US">
                <a:solidFill>
                  <a:srgbClr val="FFC000"/>
                </a:solidFill>
                <a:cs typeface="Arial"/>
              </a:rPr>
              <a:t>破不出</a:t>
            </a:r>
            <a:r>
              <a:rPr lang="zh-CN" altLang="en-US">
                <a:solidFill>
                  <a:schemeClr val="tx1"/>
                </a:solidFill>
                <a:cs typeface="Arial"/>
              </a:rPr>
              <a:t>，受被动增益，且</a:t>
            </a:r>
            <a:r>
              <a:rPr lang="zh-CN" altLang="en-US">
                <a:solidFill>
                  <a:srgbClr val="00B0F0"/>
                </a:solidFill>
                <a:cs typeface="Arial"/>
              </a:rPr>
              <a:t>先手。</a:t>
            </a:r>
            <a:endParaRPr lang="zh-CN" altLang="en-US">
              <a:solidFill>
                <a:schemeClr val="tx1"/>
              </a:solidFill>
              <a:cs typeface="Arial"/>
            </a:endParaRP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rPr>
              <a:t>被动：精准</a:t>
            </a: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996499"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cs typeface="Arial"/>
              </a:rPr>
              <a:t>收到神枪手加成</a:t>
            </a:r>
            <a:r>
              <a:rPr lang="zh-CN" altLang="en-US">
                <a:solidFill>
                  <a:srgbClr val="00B050"/>
                </a:solidFill>
                <a:cs typeface="Arial"/>
              </a:rPr>
              <a:t>枪类</a:t>
            </a:r>
            <a:r>
              <a:rPr lang="zh-CN" altLang="en-US">
                <a:cs typeface="Arial"/>
              </a:rPr>
              <a:t>攻击伤害+1，不出+1，</a:t>
            </a:r>
            <a:r>
              <a:rPr lang="zh-CN" altLang="en-US">
                <a:solidFill>
                  <a:srgbClr val="00B050"/>
                </a:solidFill>
                <a:cs typeface="Arial"/>
              </a:rPr>
              <a:t>枪类</a:t>
            </a:r>
            <a:r>
              <a:rPr lang="zh-CN" altLang="en-US">
                <a:solidFill>
                  <a:srgbClr val="7030A0"/>
                </a:solidFill>
                <a:cs typeface="Arial"/>
              </a:rPr>
              <a:t>免伤</a:t>
            </a:r>
            <a:r>
              <a:rPr lang="zh-CN" altLang="en-US">
                <a:cs typeface="Arial"/>
              </a:rPr>
              <a:t>+0.5。</a:t>
            </a:r>
            <a:endParaRPr lang="zh-CN" altLang="en-US" dirty="0">
              <a:cs typeface="Arial"/>
            </a:endParaRPr>
          </a:p>
        </p:txBody>
      </p:sp>
      <p:sp>
        <p:nvSpPr>
          <p:cNvPr id="9" name="文本框 8">
            <a:extLst>
              <a:ext uri="{FF2B5EF4-FFF2-40B4-BE49-F238E27FC236}">
                <a16:creationId xmlns:a16="http://schemas.microsoft.com/office/drawing/2014/main" id="{39F1C144-101B-4541-AAAF-BBB35A6B781E}"/>
              </a:ext>
            </a:extLst>
          </p:cNvPr>
          <p:cNvSpPr txBox="1"/>
          <p:nvPr/>
        </p:nvSpPr>
        <p:spPr>
          <a:xfrm>
            <a:off x="5937585" y="513347"/>
            <a:ext cx="55806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职业特点：前期压制/先手爆发</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78872" y="4150918"/>
            <a:ext cx="4706376" cy="658826"/>
          </a:xfrm>
        </p:spPr>
        <p:txBody>
          <a:bodyPr>
            <a:normAutofit/>
          </a:bodyPr>
          <a:lstStyle/>
          <a:p>
            <a:r>
              <a:rPr lang="en-US" altLang="zh-CN" sz="4000" b="0" dirty="0" err="1"/>
              <a:t>FingerGlory</a:t>
            </a:r>
            <a:r>
              <a:rPr lang="zh-CN" altLang="en-US" sz="4000" b="0" dirty="0"/>
              <a:t>的历史概要</a:t>
            </a:r>
          </a:p>
        </p:txBody>
      </p:sp>
      <p:sp>
        <p:nvSpPr>
          <p:cNvPr id="3" name="文本占位符 2"/>
          <p:cNvSpPr>
            <a:spLocks noGrp="1"/>
          </p:cNvSpPr>
          <p:nvPr>
            <p:ph type="body" idx="1"/>
          </p:nvPr>
        </p:nvSpPr>
        <p:spPr>
          <a:xfrm>
            <a:off x="5278872" y="4962938"/>
            <a:ext cx="4706376" cy="1003753"/>
          </a:xfrm>
        </p:spPr>
        <p:txBody>
          <a:bodyPr/>
          <a:lstStyle/>
          <a:p>
            <a:pPr lvl="0">
              <a:lnSpc>
                <a:spcPct val="100000"/>
              </a:lnSpc>
            </a:pPr>
            <a:r>
              <a:rPr lang="zh-CN" altLang="en-US" dirty="0"/>
              <a:t>带你回顾</a:t>
            </a:r>
            <a:r>
              <a:rPr lang="en-US" altLang="zh-CN" dirty="0" err="1"/>
              <a:t>FingerGlory</a:t>
            </a:r>
            <a:r>
              <a:rPr lang="zh-CN" altLang="en-US" dirty="0"/>
              <a:t>如何一步步走向繁盛</a:t>
            </a:r>
          </a:p>
        </p:txBody>
      </p:sp>
      <p:sp>
        <p:nvSpPr>
          <p:cNvPr id="7" name="文本占位符 6">
            <a:extLst>
              <a:ext uri="{FF2B5EF4-FFF2-40B4-BE49-F238E27FC236}">
                <a16:creationId xmlns:a16="http://schemas.microsoft.com/office/drawing/2014/main" id="{D4D7109D-61AC-49BA-B40D-3032DACB5025}"/>
              </a:ext>
            </a:extLst>
          </p:cNvPr>
          <p:cNvSpPr>
            <a:spLocks noGrp="1"/>
          </p:cNvSpPr>
          <p:nvPr>
            <p:ph type="body" idx="4294967295"/>
          </p:nvPr>
        </p:nvSpPr>
        <p:spPr>
          <a:xfrm>
            <a:off x="2252870" y="2046514"/>
            <a:ext cx="1118054" cy="1128156"/>
          </a:xfrm>
        </p:spPr>
        <p:txBody>
          <a:bodyPr wrap="none">
            <a:prstTxWarp prst="textPlain">
              <a:avLst/>
            </a:prstTxWarp>
          </a:bodyPr>
          <a:lstStyle/>
          <a:p>
            <a:pPr marL="0" indent="0">
              <a:buNone/>
            </a:pPr>
            <a:r>
              <a:rPr lang="en-US" altLang="zh-CN" spc="300" dirty="0">
                <a:solidFill>
                  <a:schemeClr val="bg1"/>
                </a:solidFill>
                <a:latin typeface="Impact" panose="020B0806030902050204" pitchFamily="34" charset="0"/>
              </a:rPr>
              <a:t>01</a:t>
            </a:r>
            <a:endParaRPr lang="zh-CN" altLang="en-US" spc="300" dirty="0">
              <a:solidFill>
                <a:schemeClr val="bg1"/>
              </a:solidFill>
              <a:latin typeface="Impact" panose="020B0806030902050204" pitchFamily="34" charset="0"/>
            </a:endParaRPr>
          </a:p>
        </p:txBody>
      </p:sp>
      <p:cxnSp>
        <p:nvCxnSpPr>
          <p:cNvPr id="6" name="直接连接符 5">
            <a:extLst>
              <a:ext uri="{FF2B5EF4-FFF2-40B4-BE49-F238E27FC236}">
                <a16:creationId xmlns:a16="http://schemas.microsoft.com/office/drawing/2014/main" id="{C278D7B7-65D5-42E6-B5FC-C433758287FF}"/>
              </a:ext>
            </a:extLst>
          </p:cNvPr>
          <p:cNvCxnSpPr/>
          <p:nvPr/>
        </p:nvCxnSpPr>
        <p:spPr>
          <a:xfrm>
            <a:off x="5339172" y="4867009"/>
            <a:ext cx="46274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597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17FAF2-2CC5-4306-BBCB-D56DAD9E166A}"/>
              </a:ext>
            </a:extLst>
          </p:cNvPr>
          <p:cNvSpPr>
            <a:spLocks noGrp="1"/>
          </p:cNvSpPr>
          <p:nvPr>
            <p:ph type="title"/>
          </p:nvPr>
        </p:nvSpPr>
        <p:spPr/>
        <p:txBody>
          <a:bodyPr/>
          <a:lstStyle/>
          <a:p>
            <a:r>
              <a:rPr lang="zh-CN">
                <a:ea typeface="+mj-lt"/>
                <a:cs typeface="+mj-lt"/>
              </a:rPr>
              <a:t>玩法以及对抗策略</a:t>
            </a:r>
            <a:endParaRPr lang="zh-CN" b="0">
              <a:ea typeface="+mj-lt"/>
              <a:cs typeface="+mj-lt"/>
            </a:endParaRPr>
          </a:p>
          <a:p>
            <a:endParaRPr lang="zh-CN" altLang="en-US" dirty="0">
              <a:cs typeface="Arial"/>
            </a:endParaRPr>
          </a:p>
        </p:txBody>
      </p:sp>
      <p:cxnSp>
        <p:nvCxnSpPr>
          <p:cNvPr id="41" name="肘形连接符 36">
            <a:extLst>
              <a:ext uri="{FF2B5EF4-FFF2-40B4-BE49-F238E27FC236}">
                <a16:creationId xmlns:a16="http://schemas.microsoft.com/office/drawing/2014/main" id="{CDD0B782-293D-42F4-BA59-FE2A80BBFA34}"/>
              </a:ext>
            </a:extLst>
          </p:cNvPr>
          <p:cNvCxnSpPr>
            <a:cxnSpLocks/>
            <a:stCxn id="43" idx="6"/>
            <a:endCxn id="53" idx="0"/>
          </p:cNvCxnSpPr>
          <p:nvPr/>
        </p:nvCxnSpPr>
        <p:spPr>
          <a:xfrm>
            <a:off x="6718296" y="1904548"/>
            <a:ext cx="3610849" cy="1269196"/>
          </a:xfrm>
          <a:prstGeom prst="bentConnector2">
            <a:avLst/>
          </a:prstGeom>
          <a:ln w="3175" cap="rnd">
            <a:solidFill>
              <a:schemeClr val="bg1">
                <a:lumMod val="75000"/>
              </a:schemeClr>
            </a:solidFill>
            <a:roun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肘形连接符 33">
            <a:extLst>
              <a:ext uri="{FF2B5EF4-FFF2-40B4-BE49-F238E27FC236}">
                <a16:creationId xmlns:a16="http://schemas.microsoft.com/office/drawing/2014/main" id="{2475F96E-D9C9-4E6F-972B-C94BEFEC5475}"/>
              </a:ext>
            </a:extLst>
          </p:cNvPr>
          <p:cNvCxnSpPr>
            <a:cxnSpLocks/>
            <a:stCxn id="43" idx="2"/>
            <a:endCxn id="44" idx="0"/>
          </p:cNvCxnSpPr>
          <p:nvPr/>
        </p:nvCxnSpPr>
        <p:spPr>
          <a:xfrm rot="10800000" flipV="1">
            <a:off x="1862842" y="1904547"/>
            <a:ext cx="3610853" cy="1269196"/>
          </a:xfrm>
          <a:prstGeom prst="bentConnector2">
            <a:avLst/>
          </a:prstGeom>
          <a:ln w="3175" cap="rnd">
            <a:solidFill>
              <a:schemeClr val="bg1">
                <a:lumMod val="75000"/>
              </a:schemeClr>
            </a:solidFill>
            <a:round/>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43" name="iŝ1ïḑe">
            <a:extLst>
              <a:ext uri="{FF2B5EF4-FFF2-40B4-BE49-F238E27FC236}">
                <a16:creationId xmlns:a16="http://schemas.microsoft.com/office/drawing/2014/main" id="{D1568FDF-C4FA-4F9A-8D2D-3FF23B8157A5}"/>
              </a:ext>
            </a:extLst>
          </p:cNvPr>
          <p:cNvSpPr/>
          <p:nvPr/>
        </p:nvSpPr>
        <p:spPr>
          <a:xfrm>
            <a:off x="5473695" y="1282250"/>
            <a:ext cx="1244601" cy="1244597"/>
          </a:xfrm>
          <a:prstGeom prst="ellipse">
            <a:avLst/>
          </a:prstGeom>
          <a:solidFill>
            <a:schemeClr val="accent3"/>
          </a:solidFill>
          <a:ln w="1524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endParaRPr dirty="0"/>
          </a:p>
        </p:txBody>
      </p:sp>
      <p:sp>
        <p:nvSpPr>
          <p:cNvPr id="44" name="íṣľíḓê">
            <a:extLst>
              <a:ext uri="{FF2B5EF4-FFF2-40B4-BE49-F238E27FC236}">
                <a16:creationId xmlns:a16="http://schemas.microsoft.com/office/drawing/2014/main" id="{4D41CC88-C208-45E3-9E72-A93EF65D83E6}"/>
              </a:ext>
            </a:extLst>
          </p:cNvPr>
          <p:cNvSpPr/>
          <p:nvPr/>
        </p:nvSpPr>
        <p:spPr>
          <a:xfrm>
            <a:off x="1567113" y="3173744"/>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altLang="zh-CN" sz="1600" b="1" dirty="0">
              <a:solidFill>
                <a:schemeClr val="bg1"/>
              </a:solidFill>
              <a:cs typeface="Arial"/>
            </a:endParaRPr>
          </a:p>
        </p:txBody>
      </p:sp>
      <p:sp>
        <p:nvSpPr>
          <p:cNvPr id="45" name="ïśľîḓè">
            <a:extLst>
              <a:ext uri="{FF2B5EF4-FFF2-40B4-BE49-F238E27FC236}">
                <a16:creationId xmlns:a16="http://schemas.microsoft.com/office/drawing/2014/main" id="{0CFFC4C4-7117-4C7D-AA9D-3AC2AD24447C}"/>
              </a:ext>
            </a:extLst>
          </p:cNvPr>
          <p:cNvSpPr txBox="1"/>
          <p:nvPr/>
        </p:nvSpPr>
        <p:spPr>
          <a:xfrm>
            <a:off x="670042" y="4264437"/>
            <a:ext cx="2385604" cy="1461922"/>
          </a:xfrm>
          <a:prstGeom prst="rect">
            <a:avLst/>
          </a:prstGeom>
          <a:noFill/>
        </p:spPr>
        <p:txBody>
          <a:bodyPr wrap="square" lIns="90000" tIns="46800" rIns="90000" bIns="46800" rtlCol="0" anchor="t">
            <a:normAutofit/>
          </a:bodyPr>
          <a:lstStyle/>
          <a:p>
            <a:pPr algn="ctr">
              <a:lnSpc>
                <a:spcPct val="150000"/>
              </a:lnSpc>
            </a:pPr>
            <a:r>
              <a:rPr lang="en-US" altLang="zh-CN" sz="1000" dirty="0">
                <a:cs typeface="Arial"/>
              </a:rPr>
              <a:t>利用前期枪类的巨大加成可以恐吓并建立威慑，压制对方输出，即使是隐身对枪也不会输。但要注意不要被先手打死了，只要安全对枪前期输出十分无脑。</a:t>
            </a:r>
          </a:p>
        </p:txBody>
      </p:sp>
      <p:sp>
        <p:nvSpPr>
          <p:cNvPr id="46" name="îṥḻïde">
            <a:extLst>
              <a:ext uri="{FF2B5EF4-FFF2-40B4-BE49-F238E27FC236}">
                <a16:creationId xmlns:a16="http://schemas.microsoft.com/office/drawing/2014/main" id="{2E485EE3-83C3-4A41-A849-7843EF810433}"/>
              </a:ext>
            </a:extLst>
          </p:cNvPr>
          <p:cNvSpPr txBox="1"/>
          <p:nvPr/>
        </p:nvSpPr>
        <p:spPr>
          <a:xfrm>
            <a:off x="670041" y="3792617"/>
            <a:ext cx="2385602" cy="471820"/>
          </a:xfrm>
          <a:prstGeom prst="rect">
            <a:avLst/>
          </a:prstGeom>
          <a:noFill/>
        </p:spPr>
        <p:txBody>
          <a:bodyPr wrap="square" rtlCol="0" anchor="ctr">
            <a:normAutofit/>
          </a:bodyPr>
          <a:lstStyle/>
          <a:p>
            <a:pPr algn="ctr"/>
            <a:r>
              <a:rPr lang="zh-CN" altLang="en-US" b="1">
                <a:solidFill>
                  <a:schemeClr val="accent1"/>
                </a:solidFill>
                <a:cs typeface="Arial"/>
              </a:rPr>
              <a:t>前期几乎无敌无脑</a:t>
            </a:r>
            <a:endParaRPr lang="zh-CN" altLang="en-US" b="1" dirty="0">
              <a:solidFill>
                <a:schemeClr val="accent1"/>
              </a:solidFill>
              <a:cs typeface="Arial"/>
            </a:endParaRPr>
          </a:p>
        </p:txBody>
      </p:sp>
      <p:sp>
        <p:nvSpPr>
          <p:cNvPr id="47" name="ï$ḻíḑè">
            <a:extLst>
              <a:ext uri="{FF2B5EF4-FFF2-40B4-BE49-F238E27FC236}">
                <a16:creationId xmlns:a16="http://schemas.microsoft.com/office/drawing/2014/main" id="{56805277-5BBB-47F7-A2C5-BED9EF9A44F3}"/>
              </a:ext>
            </a:extLst>
          </p:cNvPr>
          <p:cNvSpPr/>
          <p:nvPr/>
        </p:nvSpPr>
        <p:spPr>
          <a:xfrm>
            <a:off x="4389214" y="3173744"/>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altLang="zh-CN" sz="1600" b="1" dirty="0">
              <a:solidFill>
                <a:schemeClr val="bg1"/>
              </a:solidFill>
              <a:cs typeface="Arial"/>
            </a:endParaRPr>
          </a:p>
        </p:txBody>
      </p:sp>
      <p:sp>
        <p:nvSpPr>
          <p:cNvPr id="48" name="ïSļíďé">
            <a:extLst>
              <a:ext uri="{FF2B5EF4-FFF2-40B4-BE49-F238E27FC236}">
                <a16:creationId xmlns:a16="http://schemas.microsoft.com/office/drawing/2014/main" id="{6DA683A6-4FAF-46D7-A4E2-AC4609A74A70}"/>
              </a:ext>
            </a:extLst>
          </p:cNvPr>
          <p:cNvSpPr txBox="1"/>
          <p:nvPr/>
        </p:nvSpPr>
        <p:spPr>
          <a:xfrm>
            <a:off x="3431986" y="4294516"/>
            <a:ext cx="2385604" cy="1461922"/>
          </a:xfrm>
          <a:prstGeom prst="rect">
            <a:avLst/>
          </a:prstGeom>
          <a:noFill/>
        </p:spPr>
        <p:txBody>
          <a:bodyPr wrap="square" lIns="90000" tIns="46800" rIns="90000" bIns="46800" rtlCol="0" anchor="t">
            <a:normAutofit/>
          </a:bodyPr>
          <a:lstStyle/>
          <a:p>
            <a:pPr algn="ctr">
              <a:lnSpc>
                <a:spcPct val="150000"/>
              </a:lnSpc>
            </a:pPr>
            <a:r>
              <a:rPr lang="zh-CN" altLang="en-US" sz="1000">
                <a:cs typeface="Arial"/>
              </a:rPr>
              <a:t>当3个点左右可以考虑三枪或者不出，三枪带来的巨大加成可以使得敌方不敢轻易不出，同时自己多1个不出有更强的生存能力与容错率。</a:t>
            </a:r>
            <a:endParaRPr lang="zh-CN" altLang="en-US" sz="1000" dirty="0">
              <a:cs typeface="Arial"/>
            </a:endParaRPr>
          </a:p>
        </p:txBody>
      </p:sp>
      <p:sp>
        <p:nvSpPr>
          <p:cNvPr id="49" name="ïŝḻiḋè">
            <a:extLst>
              <a:ext uri="{FF2B5EF4-FFF2-40B4-BE49-F238E27FC236}">
                <a16:creationId xmlns:a16="http://schemas.microsoft.com/office/drawing/2014/main" id="{8875F943-00A8-462C-9B9B-2BEA117C39A6}"/>
              </a:ext>
            </a:extLst>
          </p:cNvPr>
          <p:cNvSpPr txBox="1"/>
          <p:nvPr/>
        </p:nvSpPr>
        <p:spPr>
          <a:xfrm>
            <a:off x="3492143" y="3792617"/>
            <a:ext cx="2385602" cy="471820"/>
          </a:xfrm>
          <a:prstGeom prst="rect">
            <a:avLst/>
          </a:prstGeom>
          <a:noFill/>
        </p:spPr>
        <p:txBody>
          <a:bodyPr wrap="square" rtlCol="0" anchor="ctr">
            <a:normAutofit/>
          </a:bodyPr>
          <a:lstStyle/>
          <a:p>
            <a:pPr algn="ctr"/>
            <a:r>
              <a:rPr lang="zh-CN" altLang="en-US" b="1">
                <a:solidFill>
                  <a:schemeClr val="accent1"/>
                </a:solidFill>
                <a:cs typeface="Arial"/>
              </a:rPr>
              <a:t>中期能抗能打高爆发</a:t>
            </a:r>
            <a:endParaRPr lang="zh-CN" altLang="en-US" b="1" dirty="0">
              <a:solidFill>
                <a:schemeClr val="accent1"/>
              </a:solidFill>
              <a:cs typeface="Arial"/>
            </a:endParaRPr>
          </a:p>
        </p:txBody>
      </p:sp>
      <p:sp>
        <p:nvSpPr>
          <p:cNvPr id="50" name="ïṥḷîďè">
            <a:extLst>
              <a:ext uri="{FF2B5EF4-FFF2-40B4-BE49-F238E27FC236}">
                <a16:creationId xmlns:a16="http://schemas.microsoft.com/office/drawing/2014/main" id="{01E4BA37-D0B6-4BF9-B2F1-514881F48101}"/>
              </a:ext>
            </a:extLst>
          </p:cNvPr>
          <p:cNvSpPr/>
          <p:nvPr/>
        </p:nvSpPr>
        <p:spPr>
          <a:xfrm>
            <a:off x="7211315" y="3173744"/>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altLang="zh-CN" sz="1600" b="1" dirty="0">
              <a:solidFill>
                <a:schemeClr val="bg1"/>
              </a:solidFill>
              <a:cs typeface="Arial"/>
            </a:endParaRPr>
          </a:p>
        </p:txBody>
      </p:sp>
      <p:sp>
        <p:nvSpPr>
          <p:cNvPr id="51" name="íŝlíḍé">
            <a:extLst>
              <a:ext uri="{FF2B5EF4-FFF2-40B4-BE49-F238E27FC236}">
                <a16:creationId xmlns:a16="http://schemas.microsoft.com/office/drawing/2014/main" id="{AE7860FF-2924-4E37-96C5-28530A6E7905}"/>
              </a:ext>
            </a:extLst>
          </p:cNvPr>
          <p:cNvSpPr txBox="1"/>
          <p:nvPr/>
        </p:nvSpPr>
        <p:spPr>
          <a:xfrm>
            <a:off x="6314245" y="4264437"/>
            <a:ext cx="2385604" cy="1461922"/>
          </a:xfrm>
          <a:prstGeom prst="rect">
            <a:avLst/>
          </a:prstGeom>
          <a:noFill/>
        </p:spPr>
        <p:txBody>
          <a:bodyPr wrap="square" lIns="90000" tIns="46800" rIns="90000" bIns="46800" rtlCol="0" anchor="t">
            <a:normAutofit/>
          </a:bodyPr>
          <a:lstStyle/>
          <a:p>
            <a:pPr algn="ctr">
              <a:lnSpc>
                <a:spcPct val="150000"/>
              </a:lnSpc>
            </a:pPr>
            <a:r>
              <a:rPr lang="zh-CN" altLang="en-US" sz="1000">
                <a:cs typeface="Arial"/>
              </a:rPr>
              <a:t>可以利用某些可以不怕对枪的职业去侧面攻击他以消弱其前期强度。等度过中前期后金刚便进入瓶颈期。</a:t>
            </a:r>
            <a:endParaRPr lang="zh-CN" altLang="en-US" sz="1000" dirty="0">
              <a:cs typeface="Arial"/>
            </a:endParaRPr>
          </a:p>
        </p:txBody>
      </p:sp>
      <p:sp>
        <p:nvSpPr>
          <p:cNvPr id="52" name="iṩḷïďé">
            <a:extLst>
              <a:ext uri="{FF2B5EF4-FFF2-40B4-BE49-F238E27FC236}">
                <a16:creationId xmlns:a16="http://schemas.microsoft.com/office/drawing/2014/main" id="{62CC6AC9-BAFE-45A5-BD42-5B01792512A0}"/>
              </a:ext>
            </a:extLst>
          </p:cNvPr>
          <p:cNvSpPr txBox="1"/>
          <p:nvPr/>
        </p:nvSpPr>
        <p:spPr>
          <a:xfrm>
            <a:off x="6314244" y="3792617"/>
            <a:ext cx="2385602" cy="471820"/>
          </a:xfrm>
          <a:prstGeom prst="rect">
            <a:avLst/>
          </a:prstGeom>
          <a:noFill/>
        </p:spPr>
        <p:txBody>
          <a:bodyPr wrap="square" rtlCol="0" anchor="ctr">
            <a:normAutofit/>
          </a:bodyPr>
          <a:lstStyle/>
          <a:p>
            <a:pPr algn="ctr"/>
            <a:r>
              <a:rPr lang="zh-CN" altLang="en-US" b="1">
                <a:solidFill>
                  <a:schemeClr val="accent1"/>
                </a:solidFill>
                <a:cs typeface="Arial"/>
              </a:rPr>
              <a:t>侧面袭击拖时间</a:t>
            </a:r>
            <a:endParaRPr lang="zh-CN" altLang="en-US" b="1" dirty="0">
              <a:solidFill>
                <a:schemeClr val="accent1"/>
              </a:solidFill>
              <a:cs typeface="Arial"/>
            </a:endParaRPr>
          </a:p>
        </p:txBody>
      </p:sp>
      <p:sp>
        <p:nvSpPr>
          <p:cNvPr id="53" name="iś1íďê">
            <a:extLst>
              <a:ext uri="{FF2B5EF4-FFF2-40B4-BE49-F238E27FC236}">
                <a16:creationId xmlns:a16="http://schemas.microsoft.com/office/drawing/2014/main" id="{086FEF24-4943-48CA-8E96-0147FA94C91B}"/>
              </a:ext>
            </a:extLst>
          </p:cNvPr>
          <p:cNvSpPr/>
          <p:nvPr/>
        </p:nvSpPr>
        <p:spPr>
          <a:xfrm>
            <a:off x="10033415" y="3173744"/>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altLang="zh-CN" sz="1600" b="1" dirty="0">
              <a:solidFill>
                <a:schemeClr val="bg1"/>
              </a:solidFill>
              <a:cs typeface="Arial"/>
            </a:endParaRPr>
          </a:p>
        </p:txBody>
      </p:sp>
      <p:sp>
        <p:nvSpPr>
          <p:cNvPr id="54" name="ïşḻíḍe">
            <a:extLst>
              <a:ext uri="{FF2B5EF4-FFF2-40B4-BE49-F238E27FC236}">
                <a16:creationId xmlns:a16="http://schemas.microsoft.com/office/drawing/2014/main" id="{8B7FBBB7-CACB-4A80-B8C5-D48D744419DC}"/>
              </a:ext>
            </a:extLst>
          </p:cNvPr>
          <p:cNvSpPr txBox="1"/>
          <p:nvPr/>
        </p:nvSpPr>
        <p:spPr>
          <a:xfrm>
            <a:off x="9136345" y="4264437"/>
            <a:ext cx="2385604" cy="1461922"/>
          </a:xfrm>
          <a:prstGeom prst="rect">
            <a:avLst/>
          </a:prstGeom>
          <a:noFill/>
        </p:spPr>
        <p:txBody>
          <a:bodyPr wrap="square" lIns="90000" tIns="46800" rIns="90000" bIns="46800" rtlCol="0" anchor="t">
            <a:normAutofit/>
          </a:bodyPr>
          <a:lstStyle/>
          <a:p>
            <a:pPr algn="ctr">
              <a:lnSpc>
                <a:spcPct val="150000"/>
              </a:lnSpc>
            </a:pPr>
            <a:r>
              <a:rPr lang="zh-CN" altLang="en-US" sz="1000">
                <a:cs typeface="Arial"/>
              </a:rPr>
              <a:t>尽量不要枪击他，利用其前期失误弹死他或者拖中期多震他使其失去被动的优势，切记不要在亏点的时候与之对枪。也可以考虑用判定类技能针对性骚扰它。</a:t>
            </a:r>
            <a:endParaRPr lang="zh-CN" altLang="en-US" sz="1000" dirty="0">
              <a:cs typeface="Arial"/>
            </a:endParaRPr>
          </a:p>
        </p:txBody>
      </p:sp>
      <p:sp>
        <p:nvSpPr>
          <p:cNvPr id="55" name="îslíde">
            <a:extLst>
              <a:ext uri="{FF2B5EF4-FFF2-40B4-BE49-F238E27FC236}">
                <a16:creationId xmlns:a16="http://schemas.microsoft.com/office/drawing/2014/main" id="{35A09732-D1A4-44AA-BEC8-3989211CE18F}"/>
              </a:ext>
            </a:extLst>
          </p:cNvPr>
          <p:cNvSpPr txBox="1"/>
          <p:nvPr/>
        </p:nvSpPr>
        <p:spPr>
          <a:xfrm>
            <a:off x="9136344" y="3792617"/>
            <a:ext cx="2385602" cy="471820"/>
          </a:xfrm>
          <a:prstGeom prst="rect">
            <a:avLst/>
          </a:prstGeom>
          <a:noFill/>
        </p:spPr>
        <p:txBody>
          <a:bodyPr wrap="square" rtlCol="0" anchor="ctr">
            <a:normAutofit/>
          </a:bodyPr>
          <a:lstStyle/>
          <a:p>
            <a:pPr algn="ctr"/>
            <a:r>
              <a:rPr lang="zh-CN" altLang="en-US" b="1">
                <a:solidFill>
                  <a:schemeClr val="accent1"/>
                </a:solidFill>
                <a:cs typeface="Arial"/>
              </a:rPr>
              <a:t>少枪多震插多弹</a:t>
            </a:r>
            <a:endParaRPr lang="zh-CN" altLang="en-US" b="1" dirty="0">
              <a:solidFill>
                <a:schemeClr val="accent1"/>
              </a:solidFill>
              <a:cs typeface="Arial"/>
            </a:endParaRPr>
          </a:p>
        </p:txBody>
      </p:sp>
      <p:cxnSp>
        <p:nvCxnSpPr>
          <p:cNvPr id="56" name="肘形连接符 14">
            <a:extLst>
              <a:ext uri="{FF2B5EF4-FFF2-40B4-BE49-F238E27FC236}">
                <a16:creationId xmlns:a16="http://schemas.microsoft.com/office/drawing/2014/main" id="{18A4277A-A321-4B35-B67E-3A6B37ACE942}"/>
              </a:ext>
            </a:extLst>
          </p:cNvPr>
          <p:cNvCxnSpPr>
            <a:stCxn id="43" idx="2"/>
            <a:endCxn id="47" idx="0"/>
          </p:cNvCxnSpPr>
          <p:nvPr/>
        </p:nvCxnSpPr>
        <p:spPr>
          <a:xfrm rot="10800000" flipV="1">
            <a:off x="4684944" y="1904547"/>
            <a:ext cx="788752" cy="1269196"/>
          </a:xfrm>
          <a:prstGeom prst="bentConnector2">
            <a:avLst/>
          </a:prstGeom>
          <a:ln w="3175" cap="rnd">
            <a:solidFill>
              <a:schemeClr val="bg1">
                <a:lumMod val="75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肘形连接符 16">
            <a:extLst>
              <a:ext uri="{FF2B5EF4-FFF2-40B4-BE49-F238E27FC236}">
                <a16:creationId xmlns:a16="http://schemas.microsoft.com/office/drawing/2014/main" id="{FF18DFFA-B51D-48FD-9C3B-913EDC268C7B}"/>
              </a:ext>
            </a:extLst>
          </p:cNvPr>
          <p:cNvCxnSpPr>
            <a:stCxn id="43" idx="6"/>
            <a:endCxn id="50" idx="0"/>
          </p:cNvCxnSpPr>
          <p:nvPr/>
        </p:nvCxnSpPr>
        <p:spPr>
          <a:xfrm>
            <a:off x="6718296" y="1904548"/>
            <a:ext cx="788749" cy="1269196"/>
          </a:xfrm>
          <a:prstGeom prst="bentConnector2">
            <a:avLst/>
          </a:prstGeom>
          <a:ln w="3175" cap="rnd">
            <a:solidFill>
              <a:schemeClr val="bg1">
                <a:lumMod val="75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89707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zh-CN" altLang="en-US" dirty="0"/>
              <a:t>队式赛搭配</a:t>
            </a:r>
            <a:r>
              <a:rPr lang="en-US" altLang="zh-CN" dirty="0"/>
              <a:t>&amp;</a:t>
            </a:r>
            <a:r>
              <a:rPr lang="zh-CN" altLang="en-US" dirty="0"/>
              <a:t>克制手段</a:t>
            </a:r>
          </a:p>
        </p:txBody>
      </p:sp>
      <p:sp>
        <p:nvSpPr>
          <p:cNvPr id="43" name="îṥḷídè">
            <a:extLst>
              <a:ext uri="{FF2B5EF4-FFF2-40B4-BE49-F238E27FC236}">
                <a16:creationId xmlns:a16="http://schemas.microsoft.com/office/drawing/2014/main" id="{D95C1773-8D11-4830-8C44-623404D5F8BF}"/>
              </a:ext>
            </a:extLst>
          </p:cNvPr>
          <p:cNvSpPr/>
          <p:nvPr/>
        </p:nvSpPr>
        <p:spPr>
          <a:xfrm>
            <a:off x="4657993" y="1982719"/>
            <a:ext cx="2865608" cy="330891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noFill/>
          <a:ln w="127000">
            <a:solidFill>
              <a:schemeClr val="tx2">
                <a:lumMod val="20000"/>
                <a:lumOff val="80000"/>
              </a:schemeClr>
            </a:solidFill>
            <a:miter lim="400000"/>
          </a:ln>
        </p:spPr>
        <p:txBody>
          <a:bodyPr lIns="50800" tIns="50800" rIns="50800" bIns="50800" anchor="ctr"/>
          <a:lstStyle/>
          <a:p>
            <a:pPr lvl="0" defTabSz="825500">
              <a:defRPr sz="3200"/>
            </a:pPr>
            <a:endParaRPr/>
          </a:p>
        </p:txBody>
      </p:sp>
      <p:sp>
        <p:nvSpPr>
          <p:cNvPr id="44" name="îṥḻîḋé">
            <a:extLst>
              <a:ext uri="{FF2B5EF4-FFF2-40B4-BE49-F238E27FC236}">
                <a16:creationId xmlns:a16="http://schemas.microsoft.com/office/drawing/2014/main" id="{2AA484B1-00C8-4E78-9E63-AEADBBCEC6FB}"/>
              </a:ext>
            </a:extLst>
          </p:cNvPr>
          <p:cNvSpPr/>
          <p:nvPr/>
        </p:nvSpPr>
        <p:spPr>
          <a:xfrm flipV="1">
            <a:off x="4655893" y="2814340"/>
            <a:ext cx="2869807" cy="1645677"/>
          </a:xfrm>
          <a:prstGeom prst="line">
            <a:avLst/>
          </a:prstGeom>
          <a:ln w="127000">
            <a:solidFill>
              <a:schemeClr val="tx2">
                <a:lumMod val="20000"/>
                <a:lumOff val="80000"/>
              </a:schemeClr>
            </a:solidFill>
            <a:miter lim="400000"/>
          </a:ln>
        </p:spPr>
        <p:txBody>
          <a:bodyPr lIns="50800" tIns="50800" rIns="50800" bIns="50800" anchor="ctr"/>
          <a:lstStyle/>
          <a:p>
            <a:pPr lvl="0" defTabSz="825500">
              <a:defRPr sz="3200">
                <a:solidFill>
                  <a:srgbClr val="000000"/>
                </a:solidFill>
              </a:defRPr>
            </a:pPr>
            <a:endParaRPr/>
          </a:p>
        </p:txBody>
      </p:sp>
      <p:sp>
        <p:nvSpPr>
          <p:cNvPr id="45" name="ïSliḓé">
            <a:extLst>
              <a:ext uri="{FF2B5EF4-FFF2-40B4-BE49-F238E27FC236}">
                <a16:creationId xmlns:a16="http://schemas.microsoft.com/office/drawing/2014/main" id="{17BA20A2-64A6-4B4E-AD92-824F427F8AFB}"/>
              </a:ext>
            </a:extLst>
          </p:cNvPr>
          <p:cNvSpPr/>
          <p:nvPr/>
        </p:nvSpPr>
        <p:spPr>
          <a:xfrm>
            <a:off x="4725686" y="2846411"/>
            <a:ext cx="2730222" cy="1581532"/>
          </a:xfrm>
          <a:prstGeom prst="line">
            <a:avLst/>
          </a:prstGeom>
          <a:ln w="127000">
            <a:solidFill>
              <a:schemeClr val="tx2">
                <a:lumMod val="20000"/>
                <a:lumOff val="80000"/>
              </a:schemeClr>
            </a:solidFill>
            <a:miter lim="400000"/>
          </a:ln>
        </p:spPr>
        <p:txBody>
          <a:bodyPr lIns="50800" tIns="50800" rIns="50800" bIns="50800" anchor="ctr"/>
          <a:lstStyle/>
          <a:p>
            <a:pPr lvl="0" defTabSz="825500">
              <a:defRPr sz="3200">
                <a:solidFill>
                  <a:srgbClr val="000000"/>
                </a:solidFill>
              </a:defRPr>
            </a:pPr>
            <a:endParaRPr/>
          </a:p>
        </p:txBody>
      </p:sp>
      <p:sp>
        <p:nvSpPr>
          <p:cNvPr id="46" name="ïṩ1îdè">
            <a:extLst>
              <a:ext uri="{FF2B5EF4-FFF2-40B4-BE49-F238E27FC236}">
                <a16:creationId xmlns:a16="http://schemas.microsoft.com/office/drawing/2014/main" id="{FF098205-F40E-4804-8C5E-47EDF775EA7E}"/>
              </a:ext>
            </a:extLst>
          </p:cNvPr>
          <p:cNvSpPr/>
          <p:nvPr/>
        </p:nvSpPr>
        <p:spPr>
          <a:xfrm flipH="1">
            <a:off x="6084981" y="2064026"/>
            <a:ext cx="1" cy="3146304"/>
          </a:xfrm>
          <a:prstGeom prst="line">
            <a:avLst/>
          </a:prstGeom>
          <a:ln w="127000">
            <a:solidFill>
              <a:schemeClr val="tx2">
                <a:lumMod val="20000"/>
                <a:lumOff val="80000"/>
              </a:schemeClr>
            </a:solidFill>
            <a:miter lim="400000"/>
          </a:ln>
        </p:spPr>
        <p:txBody>
          <a:bodyPr lIns="50800" tIns="50800" rIns="50800" bIns="50800" anchor="ctr"/>
          <a:lstStyle/>
          <a:p>
            <a:pPr lvl="0" defTabSz="825500">
              <a:defRPr sz="3200">
                <a:solidFill>
                  <a:srgbClr val="000000"/>
                </a:solidFill>
              </a:defRPr>
            </a:pPr>
            <a:endParaRPr/>
          </a:p>
        </p:txBody>
      </p:sp>
      <p:sp>
        <p:nvSpPr>
          <p:cNvPr id="47" name="îṡ1íḋé">
            <a:extLst>
              <a:ext uri="{FF2B5EF4-FFF2-40B4-BE49-F238E27FC236}">
                <a16:creationId xmlns:a16="http://schemas.microsoft.com/office/drawing/2014/main" id="{8A361C40-E434-4F40-B051-ABA2CD21F6BE}"/>
              </a:ext>
            </a:extLst>
          </p:cNvPr>
          <p:cNvSpPr/>
          <p:nvPr/>
        </p:nvSpPr>
        <p:spPr bwMode="auto">
          <a:xfrm>
            <a:off x="5908275" y="3461403"/>
            <a:ext cx="365042" cy="351549"/>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bg1"/>
          </a:solidFill>
          <a:ln w="0">
            <a:noFill/>
            <a:prstDash val="solid"/>
            <a:round/>
          </a:ln>
        </p:spPr>
        <p:txBody>
          <a:bodyPr wrap="square">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fontAlgn="auto" hangingPunct="1">
              <a:defRPr/>
            </a:pPr>
            <a:endParaRPr lang="en-IN" sz="2399" noProof="1"/>
          </a:p>
        </p:txBody>
      </p:sp>
      <p:sp>
        <p:nvSpPr>
          <p:cNvPr id="48" name="íSḷíḋe">
            <a:extLst>
              <a:ext uri="{FF2B5EF4-FFF2-40B4-BE49-F238E27FC236}">
                <a16:creationId xmlns:a16="http://schemas.microsoft.com/office/drawing/2014/main" id="{4FCE0D68-9F15-4770-9F6E-3550C1DA65C1}"/>
              </a:ext>
            </a:extLst>
          </p:cNvPr>
          <p:cNvSpPr/>
          <p:nvPr/>
        </p:nvSpPr>
        <p:spPr>
          <a:xfrm>
            <a:off x="4400533" y="2594690"/>
            <a:ext cx="503287" cy="503442"/>
          </a:xfrm>
          <a:prstGeom prst="ellipse">
            <a:avLst/>
          </a:prstGeom>
          <a:solidFill>
            <a:schemeClr val="bg2"/>
          </a:solid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defRPr/>
            </a:pPr>
            <a:endParaRPr lang="en-IN" sz="1999" noProof="1">
              <a:solidFill>
                <a:schemeClr val="bg1">
                  <a:lumMod val="95000"/>
                </a:schemeClr>
              </a:solidFill>
            </a:endParaRPr>
          </a:p>
        </p:txBody>
      </p:sp>
      <p:sp>
        <p:nvSpPr>
          <p:cNvPr id="49" name="íslîḋé">
            <a:extLst>
              <a:ext uri="{FF2B5EF4-FFF2-40B4-BE49-F238E27FC236}">
                <a16:creationId xmlns:a16="http://schemas.microsoft.com/office/drawing/2014/main" id="{6237FFB2-B1FB-4F07-9C47-06EF8EB415F3}"/>
              </a:ext>
            </a:extLst>
          </p:cNvPr>
          <p:cNvSpPr/>
          <p:nvPr/>
        </p:nvSpPr>
        <p:spPr bwMode="auto">
          <a:xfrm>
            <a:off x="4533957" y="2732561"/>
            <a:ext cx="236441" cy="227700"/>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w="0">
            <a:noFill/>
            <a:prstDash val="solid"/>
            <a:round/>
          </a:ln>
        </p:spPr>
        <p:txBody>
          <a:bodyPr wrap="square">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fontAlgn="auto" hangingPunct="1">
              <a:defRPr/>
            </a:pPr>
            <a:endParaRPr lang="en-IN" sz="2399" noProof="1"/>
          </a:p>
        </p:txBody>
      </p:sp>
      <p:sp>
        <p:nvSpPr>
          <p:cNvPr id="50" name="îs1íďê">
            <a:extLst>
              <a:ext uri="{FF2B5EF4-FFF2-40B4-BE49-F238E27FC236}">
                <a16:creationId xmlns:a16="http://schemas.microsoft.com/office/drawing/2014/main" id="{6A0D2E83-C035-4838-8DCE-95B3F523727E}"/>
              </a:ext>
            </a:extLst>
          </p:cNvPr>
          <p:cNvSpPr/>
          <p:nvPr/>
        </p:nvSpPr>
        <p:spPr>
          <a:xfrm>
            <a:off x="4400533" y="4224332"/>
            <a:ext cx="503287" cy="503442"/>
          </a:xfrm>
          <a:prstGeom prst="ellipse">
            <a:avLst/>
          </a:prstGeom>
          <a:solidFill>
            <a:schemeClr val="bg2"/>
          </a:solid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defRPr/>
            </a:pPr>
            <a:endParaRPr lang="en-IN" sz="1999" noProof="1">
              <a:solidFill>
                <a:schemeClr val="bg1">
                  <a:lumMod val="95000"/>
                </a:schemeClr>
              </a:solidFill>
            </a:endParaRPr>
          </a:p>
        </p:txBody>
      </p:sp>
      <p:sp>
        <p:nvSpPr>
          <p:cNvPr id="51" name="îsľîḑe">
            <a:extLst>
              <a:ext uri="{FF2B5EF4-FFF2-40B4-BE49-F238E27FC236}">
                <a16:creationId xmlns:a16="http://schemas.microsoft.com/office/drawing/2014/main" id="{210DE2AC-3AB9-45BF-B1ED-7A274E5D12D4}"/>
              </a:ext>
            </a:extLst>
          </p:cNvPr>
          <p:cNvSpPr/>
          <p:nvPr/>
        </p:nvSpPr>
        <p:spPr bwMode="auto">
          <a:xfrm>
            <a:off x="4533957" y="4362203"/>
            <a:ext cx="236441" cy="227700"/>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w="0">
            <a:noFill/>
            <a:prstDash val="solid"/>
            <a:round/>
          </a:ln>
        </p:spPr>
        <p:txBody>
          <a:bodyPr wrap="square">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fontAlgn="auto" hangingPunct="1">
              <a:defRPr/>
            </a:pPr>
            <a:endParaRPr lang="en-IN" sz="2399" noProof="1"/>
          </a:p>
        </p:txBody>
      </p:sp>
      <p:sp>
        <p:nvSpPr>
          <p:cNvPr id="92" name="íSľidê">
            <a:extLst>
              <a:ext uri="{FF2B5EF4-FFF2-40B4-BE49-F238E27FC236}">
                <a16:creationId xmlns:a16="http://schemas.microsoft.com/office/drawing/2014/main" id="{7747D9F1-F537-439F-B227-3F5A695826B5}"/>
              </a:ext>
            </a:extLst>
          </p:cNvPr>
          <p:cNvSpPr/>
          <p:nvPr/>
        </p:nvSpPr>
        <p:spPr>
          <a:xfrm>
            <a:off x="7288177" y="2594690"/>
            <a:ext cx="503287" cy="503442"/>
          </a:xfrm>
          <a:prstGeom prst="ellipse">
            <a:avLst/>
          </a:prstGeom>
          <a:solidFill>
            <a:schemeClr val="bg2"/>
          </a:solid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defRPr/>
            </a:pPr>
            <a:endParaRPr lang="en-IN" sz="1999" noProof="1">
              <a:solidFill>
                <a:schemeClr val="bg1">
                  <a:lumMod val="95000"/>
                </a:schemeClr>
              </a:solidFill>
            </a:endParaRPr>
          </a:p>
        </p:txBody>
      </p:sp>
      <p:sp>
        <p:nvSpPr>
          <p:cNvPr id="93" name="îṥḷîḓê">
            <a:extLst>
              <a:ext uri="{FF2B5EF4-FFF2-40B4-BE49-F238E27FC236}">
                <a16:creationId xmlns:a16="http://schemas.microsoft.com/office/drawing/2014/main" id="{6C317C8A-5D04-4C17-8E0D-61541DF7D90A}"/>
              </a:ext>
            </a:extLst>
          </p:cNvPr>
          <p:cNvSpPr/>
          <p:nvPr/>
        </p:nvSpPr>
        <p:spPr bwMode="auto">
          <a:xfrm>
            <a:off x="7421601" y="2732561"/>
            <a:ext cx="236441" cy="227700"/>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w="0">
            <a:noFill/>
            <a:prstDash val="solid"/>
            <a:round/>
          </a:ln>
        </p:spPr>
        <p:txBody>
          <a:bodyPr wrap="square">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fontAlgn="auto" hangingPunct="1">
              <a:defRPr/>
            </a:pPr>
            <a:endParaRPr lang="en-IN" sz="2399" noProof="1"/>
          </a:p>
        </p:txBody>
      </p:sp>
      <p:sp>
        <p:nvSpPr>
          <p:cNvPr id="94" name="ïṡlidê">
            <a:extLst>
              <a:ext uri="{FF2B5EF4-FFF2-40B4-BE49-F238E27FC236}">
                <a16:creationId xmlns:a16="http://schemas.microsoft.com/office/drawing/2014/main" id="{476809A2-326B-4CFA-9091-573C0E3FB56E}"/>
              </a:ext>
            </a:extLst>
          </p:cNvPr>
          <p:cNvSpPr/>
          <p:nvPr/>
        </p:nvSpPr>
        <p:spPr>
          <a:xfrm>
            <a:off x="7288177" y="4224332"/>
            <a:ext cx="503287" cy="503442"/>
          </a:xfrm>
          <a:prstGeom prst="ellipse">
            <a:avLst/>
          </a:prstGeom>
          <a:solidFill>
            <a:schemeClr val="bg2"/>
          </a:solid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defRPr/>
            </a:pPr>
            <a:endParaRPr lang="en-IN" sz="1999" noProof="1">
              <a:solidFill>
                <a:schemeClr val="bg1">
                  <a:lumMod val="95000"/>
                </a:schemeClr>
              </a:solidFill>
            </a:endParaRPr>
          </a:p>
        </p:txBody>
      </p:sp>
      <p:sp>
        <p:nvSpPr>
          <p:cNvPr id="95" name="iśḷídê">
            <a:extLst>
              <a:ext uri="{FF2B5EF4-FFF2-40B4-BE49-F238E27FC236}">
                <a16:creationId xmlns:a16="http://schemas.microsoft.com/office/drawing/2014/main" id="{396518F2-EC15-464C-93D5-047050DADCA5}"/>
              </a:ext>
            </a:extLst>
          </p:cNvPr>
          <p:cNvSpPr/>
          <p:nvPr/>
        </p:nvSpPr>
        <p:spPr bwMode="auto">
          <a:xfrm>
            <a:off x="7421601" y="4362203"/>
            <a:ext cx="236441" cy="227700"/>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w="0">
            <a:noFill/>
            <a:prstDash val="solid"/>
            <a:round/>
          </a:ln>
        </p:spPr>
        <p:txBody>
          <a:bodyPr wrap="square">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fontAlgn="auto" hangingPunct="1">
              <a:defRPr/>
            </a:pPr>
            <a:endParaRPr lang="en-IN" sz="2399" noProof="1"/>
          </a:p>
        </p:txBody>
      </p:sp>
      <p:sp>
        <p:nvSpPr>
          <p:cNvPr id="96" name="ï$ľiḓe">
            <a:extLst>
              <a:ext uri="{FF2B5EF4-FFF2-40B4-BE49-F238E27FC236}">
                <a16:creationId xmlns:a16="http://schemas.microsoft.com/office/drawing/2014/main" id="{23DB5003-33EE-4C8B-8823-1DC63ADD6106}"/>
              </a:ext>
            </a:extLst>
          </p:cNvPr>
          <p:cNvSpPr/>
          <p:nvPr/>
        </p:nvSpPr>
        <p:spPr>
          <a:xfrm>
            <a:off x="5839152" y="1771651"/>
            <a:ext cx="503287" cy="503442"/>
          </a:xfrm>
          <a:prstGeom prst="ellipse">
            <a:avLst/>
          </a:prstGeom>
          <a:solidFill>
            <a:schemeClr val="bg2"/>
          </a:solid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defRPr/>
            </a:pPr>
            <a:endParaRPr lang="en-IN" sz="1999" noProof="1">
              <a:solidFill>
                <a:schemeClr val="bg1">
                  <a:lumMod val="95000"/>
                </a:schemeClr>
              </a:solidFill>
            </a:endParaRPr>
          </a:p>
        </p:txBody>
      </p:sp>
      <p:sp>
        <p:nvSpPr>
          <p:cNvPr id="97" name="îṡḻíďê">
            <a:extLst>
              <a:ext uri="{FF2B5EF4-FFF2-40B4-BE49-F238E27FC236}">
                <a16:creationId xmlns:a16="http://schemas.microsoft.com/office/drawing/2014/main" id="{39CE6F9E-DBDB-40E3-A0C0-EFEE37CB894D}"/>
              </a:ext>
            </a:extLst>
          </p:cNvPr>
          <p:cNvSpPr/>
          <p:nvPr/>
        </p:nvSpPr>
        <p:spPr>
          <a:xfrm>
            <a:off x="5839152" y="4970791"/>
            <a:ext cx="503287" cy="503442"/>
          </a:xfrm>
          <a:prstGeom prst="ellipse">
            <a:avLst/>
          </a:prstGeom>
          <a:solidFill>
            <a:schemeClr val="bg2"/>
          </a:solid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defRPr/>
            </a:pPr>
            <a:endParaRPr lang="en-IN" sz="1999" noProof="1">
              <a:solidFill>
                <a:schemeClr val="bg1">
                  <a:lumMod val="95000"/>
                </a:schemeClr>
              </a:solidFill>
            </a:endParaRPr>
          </a:p>
        </p:txBody>
      </p:sp>
      <p:sp>
        <p:nvSpPr>
          <p:cNvPr id="98" name="îşľiḍé">
            <a:extLst>
              <a:ext uri="{FF2B5EF4-FFF2-40B4-BE49-F238E27FC236}">
                <a16:creationId xmlns:a16="http://schemas.microsoft.com/office/drawing/2014/main" id="{BAA338A3-7450-444D-8202-2A8EEB7A5940}"/>
              </a:ext>
            </a:extLst>
          </p:cNvPr>
          <p:cNvSpPr/>
          <p:nvPr/>
        </p:nvSpPr>
        <p:spPr bwMode="auto">
          <a:xfrm>
            <a:off x="5972576" y="5108662"/>
            <a:ext cx="236441" cy="227700"/>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w="0">
            <a:noFill/>
            <a:prstDash val="solid"/>
            <a:round/>
          </a:ln>
        </p:spPr>
        <p:txBody>
          <a:bodyPr wrap="square">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fontAlgn="auto" hangingPunct="1">
              <a:defRPr/>
            </a:pPr>
            <a:endParaRPr lang="en-IN" sz="2399" noProof="1"/>
          </a:p>
        </p:txBody>
      </p:sp>
      <p:sp>
        <p:nvSpPr>
          <p:cNvPr id="99" name="îṩ1íḑe">
            <a:extLst>
              <a:ext uri="{FF2B5EF4-FFF2-40B4-BE49-F238E27FC236}">
                <a16:creationId xmlns:a16="http://schemas.microsoft.com/office/drawing/2014/main" id="{E25349A8-F998-4823-8542-59D7569753C1}"/>
              </a:ext>
            </a:extLst>
          </p:cNvPr>
          <p:cNvSpPr/>
          <p:nvPr/>
        </p:nvSpPr>
        <p:spPr bwMode="auto">
          <a:xfrm>
            <a:off x="673100" y="1831026"/>
            <a:ext cx="3778766" cy="79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100">
                <a:cs typeface="Arial"/>
              </a:rPr>
              <a:t>可以利用自己的者死去威胁别人消除对方的石头防御，这样金刚的输出将变得无比致命。</a:t>
            </a:r>
            <a:endParaRPr lang="zh-CN" altLang="en-US" sz="1100" dirty="0">
              <a:cs typeface="Arial"/>
            </a:endParaRPr>
          </a:p>
        </p:txBody>
      </p:sp>
      <p:sp>
        <p:nvSpPr>
          <p:cNvPr id="100" name="í$1îḋê">
            <a:extLst>
              <a:ext uri="{FF2B5EF4-FFF2-40B4-BE49-F238E27FC236}">
                <a16:creationId xmlns:a16="http://schemas.microsoft.com/office/drawing/2014/main" id="{716E5488-D394-42EE-9436-BC8A9D0304DE}"/>
              </a:ext>
            </a:extLst>
          </p:cNvPr>
          <p:cNvSpPr txBox="1"/>
          <p:nvPr/>
        </p:nvSpPr>
        <p:spPr bwMode="auto">
          <a:xfrm>
            <a:off x="673100" y="1340074"/>
            <a:ext cx="3778766"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a:cs typeface="Arial"/>
              </a:rPr>
              <a:t>纵横王</a:t>
            </a:r>
            <a:endParaRPr lang="zh-CN" altLang="en-US" sz="2000" b="1" dirty="0">
              <a:cs typeface="Arial"/>
            </a:endParaRPr>
          </a:p>
        </p:txBody>
      </p:sp>
      <p:sp>
        <p:nvSpPr>
          <p:cNvPr id="101" name="íṡḻîḋê">
            <a:extLst>
              <a:ext uri="{FF2B5EF4-FFF2-40B4-BE49-F238E27FC236}">
                <a16:creationId xmlns:a16="http://schemas.microsoft.com/office/drawing/2014/main" id="{F76C27B7-4B8F-4863-9E4D-76FB0E7E6AA4}"/>
              </a:ext>
            </a:extLst>
          </p:cNvPr>
          <p:cNvSpPr/>
          <p:nvPr/>
        </p:nvSpPr>
        <p:spPr bwMode="auto">
          <a:xfrm>
            <a:off x="673100" y="3484626"/>
            <a:ext cx="3778766" cy="115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spcBef>
                <a:spcPct val="0"/>
              </a:spcBef>
              <a:buFont typeface="Arial"/>
              <a:buChar char="•"/>
            </a:pPr>
            <a:r>
              <a:rPr lang="zh-CN" altLang="en-US" sz="1100">
                <a:cs typeface="Arial"/>
              </a:rPr>
              <a:t>可以技能废掉弹使金刚大胆输出，同时减少高点力对金刚产生的巨大威胁。</a:t>
            </a:r>
            <a:endParaRPr lang="zh-CN" altLang="en-US" sz="1100" dirty="0">
              <a:cs typeface="Arial"/>
            </a:endParaRPr>
          </a:p>
        </p:txBody>
      </p:sp>
      <p:sp>
        <p:nvSpPr>
          <p:cNvPr id="102" name="í$ľiḑé">
            <a:extLst>
              <a:ext uri="{FF2B5EF4-FFF2-40B4-BE49-F238E27FC236}">
                <a16:creationId xmlns:a16="http://schemas.microsoft.com/office/drawing/2014/main" id="{041FA6C8-75C7-4E2E-BB05-C77ABBE5C4B2}"/>
              </a:ext>
            </a:extLst>
          </p:cNvPr>
          <p:cNvSpPr txBox="1"/>
          <p:nvPr/>
        </p:nvSpPr>
        <p:spPr bwMode="auto">
          <a:xfrm>
            <a:off x="562810" y="3033779"/>
            <a:ext cx="3778766"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a:cs typeface="Arial"/>
              </a:rPr>
              <a:t>制裁王</a:t>
            </a:r>
            <a:endParaRPr lang="zh-CN" altLang="en-US" sz="2000" b="1" dirty="0">
              <a:cs typeface="Arial"/>
            </a:endParaRPr>
          </a:p>
        </p:txBody>
      </p:sp>
      <p:sp>
        <p:nvSpPr>
          <p:cNvPr id="103" name="iṣľïḑe">
            <a:extLst>
              <a:ext uri="{FF2B5EF4-FFF2-40B4-BE49-F238E27FC236}">
                <a16:creationId xmlns:a16="http://schemas.microsoft.com/office/drawing/2014/main" id="{E976244E-475A-4D14-B4B9-88566BB06D95}"/>
              </a:ext>
            </a:extLst>
          </p:cNvPr>
          <p:cNvSpPr/>
          <p:nvPr/>
        </p:nvSpPr>
        <p:spPr bwMode="auto">
          <a:xfrm>
            <a:off x="673100" y="5128200"/>
            <a:ext cx="3778766" cy="1059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100">
                <a:cs typeface="Arial"/>
              </a:rPr>
              <a:t>给金刚提供保命的同时使其伤害剧增，单枪6伤几乎无人可挡</a:t>
            </a:r>
            <a:endParaRPr lang="zh-CN" altLang="en-US" sz="1100" dirty="0">
              <a:cs typeface="Arial"/>
            </a:endParaRPr>
          </a:p>
        </p:txBody>
      </p:sp>
      <p:sp>
        <p:nvSpPr>
          <p:cNvPr id="104" name="íṣḷïḑe">
            <a:extLst>
              <a:ext uri="{FF2B5EF4-FFF2-40B4-BE49-F238E27FC236}">
                <a16:creationId xmlns:a16="http://schemas.microsoft.com/office/drawing/2014/main" id="{8259EA9A-4381-4045-A59A-0AD2466120F7}"/>
              </a:ext>
            </a:extLst>
          </p:cNvPr>
          <p:cNvSpPr txBox="1"/>
          <p:nvPr/>
        </p:nvSpPr>
        <p:spPr bwMode="auto">
          <a:xfrm>
            <a:off x="673100" y="4647274"/>
            <a:ext cx="3778766"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a:cs typeface="Arial"/>
              </a:rPr>
              <a:t>暗影王</a:t>
            </a:r>
            <a:endParaRPr lang="zh-CN" altLang="en-US" sz="2000" b="1" dirty="0">
              <a:cs typeface="Arial"/>
            </a:endParaRPr>
          </a:p>
        </p:txBody>
      </p:sp>
      <p:sp>
        <p:nvSpPr>
          <p:cNvPr id="105" name="iṧľíḍé">
            <a:extLst>
              <a:ext uri="{FF2B5EF4-FFF2-40B4-BE49-F238E27FC236}">
                <a16:creationId xmlns:a16="http://schemas.microsoft.com/office/drawing/2014/main" id="{103250F0-DC57-4C10-B2B2-890812B6CA1D}"/>
              </a:ext>
            </a:extLst>
          </p:cNvPr>
          <p:cNvSpPr/>
          <p:nvPr/>
        </p:nvSpPr>
        <p:spPr bwMode="auto">
          <a:xfrm>
            <a:off x="7740134" y="1831026"/>
            <a:ext cx="3778766" cy="79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gn="r">
              <a:lnSpc>
                <a:spcPct val="150000"/>
              </a:lnSpc>
              <a:spcBef>
                <a:spcPct val="0"/>
              </a:spcBef>
              <a:buFont typeface="Arial" panose="020B0604020202020204" pitchFamily="34" charset="0"/>
              <a:buChar char="•"/>
            </a:pPr>
            <a:r>
              <a:rPr lang="zh-CN" altLang="en-US" sz="1100">
                <a:cs typeface="Arial"/>
              </a:rPr>
              <a:t>铁甲王自带的格挡即使是低格挡也可以防住金刚的单枪，最大程度的削弱其前期强度。</a:t>
            </a:r>
            <a:endParaRPr lang="zh-CN" altLang="en-US" sz="1100" dirty="0">
              <a:cs typeface="Arial"/>
            </a:endParaRPr>
          </a:p>
        </p:txBody>
      </p:sp>
      <p:sp>
        <p:nvSpPr>
          <p:cNvPr id="106" name="iS1iďé">
            <a:extLst>
              <a:ext uri="{FF2B5EF4-FFF2-40B4-BE49-F238E27FC236}">
                <a16:creationId xmlns:a16="http://schemas.microsoft.com/office/drawing/2014/main" id="{323ABCA0-E6AA-43C2-9E05-F3B024021FD8}"/>
              </a:ext>
            </a:extLst>
          </p:cNvPr>
          <p:cNvSpPr txBox="1"/>
          <p:nvPr/>
        </p:nvSpPr>
        <p:spPr bwMode="auto">
          <a:xfrm>
            <a:off x="7740134" y="1340074"/>
            <a:ext cx="3778766"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zh-CN" altLang="en-US" sz="2000" b="1">
                <a:cs typeface="Arial"/>
              </a:rPr>
              <a:t>铁甲王</a:t>
            </a:r>
            <a:endParaRPr lang="zh-CN" altLang="en-US" sz="2000" b="1" dirty="0">
              <a:cs typeface="Arial"/>
            </a:endParaRPr>
          </a:p>
        </p:txBody>
      </p:sp>
      <p:sp>
        <p:nvSpPr>
          <p:cNvPr id="107" name="ïSḷîďe">
            <a:extLst>
              <a:ext uri="{FF2B5EF4-FFF2-40B4-BE49-F238E27FC236}">
                <a16:creationId xmlns:a16="http://schemas.microsoft.com/office/drawing/2014/main" id="{7571D65B-2F0B-4315-B632-18A5612ACBCD}"/>
              </a:ext>
            </a:extLst>
          </p:cNvPr>
          <p:cNvSpPr/>
          <p:nvPr/>
        </p:nvSpPr>
        <p:spPr bwMode="auto">
          <a:xfrm>
            <a:off x="7740134" y="3484626"/>
            <a:ext cx="3778766" cy="79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gn="r">
              <a:lnSpc>
                <a:spcPct val="150000"/>
              </a:lnSpc>
              <a:spcBef>
                <a:spcPct val="0"/>
              </a:spcBef>
              <a:buFont typeface="Arial" panose="020B0604020202020204" pitchFamily="34" charset="0"/>
              <a:buChar char="•"/>
            </a:pPr>
            <a:r>
              <a:rPr lang="zh-CN" altLang="en-US" sz="1100">
                <a:cs typeface="Arial"/>
              </a:rPr>
              <a:t>征召王可以根据金刚的发挥和状态来禁单枪或是双枪或是剪刀。</a:t>
            </a:r>
            <a:endParaRPr lang="zh-CN" altLang="en-US" sz="1100" dirty="0">
              <a:cs typeface="Arial"/>
            </a:endParaRPr>
          </a:p>
        </p:txBody>
      </p:sp>
      <p:sp>
        <p:nvSpPr>
          <p:cNvPr id="108" name="iṥḻíḍê">
            <a:extLst>
              <a:ext uri="{FF2B5EF4-FFF2-40B4-BE49-F238E27FC236}">
                <a16:creationId xmlns:a16="http://schemas.microsoft.com/office/drawing/2014/main" id="{7ADD58AF-8087-4404-BD00-E4A114A7089E}"/>
              </a:ext>
            </a:extLst>
          </p:cNvPr>
          <p:cNvSpPr txBox="1"/>
          <p:nvPr/>
        </p:nvSpPr>
        <p:spPr bwMode="auto">
          <a:xfrm>
            <a:off x="7900555" y="2953569"/>
            <a:ext cx="3778766"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zh-CN" altLang="en-US" sz="2000" b="1">
                <a:cs typeface="Arial"/>
              </a:rPr>
              <a:t>征召王</a:t>
            </a:r>
            <a:endParaRPr lang="zh-CN" altLang="en-US" sz="2000" b="1" dirty="0">
              <a:cs typeface="Arial"/>
            </a:endParaRPr>
          </a:p>
        </p:txBody>
      </p:sp>
      <p:sp>
        <p:nvSpPr>
          <p:cNvPr id="109" name="ïṡḷïdé">
            <a:extLst>
              <a:ext uri="{FF2B5EF4-FFF2-40B4-BE49-F238E27FC236}">
                <a16:creationId xmlns:a16="http://schemas.microsoft.com/office/drawing/2014/main" id="{786E0AA0-0488-441D-A52A-3DC0ADA56904}"/>
              </a:ext>
            </a:extLst>
          </p:cNvPr>
          <p:cNvSpPr/>
          <p:nvPr/>
        </p:nvSpPr>
        <p:spPr bwMode="auto">
          <a:xfrm>
            <a:off x="7740134" y="5138226"/>
            <a:ext cx="3778766" cy="79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gn="r">
              <a:lnSpc>
                <a:spcPct val="150000"/>
              </a:lnSpc>
              <a:spcBef>
                <a:spcPct val="0"/>
              </a:spcBef>
              <a:buFont typeface="Arial" panose="020B0604020202020204" pitchFamily="34" charset="0"/>
              <a:buChar char="•"/>
            </a:pPr>
            <a:r>
              <a:rPr lang="zh-CN" altLang="en-US" sz="1100">
                <a:cs typeface="Arial"/>
              </a:rPr>
              <a:t>前期两把刀就可以压制金刚不敢出头，然后配合队友将其击杀。</a:t>
            </a:r>
            <a:endParaRPr lang="zh-CN" altLang="en-US" sz="1100" dirty="0">
              <a:cs typeface="Arial"/>
            </a:endParaRPr>
          </a:p>
        </p:txBody>
      </p:sp>
      <p:sp>
        <p:nvSpPr>
          <p:cNvPr id="110" name="iŝḷîḓè">
            <a:extLst>
              <a:ext uri="{FF2B5EF4-FFF2-40B4-BE49-F238E27FC236}">
                <a16:creationId xmlns:a16="http://schemas.microsoft.com/office/drawing/2014/main" id="{678CDF34-1D98-4BD7-AFA8-55136F6F5AB5}"/>
              </a:ext>
            </a:extLst>
          </p:cNvPr>
          <p:cNvSpPr txBox="1"/>
          <p:nvPr/>
        </p:nvSpPr>
        <p:spPr bwMode="auto">
          <a:xfrm>
            <a:off x="7740134" y="4647274"/>
            <a:ext cx="3778766"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a:spcBef>
                <a:spcPct val="0"/>
              </a:spcBef>
            </a:pPr>
            <a:r>
              <a:rPr lang="zh-CN" altLang="en-US" sz="2000" b="1">
                <a:cs typeface="Arial"/>
              </a:rPr>
              <a:t>飞刀王</a:t>
            </a:r>
            <a:endParaRPr lang="zh-CN" altLang="en-US" sz="2000" b="1" dirty="0">
              <a:cs typeface="Arial"/>
            </a:endParaRPr>
          </a:p>
        </p:txBody>
      </p:sp>
      <p:sp>
        <p:nvSpPr>
          <p:cNvPr id="111" name="ï$ḻíḑè">
            <a:extLst>
              <a:ext uri="{FF2B5EF4-FFF2-40B4-BE49-F238E27FC236}">
                <a16:creationId xmlns:a16="http://schemas.microsoft.com/office/drawing/2014/main" id="{56805277-5BBB-47F7-A2C5-BED9EF9A44F3}"/>
              </a:ext>
            </a:extLst>
          </p:cNvPr>
          <p:cNvSpPr/>
          <p:nvPr/>
        </p:nvSpPr>
        <p:spPr>
          <a:xfrm>
            <a:off x="5803676" y="3345194"/>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sz="1600" b="1" dirty="0">
              <a:solidFill>
                <a:schemeClr val="bg1"/>
              </a:solidFill>
            </a:endParaRPr>
          </a:p>
        </p:txBody>
      </p:sp>
      <p:sp>
        <p:nvSpPr>
          <p:cNvPr id="112" name="îṥḷîḓê">
            <a:extLst>
              <a:ext uri="{FF2B5EF4-FFF2-40B4-BE49-F238E27FC236}">
                <a16:creationId xmlns:a16="http://schemas.microsoft.com/office/drawing/2014/main" id="{6C317C8A-5D04-4C17-8E0D-61541DF7D90A}"/>
              </a:ext>
            </a:extLst>
          </p:cNvPr>
          <p:cNvSpPr/>
          <p:nvPr/>
        </p:nvSpPr>
        <p:spPr bwMode="auto">
          <a:xfrm>
            <a:off x="6002376" y="1899124"/>
            <a:ext cx="236441" cy="227700"/>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w="0">
            <a:noFill/>
            <a:prstDash val="solid"/>
            <a:round/>
          </a:ln>
        </p:spPr>
        <p:txBody>
          <a:bodyPr wrap="square">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fontAlgn="auto" hangingPunct="1">
              <a:defRPr/>
            </a:pPr>
            <a:endParaRPr lang="en-IN" sz="2399" noProof="1"/>
          </a:p>
        </p:txBody>
      </p:sp>
      <p:sp>
        <p:nvSpPr>
          <p:cNvPr id="35" name="îṥḷîḓê">
            <a:extLst>
              <a:ext uri="{FF2B5EF4-FFF2-40B4-BE49-F238E27FC236}">
                <a16:creationId xmlns:a16="http://schemas.microsoft.com/office/drawing/2014/main" id="{A1A76E35-361F-49C2-AA7D-F1406639D2E5}"/>
              </a:ext>
            </a:extLst>
          </p:cNvPr>
          <p:cNvSpPr/>
          <p:nvPr/>
        </p:nvSpPr>
        <p:spPr bwMode="auto">
          <a:xfrm>
            <a:off x="5972297" y="3483281"/>
            <a:ext cx="236441" cy="227700"/>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w="0">
            <a:noFill/>
            <a:prstDash val="solid"/>
            <a:round/>
          </a:ln>
        </p:spPr>
        <p:txBody>
          <a:bodyPr wrap="square" anchor="t">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fontAlgn="auto" hangingPunct="1">
              <a:defRPr/>
            </a:pPr>
            <a:endParaRPr lang="en-IN" sz="2350" noProof="1">
              <a:solidFill>
                <a:srgbClr val="0070C0"/>
              </a:solidFill>
              <a:cs typeface="Arial"/>
            </a:endParaRPr>
          </a:p>
        </p:txBody>
      </p:sp>
    </p:spTree>
    <p:extLst>
      <p:ext uri="{BB962C8B-B14F-4D97-AF65-F5344CB8AC3E}">
        <p14:creationId xmlns:p14="http://schemas.microsoft.com/office/powerpoint/2010/main" val="603103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a:rPr>
              <a:t>2.隐身王</a:t>
            </a: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17609"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rPr>
              <a:t>主动【1】：隐匿</a:t>
            </a: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17609"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solidFill>
                  <a:srgbClr val="000000"/>
                </a:solidFill>
                <a:cs typeface="Arial"/>
              </a:rPr>
              <a:t>不被选中2回合（包括本回合），期间不破隐攻击则多一回合（最多三回合）；</a:t>
            </a:r>
            <a:r>
              <a:rPr lang="zh-CN" altLang="en-US">
                <a:solidFill>
                  <a:srgbClr val="FF0000"/>
                </a:solidFill>
                <a:cs typeface="Arial"/>
              </a:rPr>
              <a:t>能被真伤击破</a:t>
            </a:r>
            <a:r>
              <a:rPr lang="zh-CN" altLang="en-US">
                <a:solidFill>
                  <a:schemeClr val="tx1"/>
                </a:solidFill>
                <a:cs typeface="Arial"/>
              </a:rPr>
              <a:t>。</a:t>
            </a:r>
            <a:endParaRPr lang="zh-CN" altLang="en-US" dirty="0">
              <a:solidFill>
                <a:schemeClr val="tx1"/>
              </a:solidFill>
              <a:cs typeface="Arial"/>
            </a:endParaRP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rPr>
              <a:t>被动：极意</a:t>
            </a: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996499"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cs typeface="Arial"/>
              </a:rPr>
              <a:t>隐身时攻击爆发巨大威力，伤害+1.5，</a:t>
            </a:r>
            <a:r>
              <a:rPr lang="zh-CN" altLang="en-US">
                <a:solidFill>
                  <a:srgbClr val="00B0F0"/>
                </a:solidFill>
                <a:cs typeface="Arial"/>
              </a:rPr>
              <a:t>先手</a:t>
            </a:r>
            <a:r>
              <a:rPr lang="zh-CN" altLang="en-US">
                <a:solidFill>
                  <a:schemeClr val="tx1"/>
                </a:solidFill>
                <a:cs typeface="Arial"/>
              </a:rPr>
              <a:t>。</a:t>
            </a:r>
            <a:endParaRPr lang="zh-CN" altLang="en-US" dirty="0">
              <a:solidFill>
                <a:schemeClr val="tx1"/>
              </a:solidFill>
              <a:cs typeface="Arial"/>
            </a:endParaRPr>
          </a:p>
        </p:txBody>
      </p:sp>
      <p:sp>
        <p:nvSpPr>
          <p:cNvPr id="8" name="文本框 7">
            <a:extLst>
              <a:ext uri="{FF2B5EF4-FFF2-40B4-BE49-F238E27FC236}">
                <a16:creationId xmlns:a16="http://schemas.microsoft.com/office/drawing/2014/main" id="{083A3B1F-2EE4-47B8-9B04-07D1664D111E}"/>
              </a:ext>
            </a:extLst>
          </p:cNvPr>
          <p:cNvSpPr txBox="1"/>
          <p:nvPr/>
        </p:nvSpPr>
        <p:spPr>
          <a:xfrm>
            <a:off x="6098006" y="513347"/>
            <a:ext cx="542022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a:t>
            </a:r>
            <a:r>
              <a:rPr lang="zh-CN" sz="2800" b="1">
                <a:solidFill>
                  <a:schemeClr val="accent1">
                    <a:lumMod val="40000"/>
                    <a:lumOff val="60000"/>
                  </a:schemeClr>
                </a:solidFill>
                <a:ea typeface="+mn-lt"/>
                <a:cs typeface="+mn-lt"/>
              </a:rPr>
              <a:t>先手</a:t>
            </a:r>
            <a:r>
              <a:rPr lang="zh-CN" altLang="en-US" sz="2800" b="1">
                <a:solidFill>
                  <a:schemeClr val="accent1">
                    <a:lumMod val="40000"/>
                    <a:lumOff val="60000"/>
                  </a:schemeClr>
                </a:solidFill>
                <a:cs typeface="Arial"/>
              </a:rPr>
              <a:t>爆发/自保反击</a:t>
            </a:r>
          </a:p>
        </p:txBody>
      </p:sp>
    </p:spTree>
    <p:extLst>
      <p:ext uri="{BB962C8B-B14F-4D97-AF65-F5344CB8AC3E}">
        <p14:creationId xmlns:p14="http://schemas.microsoft.com/office/powerpoint/2010/main" val="28557607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a:rPr>
              <a:t>3.比利王</a:t>
            </a: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17609"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rPr>
              <a:t>限定【1】：涅槃</a:t>
            </a: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17609"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solidFill>
                  <a:schemeClr val="tx1"/>
                </a:solidFill>
                <a:cs typeface="Arial"/>
              </a:rPr>
              <a:t>受到&lt;5点致命伤可重开复活，下一轮初始点力+1,第三轮开始每轮初始点力0.5；</a:t>
            </a:r>
            <a:r>
              <a:rPr lang="zh-CN" altLang="en-US">
                <a:solidFill>
                  <a:srgbClr val="FF0000"/>
                </a:solidFill>
                <a:cs typeface="Arial"/>
              </a:rPr>
              <a:t>能被真伤击破</a:t>
            </a:r>
            <a:r>
              <a:rPr lang="zh-CN" altLang="en-US">
                <a:solidFill>
                  <a:schemeClr val="tx1"/>
                </a:solidFill>
                <a:cs typeface="Arial"/>
              </a:rPr>
              <a:t>。</a:t>
            </a: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rPr>
              <a:t>限定【1】：乱舞（控制）</a:t>
            </a: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996499"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solidFill>
                  <a:schemeClr val="tx1"/>
                </a:solidFill>
                <a:cs typeface="Arial"/>
              </a:rPr>
              <a:t>比例王坐山观虎斗，下回合无敌，除自己外，所有玩家下回合必须使用免费</a:t>
            </a:r>
            <a:r>
              <a:rPr lang="zh-CN" altLang="en-US">
                <a:solidFill>
                  <a:srgbClr val="00B050"/>
                </a:solidFill>
                <a:cs typeface="Arial"/>
              </a:rPr>
              <a:t>单枪</a:t>
            </a:r>
            <a:r>
              <a:rPr lang="zh-CN" altLang="en-US">
                <a:solidFill>
                  <a:schemeClr val="tx1"/>
                </a:solidFill>
                <a:cs typeface="Arial"/>
              </a:rPr>
              <a:t>的攻击方式，或</a:t>
            </a:r>
            <a:r>
              <a:rPr lang="zh-CN" altLang="en-US">
                <a:solidFill>
                  <a:srgbClr val="00B050"/>
                </a:solidFill>
                <a:cs typeface="Arial"/>
              </a:rPr>
              <a:t>双弹</a:t>
            </a:r>
            <a:r>
              <a:rPr lang="zh-CN" altLang="en-US">
                <a:solidFill>
                  <a:schemeClr val="tx1"/>
                </a:solidFill>
                <a:cs typeface="Arial"/>
              </a:rPr>
              <a:t>的攻击方式，即不受到任何攻击伤害加成(固定1伤害固定不允许合力，但攻击无敌之类的依然存在)。所有参加乱舞的玩家无法受到乱舞以外的伤害，如果自己使用乱舞时</a:t>
            </a:r>
            <a:r>
              <a:rPr lang="zh-CN" altLang="en-US">
                <a:solidFill>
                  <a:srgbClr val="002060"/>
                </a:solidFill>
                <a:cs typeface="Arial"/>
              </a:rPr>
              <a:t>被沉默</a:t>
            </a:r>
            <a:r>
              <a:rPr lang="zh-CN" altLang="en-US">
                <a:solidFill>
                  <a:schemeClr val="tx1"/>
                </a:solidFill>
                <a:cs typeface="Arial"/>
              </a:rPr>
              <a:t>，或当回合有人死亡重开，则乱舞失效。如果玩家不使用单枪/双弹则自爆。</a:t>
            </a:r>
          </a:p>
        </p:txBody>
      </p:sp>
      <p:sp>
        <p:nvSpPr>
          <p:cNvPr id="10" name="文本框 9">
            <a:extLst>
              <a:ext uri="{FF2B5EF4-FFF2-40B4-BE49-F238E27FC236}">
                <a16:creationId xmlns:a16="http://schemas.microsoft.com/office/drawing/2014/main" id="{A1B6CFF6-B98A-4094-8AF6-A0B1F35B69CF}"/>
              </a:ext>
            </a:extLst>
          </p:cNvPr>
          <p:cNvSpPr txBox="1"/>
          <p:nvPr/>
        </p:nvSpPr>
        <p:spPr>
          <a:xfrm>
            <a:off x="5937585" y="513346"/>
            <a:ext cx="55806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职业特点：强行控制/复活保命</a:t>
            </a:r>
          </a:p>
        </p:txBody>
      </p:sp>
    </p:spTree>
    <p:extLst>
      <p:ext uri="{BB962C8B-B14F-4D97-AF65-F5344CB8AC3E}">
        <p14:creationId xmlns:p14="http://schemas.microsoft.com/office/powerpoint/2010/main" val="42208127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a:rPr>
              <a:t>4.征召王</a:t>
            </a: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17609"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rPr>
              <a:t>主动【1】：征召</a:t>
            </a: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17609"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solidFill>
                  <a:schemeClr val="tx1"/>
                </a:solidFill>
                <a:cs typeface="Arial"/>
              </a:rPr>
              <a:t>每轮开始时可禁用一种非技能的攻击方式，仅自己可用。</a:t>
            </a:r>
            <a:endParaRPr lang="zh-CN" altLang="en-US" dirty="0">
              <a:solidFill>
                <a:schemeClr val="tx1"/>
              </a:solidFill>
              <a:cs typeface="Arial"/>
            </a:endParaRP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rPr>
              <a:t>被动：神力</a:t>
            </a: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996499"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solidFill>
                  <a:schemeClr val="tx1"/>
                </a:solidFill>
                <a:cs typeface="Arial"/>
              </a:rPr>
              <a:t>由于神圣的使命，被禁用的攻击耗点-0.5，伤害+0.5。</a:t>
            </a:r>
            <a:endParaRPr lang="zh-CN" altLang="en-US" dirty="0">
              <a:solidFill>
                <a:schemeClr val="tx1"/>
              </a:solidFill>
              <a:cs typeface="Arial"/>
            </a:endParaRPr>
          </a:p>
        </p:txBody>
      </p:sp>
      <p:sp>
        <p:nvSpPr>
          <p:cNvPr id="8" name="文本框 7">
            <a:extLst>
              <a:ext uri="{FF2B5EF4-FFF2-40B4-BE49-F238E27FC236}">
                <a16:creationId xmlns:a16="http://schemas.microsoft.com/office/drawing/2014/main" id="{4634BFBA-A628-466F-A6F3-540DAC89D3F5}"/>
              </a:ext>
            </a:extLst>
          </p:cNvPr>
          <p:cNvSpPr txBox="1"/>
          <p:nvPr/>
        </p:nvSpPr>
        <p:spPr>
          <a:xfrm>
            <a:off x="5937585" y="513346"/>
            <a:ext cx="55806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职业特点：针对克制/辅助输出</a:t>
            </a:r>
          </a:p>
        </p:txBody>
      </p:sp>
    </p:spTree>
    <p:extLst>
      <p:ext uri="{BB962C8B-B14F-4D97-AF65-F5344CB8AC3E}">
        <p14:creationId xmlns:p14="http://schemas.microsoft.com/office/powerpoint/2010/main" val="422361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a:rPr>
              <a:t>5.氪金王</a:t>
            </a: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17609"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rPr>
              <a:t>主动：傲世</a:t>
            </a: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17609"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solidFill>
                  <a:schemeClr val="tx1"/>
                </a:solidFill>
                <a:cs typeface="Arial"/>
              </a:rPr>
              <a:t>氪金王居高自傲，可用四点鄙，五点全场鄙，造成4点</a:t>
            </a:r>
            <a:r>
              <a:rPr lang="zh-CN" altLang="en-US">
                <a:solidFill>
                  <a:srgbClr val="00B050"/>
                </a:solidFill>
                <a:cs typeface="Arial"/>
              </a:rPr>
              <a:t>震类</a:t>
            </a:r>
            <a:r>
              <a:rPr lang="zh-CN" altLang="en-US">
                <a:solidFill>
                  <a:schemeClr val="tx1"/>
                </a:solidFill>
                <a:cs typeface="Arial"/>
              </a:rPr>
              <a:t>伤害，并</a:t>
            </a:r>
            <a:r>
              <a:rPr lang="zh-CN" altLang="en-US">
                <a:solidFill>
                  <a:srgbClr val="002060"/>
                </a:solidFill>
                <a:cs typeface="Arial"/>
              </a:rPr>
              <a:t>沉默</a:t>
            </a:r>
            <a:r>
              <a:rPr lang="zh-CN" altLang="en-US">
                <a:solidFill>
                  <a:schemeClr val="tx1"/>
                </a:solidFill>
                <a:cs typeface="Arial"/>
              </a:rPr>
              <a:t>目标，</a:t>
            </a:r>
            <a:r>
              <a:rPr lang="zh-CN" altLang="en-US">
                <a:solidFill>
                  <a:srgbClr val="FFC000"/>
                </a:solidFill>
                <a:cs typeface="Arial"/>
              </a:rPr>
              <a:t>不被弹</a:t>
            </a:r>
            <a:r>
              <a:rPr lang="zh-CN" altLang="en-US">
                <a:solidFill>
                  <a:schemeClr val="tx1"/>
                </a:solidFill>
                <a:cs typeface="Arial"/>
              </a:rPr>
              <a:t>。</a:t>
            </a: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rPr>
              <a:t>被动：氪金</a:t>
            </a: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996499"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solidFill>
                  <a:schemeClr val="tx1"/>
                </a:solidFill>
                <a:cs typeface="Arial"/>
              </a:rPr>
              <a:t>氪金获得更多加成，积点耗点改为-1.5，即每次积点可以获得1.5点。</a:t>
            </a:r>
          </a:p>
        </p:txBody>
      </p:sp>
      <p:sp>
        <p:nvSpPr>
          <p:cNvPr id="8" name="文本框 7">
            <a:extLst>
              <a:ext uri="{FF2B5EF4-FFF2-40B4-BE49-F238E27FC236}">
                <a16:creationId xmlns:a16="http://schemas.microsoft.com/office/drawing/2014/main" id="{9295EA66-4C7D-4BF3-A766-88EBE3AC82F0}"/>
              </a:ext>
            </a:extLst>
          </p:cNvPr>
          <p:cNvSpPr txBox="1"/>
          <p:nvPr/>
        </p:nvSpPr>
        <p:spPr>
          <a:xfrm>
            <a:off x="5937585" y="513346"/>
            <a:ext cx="55806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职业特点：爆发收割/沉默瞬杀</a:t>
            </a:r>
          </a:p>
        </p:txBody>
      </p:sp>
    </p:spTree>
    <p:extLst>
      <p:ext uri="{BB962C8B-B14F-4D97-AF65-F5344CB8AC3E}">
        <p14:creationId xmlns:p14="http://schemas.microsoft.com/office/powerpoint/2010/main" val="13931602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a:rPr>
              <a:t>6.真伤王</a:t>
            </a: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17609"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rPr>
              <a:t>主动：绝灭</a:t>
            </a: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17609"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ea typeface="+mn-lt"/>
                <a:cs typeface="+mn-lt"/>
              </a:rPr>
              <a:t>多花0.5/1点强化</a:t>
            </a:r>
            <a:r>
              <a:rPr lang="zh-CN" altLang="en-US">
                <a:ea typeface="+mn-lt"/>
                <a:cs typeface="+mn-lt"/>
              </a:rPr>
              <a:t>非群</a:t>
            </a:r>
            <a:r>
              <a:rPr lang="zh-CN">
                <a:ea typeface="+mn-lt"/>
                <a:cs typeface="+mn-lt"/>
              </a:rPr>
              <a:t>/群伤为</a:t>
            </a:r>
            <a:r>
              <a:rPr lang="zh-CN">
                <a:solidFill>
                  <a:srgbClr val="FF0000"/>
                </a:solidFill>
                <a:ea typeface="+mn-lt"/>
                <a:cs typeface="+mn-lt"/>
              </a:rPr>
              <a:t>真伤</a:t>
            </a:r>
            <a:r>
              <a:rPr lang="zh-CN">
                <a:ea typeface="+mn-lt"/>
                <a:cs typeface="+mn-lt"/>
              </a:rPr>
              <a:t>,</a:t>
            </a:r>
            <a:r>
              <a:rPr lang="zh-CN">
                <a:solidFill>
                  <a:srgbClr val="0070C0"/>
                </a:solidFill>
                <a:ea typeface="+mn-lt"/>
                <a:cs typeface="+mn-lt"/>
              </a:rPr>
              <a:t>先手</a:t>
            </a:r>
            <a:r>
              <a:rPr lang="zh-CN">
                <a:ea typeface="+mn-lt"/>
                <a:cs typeface="+mn-lt"/>
              </a:rPr>
              <a:t>+0.5伤害，不被弹</a:t>
            </a:r>
            <a:r>
              <a:rPr lang="zh-CN" altLang="en-US">
                <a:ea typeface="+mn-lt"/>
                <a:cs typeface="+mn-lt"/>
              </a:rPr>
              <a:t>。</a:t>
            </a:r>
            <a:endParaRPr lang="zh-CN" altLang="en-US" dirty="0">
              <a:ea typeface="+mn-lt"/>
              <a:cs typeface="+mn-lt"/>
            </a:endParaRP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rPr>
              <a:t>被动：灼伤</a:t>
            </a: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996499"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solidFill>
                  <a:schemeClr val="tx1"/>
                </a:solidFill>
                <a:cs typeface="Arial"/>
              </a:rPr>
              <a:t>由于真伤自身强大的力量，所有攻击伤害+0.5。</a:t>
            </a:r>
            <a:endParaRPr lang="zh-CN" altLang="en-US" dirty="0">
              <a:solidFill>
                <a:schemeClr val="tx1"/>
              </a:solidFill>
              <a:cs typeface="Arial"/>
            </a:endParaRPr>
          </a:p>
        </p:txBody>
      </p:sp>
      <p:sp>
        <p:nvSpPr>
          <p:cNvPr id="13" name="文本框 12">
            <a:extLst>
              <a:ext uri="{FF2B5EF4-FFF2-40B4-BE49-F238E27FC236}">
                <a16:creationId xmlns:a16="http://schemas.microsoft.com/office/drawing/2014/main" id="{2DF06DF9-322E-46DB-808F-684679C72C7C}"/>
              </a:ext>
            </a:extLst>
          </p:cNvPr>
          <p:cNvSpPr txBox="1"/>
          <p:nvPr/>
        </p:nvSpPr>
        <p:spPr>
          <a:xfrm>
            <a:off x="5937585" y="513345"/>
            <a:ext cx="55806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职业特点：真伤压制/先手爆发</a:t>
            </a:r>
          </a:p>
        </p:txBody>
      </p:sp>
    </p:spTree>
    <p:extLst>
      <p:ext uri="{BB962C8B-B14F-4D97-AF65-F5344CB8AC3E}">
        <p14:creationId xmlns:p14="http://schemas.microsoft.com/office/powerpoint/2010/main" val="28688799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a:rPr>
              <a:t>7.法师王</a:t>
            </a: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17609"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rPr>
              <a:t>主动【1】：扫射</a:t>
            </a: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17609"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ea typeface="+mn-lt"/>
                <a:cs typeface="+mn-lt"/>
              </a:rPr>
              <a:t>耗费0.5点，使本次攻击伤害+1，且</a:t>
            </a:r>
            <a:r>
              <a:rPr lang="zh-CN" altLang="en-US">
                <a:solidFill>
                  <a:srgbClr val="0070C0"/>
                </a:solidFill>
                <a:ea typeface="+mn-lt"/>
                <a:cs typeface="+mn-lt"/>
              </a:rPr>
              <a:t>先手</a:t>
            </a:r>
            <a:r>
              <a:rPr lang="zh-CN" altLang="en-US">
                <a:solidFill>
                  <a:schemeClr val="tx1"/>
                </a:solidFill>
                <a:ea typeface="+mn-lt"/>
                <a:cs typeface="+mn-lt"/>
              </a:rPr>
              <a:t>。</a:t>
            </a:r>
            <a:endParaRPr lang="zh-CN" dirty="0">
              <a:solidFill>
                <a:schemeClr val="tx1"/>
              </a:solidFill>
              <a:ea typeface="+mn-lt"/>
              <a:cs typeface="+mn-lt"/>
            </a:endParaRP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rPr>
              <a:t>被动：法力</a:t>
            </a: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996499"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solidFill>
                  <a:schemeClr val="tx1"/>
                </a:solidFill>
                <a:cs typeface="Arial"/>
              </a:rPr>
              <a:t>由于自身强大的法力非群伤变为群伤，原本为群伤则</a:t>
            </a:r>
            <a:r>
              <a:rPr lang="zh-CN" altLang="en-US">
                <a:solidFill>
                  <a:srgbClr val="FFC000"/>
                </a:solidFill>
                <a:cs typeface="Arial"/>
              </a:rPr>
              <a:t>破不出</a:t>
            </a:r>
            <a:r>
              <a:rPr lang="zh-CN" altLang="en-US">
                <a:solidFill>
                  <a:schemeClr val="tx1"/>
                </a:solidFill>
                <a:cs typeface="Arial"/>
              </a:rPr>
              <a:t>；所有攻击</a:t>
            </a:r>
            <a:r>
              <a:rPr lang="zh-CN" altLang="en-US">
                <a:solidFill>
                  <a:srgbClr val="FFC000"/>
                </a:solidFill>
                <a:cs typeface="Arial"/>
              </a:rPr>
              <a:t>不被弹</a:t>
            </a:r>
            <a:r>
              <a:rPr lang="zh-CN" altLang="en-US">
                <a:solidFill>
                  <a:schemeClr val="tx1"/>
                </a:solidFill>
                <a:cs typeface="Arial"/>
              </a:rPr>
              <a:t>。</a:t>
            </a:r>
          </a:p>
        </p:txBody>
      </p:sp>
      <p:sp>
        <p:nvSpPr>
          <p:cNvPr id="8" name="文本框 7">
            <a:extLst>
              <a:ext uri="{FF2B5EF4-FFF2-40B4-BE49-F238E27FC236}">
                <a16:creationId xmlns:a16="http://schemas.microsoft.com/office/drawing/2014/main" id="{A6A682DB-3777-4D5B-AD58-572ABD0BC4E8}"/>
              </a:ext>
            </a:extLst>
          </p:cNvPr>
          <p:cNvSpPr txBox="1"/>
          <p:nvPr/>
        </p:nvSpPr>
        <p:spPr>
          <a:xfrm>
            <a:off x="5937585" y="513345"/>
            <a:ext cx="55806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职业特点：群体消耗/持续压制</a:t>
            </a:r>
          </a:p>
        </p:txBody>
      </p:sp>
    </p:spTree>
    <p:extLst>
      <p:ext uri="{BB962C8B-B14F-4D97-AF65-F5344CB8AC3E}">
        <p14:creationId xmlns:p14="http://schemas.microsoft.com/office/powerpoint/2010/main" val="9130559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a:rPr>
              <a:t>8.名刀王</a:t>
            </a: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17609"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rPr>
              <a:t>主动【1】：名刀</a:t>
            </a: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17609"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ea typeface="+mn-lt"/>
                <a:cs typeface="+mn-lt"/>
              </a:rPr>
              <a:t>受到致命伤时，自身点-0.5，开启名刀，进入濒死状态，无敌</a:t>
            </a:r>
            <a:r>
              <a:rPr lang="zh-CN" altLang="en-US">
                <a:solidFill>
                  <a:srgbClr val="000000"/>
                </a:solidFill>
                <a:ea typeface="+mn-lt"/>
                <a:cs typeface="+mn-lt"/>
              </a:rPr>
              <a:t>；无敌和名刀均</a:t>
            </a:r>
            <a:r>
              <a:rPr lang="zh-CN" altLang="en-US">
                <a:solidFill>
                  <a:srgbClr val="FF0000"/>
                </a:solidFill>
                <a:ea typeface="+mn-lt"/>
                <a:cs typeface="+mn-lt"/>
              </a:rPr>
              <a:t>能被真伤击破</a:t>
            </a:r>
            <a:r>
              <a:rPr lang="zh-CN" altLang="en-US">
                <a:solidFill>
                  <a:schemeClr val="tx1"/>
                </a:solidFill>
                <a:ea typeface="+mn-lt"/>
                <a:cs typeface="+mn-lt"/>
              </a:rPr>
              <a:t>。</a:t>
            </a: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rPr>
              <a:t>被动：抵命</a:t>
            </a: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996499"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ea typeface="+mn-lt"/>
                <a:cs typeface="+mn-lt"/>
              </a:rPr>
              <a:t>名刀触发时及后三回合内</a:t>
            </a:r>
            <a:r>
              <a:rPr lang="zh-CN" altLang="en-US">
                <a:ea typeface="+mn-lt"/>
                <a:cs typeface="+mn-lt"/>
              </a:rPr>
              <a:t>，</a:t>
            </a:r>
            <a:r>
              <a:rPr lang="zh-CN">
                <a:ea typeface="+mn-lt"/>
                <a:cs typeface="+mn-lt"/>
              </a:rPr>
              <a:t>有人死亡</a:t>
            </a:r>
            <a:r>
              <a:rPr lang="zh-CN" altLang="en-US">
                <a:ea typeface="+mn-lt"/>
                <a:cs typeface="+mn-lt"/>
              </a:rPr>
              <a:t>自己</a:t>
            </a:r>
            <a:r>
              <a:rPr lang="zh-CN">
                <a:ea typeface="+mn-lt"/>
                <a:cs typeface="+mn-lt"/>
              </a:rPr>
              <a:t>可抵命</a:t>
            </a:r>
            <a:r>
              <a:rPr lang="zh-CN" altLang="en-US">
                <a:ea typeface="+mn-lt"/>
                <a:cs typeface="+mn-lt"/>
              </a:rPr>
              <a:t>重铸名刀以至自己</a:t>
            </a:r>
            <a:r>
              <a:rPr lang="zh-CN">
                <a:ea typeface="+mn-lt"/>
                <a:cs typeface="+mn-lt"/>
              </a:rPr>
              <a:t>复活</a:t>
            </a:r>
            <a:r>
              <a:rPr lang="zh-CN" altLang="en-US">
                <a:ea typeface="+mn-lt"/>
                <a:cs typeface="+mn-lt"/>
              </a:rPr>
              <a:t>，</a:t>
            </a:r>
            <a:r>
              <a:rPr lang="zh-CN">
                <a:ea typeface="+mn-lt"/>
                <a:cs typeface="+mn-lt"/>
              </a:rPr>
              <a:t>否则死</a:t>
            </a:r>
            <a:r>
              <a:rPr lang="zh-CN" altLang="en-US">
                <a:ea typeface="+mn-lt"/>
                <a:cs typeface="+mn-lt"/>
              </a:rPr>
              <a:t>。</a:t>
            </a:r>
            <a:endParaRPr lang="zh-CN">
              <a:ea typeface="+mn-lt"/>
              <a:cs typeface="+mn-lt"/>
            </a:endParaRPr>
          </a:p>
        </p:txBody>
      </p:sp>
      <p:sp>
        <p:nvSpPr>
          <p:cNvPr id="8" name="文本框 7">
            <a:extLst>
              <a:ext uri="{FF2B5EF4-FFF2-40B4-BE49-F238E27FC236}">
                <a16:creationId xmlns:a16="http://schemas.microsoft.com/office/drawing/2014/main" id="{7BE123E1-7A12-446F-AAB4-B0680C2EA9BF}"/>
              </a:ext>
            </a:extLst>
          </p:cNvPr>
          <p:cNvSpPr txBox="1"/>
          <p:nvPr/>
        </p:nvSpPr>
        <p:spPr>
          <a:xfrm>
            <a:off x="5937585" y="513345"/>
            <a:ext cx="55806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职业特点：容错率高/抗受技能</a:t>
            </a:r>
          </a:p>
        </p:txBody>
      </p:sp>
    </p:spTree>
    <p:extLst>
      <p:ext uri="{BB962C8B-B14F-4D97-AF65-F5344CB8AC3E}">
        <p14:creationId xmlns:p14="http://schemas.microsoft.com/office/powerpoint/2010/main" val="32995684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a:rPr>
              <a:t>9.弹王</a:t>
            </a: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17609"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rPr>
              <a:t>限定【1】：元气</a:t>
            </a: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17609"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ea typeface="+mn-lt"/>
                <a:cs typeface="+mn-lt"/>
              </a:rPr>
              <a:t>游戏开始时选一玩家,自己弹时没有受到攻击，则其受到等同自己原耗点的</a:t>
            </a:r>
            <a:r>
              <a:rPr lang="zh-CN" altLang="en-US">
                <a:solidFill>
                  <a:srgbClr val="00B050"/>
                </a:solidFill>
                <a:ea typeface="+mn-lt"/>
                <a:cs typeface="+mn-lt"/>
              </a:rPr>
              <a:t>枪</a:t>
            </a:r>
            <a:r>
              <a:rPr lang="zh-CN">
                <a:solidFill>
                  <a:srgbClr val="00B050"/>
                </a:solidFill>
                <a:ea typeface="+mn-lt"/>
                <a:cs typeface="+mn-lt"/>
              </a:rPr>
              <a:t>类伤害</a:t>
            </a:r>
            <a:r>
              <a:rPr lang="zh-CN" altLang="en-US">
                <a:solidFill>
                  <a:schemeClr val="tx1"/>
                </a:solidFill>
                <a:ea typeface="+mn-lt"/>
                <a:cs typeface="+mn-lt"/>
              </a:rPr>
              <a:t>。</a:t>
            </a: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rPr>
              <a:t>被动：韧性</a:t>
            </a: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996499"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ea typeface="+mn-lt"/>
                <a:cs typeface="+mn-lt"/>
              </a:rPr>
              <a:t>由于自身强大的弹性，</a:t>
            </a:r>
            <a:r>
              <a:rPr lang="zh-CN">
                <a:ea typeface="+mn-lt"/>
                <a:cs typeface="+mn-lt"/>
              </a:rPr>
              <a:t>弹类少花</a:t>
            </a:r>
            <a:r>
              <a:rPr lang="en-US" altLang="zh-CN" dirty="0">
                <a:ea typeface="+mn-lt"/>
                <a:cs typeface="+mn-lt"/>
              </a:rPr>
              <a:t>1</a:t>
            </a:r>
            <a:r>
              <a:rPr lang="zh-CN">
                <a:ea typeface="+mn-lt"/>
                <a:cs typeface="+mn-lt"/>
              </a:rPr>
              <a:t>点</a:t>
            </a:r>
            <a:r>
              <a:rPr lang="zh-CN" altLang="en-US">
                <a:ea typeface="+mn-lt"/>
                <a:cs typeface="+mn-lt"/>
              </a:rPr>
              <a:t>，</a:t>
            </a:r>
            <a:r>
              <a:rPr lang="en-US" altLang="zh-CN" dirty="0" err="1">
                <a:ea typeface="+mn-lt"/>
                <a:cs typeface="+mn-lt"/>
              </a:rPr>
              <a:t>可</a:t>
            </a:r>
            <a:r>
              <a:rPr lang="en-US" altLang="zh-CN" dirty="0" err="1">
                <a:solidFill>
                  <a:srgbClr val="00B0F0"/>
                </a:solidFill>
                <a:ea typeface="+mn-lt"/>
                <a:cs typeface="+mn-lt"/>
              </a:rPr>
              <a:t>同速度</a:t>
            </a:r>
            <a:r>
              <a:rPr lang="zh-CN">
                <a:ea typeface="+mn-lt"/>
                <a:cs typeface="+mn-lt"/>
              </a:rPr>
              <a:t>弹给全场</a:t>
            </a:r>
            <a:r>
              <a:rPr lang="zh-CN" altLang="en-US">
                <a:ea typeface="+mn-lt"/>
                <a:cs typeface="+mn-lt"/>
              </a:rPr>
              <a:t>，</a:t>
            </a:r>
            <a:r>
              <a:rPr lang="zh-CN">
                <a:ea typeface="+mn-lt"/>
                <a:cs typeface="+mn-lt"/>
              </a:rPr>
              <a:t>被破</a:t>
            </a:r>
            <a:r>
              <a:rPr lang="en-US" altLang="zh-CN" dirty="0">
                <a:ea typeface="+mn-lt"/>
                <a:cs typeface="+mn-lt"/>
              </a:rPr>
              <a:t>/</a:t>
            </a:r>
            <a:r>
              <a:rPr lang="zh-CN">
                <a:ea typeface="+mn-lt"/>
                <a:cs typeface="+mn-lt"/>
              </a:rPr>
              <a:t>废除弹</a:t>
            </a:r>
            <a:r>
              <a:rPr lang="zh-CN" altLang="en-US">
                <a:ea typeface="+mn-lt"/>
                <a:cs typeface="+mn-lt"/>
              </a:rPr>
              <a:t>时</a:t>
            </a:r>
            <a:r>
              <a:rPr lang="zh-CN">
                <a:ea typeface="+mn-lt"/>
                <a:cs typeface="+mn-lt"/>
              </a:rPr>
              <a:t>等同不出</a:t>
            </a:r>
            <a:r>
              <a:rPr lang="en-US" altLang="zh-CN" dirty="0">
                <a:ea typeface="+mn-lt"/>
                <a:cs typeface="+mn-lt"/>
              </a:rPr>
              <a:t>(</a:t>
            </a:r>
            <a:r>
              <a:rPr lang="zh-CN">
                <a:ea typeface="+mn-lt"/>
                <a:cs typeface="+mn-lt"/>
              </a:rPr>
              <a:t>可以免于自爆</a:t>
            </a:r>
            <a:r>
              <a:rPr lang="en-US" altLang="zh-CN" dirty="0">
                <a:ea typeface="+mn-lt"/>
                <a:cs typeface="+mn-lt"/>
              </a:rPr>
              <a:t>)。</a:t>
            </a:r>
            <a:endParaRPr lang="zh-CN" altLang="en-US" dirty="0">
              <a:ea typeface="+mn-lt"/>
              <a:cs typeface="+mn-lt"/>
            </a:endParaRPr>
          </a:p>
        </p:txBody>
      </p:sp>
      <p:sp>
        <p:nvSpPr>
          <p:cNvPr id="8" name="文本框 7">
            <a:extLst>
              <a:ext uri="{FF2B5EF4-FFF2-40B4-BE49-F238E27FC236}">
                <a16:creationId xmlns:a16="http://schemas.microsoft.com/office/drawing/2014/main" id="{FE7CCD15-C893-4D44-B990-4068DDE4CD57}"/>
              </a:ext>
            </a:extLst>
          </p:cNvPr>
          <p:cNvSpPr txBox="1"/>
          <p:nvPr/>
        </p:nvSpPr>
        <p:spPr>
          <a:xfrm>
            <a:off x="5937585" y="513345"/>
            <a:ext cx="55806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职业特点：借刀杀人/单体压制</a:t>
            </a:r>
          </a:p>
        </p:txBody>
      </p:sp>
    </p:spTree>
    <p:extLst>
      <p:ext uri="{BB962C8B-B14F-4D97-AF65-F5344CB8AC3E}">
        <p14:creationId xmlns:p14="http://schemas.microsoft.com/office/powerpoint/2010/main" val="1352146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8D9811-7807-439B-A5C6-C869AA0B7007}"/>
              </a:ext>
            </a:extLst>
          </p:cNvPr>
          <p:cNvSpPr>
            <a:spLocks noGrp="1"/>
          </p:cNvSpPr>
          <p:nvPr>
            <p:ph type="title"/>
          </p:nvPr>
        </p:nvSpPr>
        <p:spPr/>
        <p:txBody>
          <a:bodyPr/>
          <a:lstStyle/>
          <a:p>
            <a:r>
              <a:rPr lang="zh-CN" altLang="en-US">
                <a:cs typeface="Arial"/>
              </a:rPr>
              <a:t>2017第一学期 9月</a:t>
            </a:r>
            <a:endParaRPr lang="zh-CN" altLang="en-US"/>
          </a:p>
        </p:txBody>
      </p:sp>
      <p:graphicFrame>
        <p:nvGraphicFramePr>
          <p:cNvPr id="5" name="内容占位符 4">
            <a:extLst>
              <a:ext uri="{FF2B5EF4-FFF2-40B4-BE49-F238E27FC236}">
                <a16:creationId xmlns:a16="http://schemas.microsoft.com/office/drawing/2014/main" id="{3A88B15E-8FB5-4E64-9411-AC798AF133D2}"/>
              </a:ext>
            </a:extLst>
          </p:cNvPr>
          <p:cNvGraphicFramePr>
            <a:graphicFrameLocks noGrp="1"/>
          </p:cNvGraphicFramePr>
          <p:nvPr>
            <p:ph idx="1"/>
            <p:extLst>
              <p:ext uri="{D42A27DB-BD31-4B8C-83A1-F6EECF244321}">
                <p14:modId xmlns:p14="http://schemas.microsoft.com/office/powerpoint/2010/main" val="4176202516"/>
              </p:ext>
            </p:extLst>
          </p:nvPr>
        </p:nvGraphicFramePr>
        <p:xfrm>
          <a:off x="669925" y="1123950"/>
          <a:ext cx="10850563" cy="4880034"/>
        </p:xfrm>
        <a:graphic>
          <a:graphicData uri="http://schemas.openxmlformats.org/drawingml/2006/table">
            <a:tbl>
              <a:tblPr firstRow="1" bandRow="1">
                <a:tableStyleId>{5C22544A-7EE6-4342-B048-85BDC9FD1C3A}</a:tableStyleId>
              </a:tblPr>
              <a:tblGrid>
                <a:gridCol w="10850563">
                  <a:extLst>
                    <a:ext uri="{9D8B030D-6E8A-4147-A177-3AD203B41FA5}">
                      <a16:colId xmlns:a16="http://schemas.microsoft.com/office/drawing/2014/main" val="2231257574"/>
                    </a:ext>
                  </a:extLst>
                </a:gridCol>
              </a:tblGrid>
              <a:tr h="542226">
                <a:tc>
                  <a:txBody>
                    <a:bodyPr/>
                    <a:lstStyle/>
                    <a:p>
                      <a:r>
                        <a:rPr lang="en-US" altLang="zh-CN" dirty="0">
                          <a:effectLst/>
                        </a:rPr>
                        <a:t>9/5 </a:t>
                      </a:r>
                      <a:r>
                        <a:rPr lang="zh-CN" altLang="en-US">
                          <a:effectLst/>
                        </a:rPr>
                        <a:t>开学第一天提出了改进</a:t>
                      </a:r>
                      <a:r>
                        <a:rPr lang="af-ZA" dirty="0">
                          <a:effectLst/>
                        </a:rPr>
                        <a:t>FG v1.0</a:t>
                      </a:r>
                      <a:r>
                        <a:rPr lang="zh-CN" altLang="en-US">
                          <a:effectLst/>
                        </a:rPr>
                        <a:t>的想法 产生了</a:t>
                      </a:r>
                      <a:r>
                        <a:rPr lang="af-ZA" dirty="0">
                          <a:effectLst/>
                        </a:rPr>
                        <a:t>FG v2.0</a:t>
                      </a:r>
                    </a:p>
                  </a:txBody>
                  <a:tcPr anchor="ctr"/>
                </a:tc>
                <a:extLst>
                  <a:ext uri="{0D108BD9-81ED-4DB2-BD59-A6C34878D82A}">
                    <a16:rowId xmlns:a16="http://schemas.microsoft.com/office/drawing/2014/main" val="2561996060"/>
                  </a:ext>
                </a:extLst>
              </a:tr>
              <a:tr h="542226">
                <a:tc>
                  <a:txBody>
                    <a:bodyPr/>
                    <a:lstStyle/>
                    <a:p>
                      <a:r>
                        <a:rPr lang="af-ZA" dirty="0">
                          <a:effectLst/>
                        </a:rPr>
                        <a:t>LD</a:t>
                      </a:r>
                      <a:r>
                        <a:rPr lang="zh-CN" altLang="en-US">
                          <a:effectLst/>
                        </a:rPr>
                        <a:t>和</a:t>
                      </a:r>
                      <a:r>
                        <a:rPr lang="af-ZA" dirty="0" err="1">
                          <a:effectLst/>
                        </a:rPr>
                        <a:t>Szy</a:t>
                      </a:r>
                      <a:r>
                        <a:rPr lang="zh-CN" altLang="en-US">
                          <a:effectLst/>
                        </a:rPr>
                        <a:t>正式创建了</a:t>
                      </a:r>
                      <a:r>
                        <a:rPr lang="af-ZA" dirty="0">
                          <a:effectLst/>
                        </a:rPr>
                        <a:t>FG v2.0</a:t>
                      </a:r>
                      <a:r>
                        <a:rPr lang="zh-CN" altLang="en-US">
                          <a:effectLst/>
                        </a:rPr>
                        <a:t>并且了研制出金刚王和皮王</a:t>
                      </a:r>
                    </a:p>
                  </a:txBody>
                  <a:tcPr anchor="ctr"/>
                </a:tc>
                <a:extLst>
                  <a:ext uri="{0D108BD9-81ED-4DB2-BD59-A6C34878D82A}">
                    <a16:rowId xmlns:a16="http://schemas.microsoft.com/office/drawing/2014/main" val="2733660120"/>
                  </a:ext>
                </a:extLst>
              </a:tr>
              <a:tr h="542226">
                <a:tc>
                  <a:txBody>
                    <a:bodyPr/>
                    <a:lstStyle/>
                    <a:p>
                      <a:r>
                        <a:rPr lang="af-ZA" dirty="0">
                          <a:effectLst/>
                        </a:rPr>
                        <a:t>9/6 LD</a:t>
                      </a:r>
                      <a:r>
                        <a:rPr lang="zh-CN" altLang="en-US">
                          <a:effectLst/>
                        </a:rPr>
                        <a:t>和</a:t>
                      </a:r>
                      <a:r>
                        <a:rPr lang="af-ZA" dirty="0" err="1">
                          <a:effectLst/>
                        </a:rPr>
                        <a:t>Zyt</a:t>
                      </a:r>
                      <a:r>
                        <a:rPr lang="zh-CN" altLang="en-US">
                          <a:effectLst/>
                        </a:rPr>
                        <a:t>发明了隐身王</a:t>
                      </a:r>
                      <a:r>
                        <a:rPr lang="en-US" altLang="zh-CN" dirty="0">
                          <a:effectLst/>
                        </a:rPr>
                        <a:t>,</a:t>
                      </a:r>
                      <a:r>
                        <a:rPr lang="zh-CN" altLang="en-US">
                          <a:effectLst/>
                        </a:rPr>
                        <a:t>成为</a:t>
                      </a:r>
                      <a:r>
                        <a:rPr lang="af-ZA" dirty="0" err="1">
                          <a:effectLst/>
                        </a:rPr>
                        <a:t>Szy</a:t>
                      </a:r>
                      <a:r>
                        <a:rPr lang="zh-CN" altLang="en-US">
                          <a:effectLst/>
                        </a:rPr>
                        <a:t>的本命</a:t>
                      </a:r>
                    </a:p>
                  </a:txBody>
                  <a:tcPr anchor="ctr"/>
                </a:tc>
                <a:extLst>
                  <a:ext uri="{0D108BD9-81ED-4DB2-BD59-A6C34878D82A}">
                    <a16:rowId xmlns:a16="http://schemas.microsoft.com/office/drawing/2014/main" val="3563180671"/>
                  </a:ext>
                </a:extLst>
              </a:tr>
              <a:tr h="542226">
                <a:tc>
                  <a:txBody>
                    <a:bodyPr/>
                    <a:lstStyle/>
                    <a:p>
                      <a:r>
                        <a:rPr lang="af-ZA" dirty="0">
                          <a:effectLst/>
                        </a:rPr>
                        <a:t>9/12 </a:t>
                      </a:r>
                      <a:r>
                        <a:rPr lang="af-ZA" dirty="0" err="1">
                          <a:effectLst/>
                        </a:rPr>
                        <a:t>Szy</a:t>
                      </a:r>
                      <a:r>
                        <a:rPr lang="zh-CN" altLang="en-US">
                          <a:effectLst/>
                        </a:rPr>
                        <a:t>和</a:t>
                      </a:r>
                      <a:r>
                        <a:rPr lang="af-ZA" dirty="0" err="1">
                          <a:effectLst/>
                        </a:rPr>
                        <a:t>Zyt</a:t>
                      </a:r>
                      <a:r>
                        <a:rPr lang="zh-CN" altLang="en-US">
                          <a:effectLst/>
                        </a:rPr>
                        <a:t>发明了比例王</a:t>
                      </a:r>
                    </a:p>
                  </a:txBody>
                  <a:tcPr anchor="ctr"/>
                </a:tc>
                <a:extLst>
                  <a:ext uri="{0D108BD9-81ED-4DB2-BD59-A6C34878D82A}">
                    <a16:rowId xmlns:a16="http://schemas.microsoft.com/office/drawing/2014/main" val="2517639991"/>
                  </a:ext>
                </a:extLst>
              </a:tr>
              <a:tr h="542226">
                <a:tc>
                  <a:txBody>
                    <a:bodyPr/>
                    <a:lstStyle/>
                    <a:p>
                      <a:r>
                        <a:rPr lang="af-ZA" dirty="0" err="1">
                          <a:effectLst/>
                        </a:rPr>
                        <a:t>Xzy</a:t>
                      </a:r>
                      <a:r>
                        <a:rPr lang="zh-CN" altLang="en-US">
                          <a:effectLst/>
                        </a:rPr>
                        <a:t>暂时加入</a:t>
                      </a:r>
                      <a:r>
                        <a:rPr lang="af-ZA" dirty="0">
                          <a:effectLst/>
                        </a:rPr>
                        <a:t>FG</a:t>
                      </a:r>
                      <a:r>
                        <a:rPr lang="zh-CN" altLang="en-US">
                          <a:effectLst/>
                        </a:rPr>
                        <a:t>工作室并和</a:t>
                      </a:r>
                      <a:r>
                        <a:rPr lang="af-ZA" dirty="0" err="1">
                          <a:effectLst/>
                        </a:rPr>
                        <a:t>Zyt</a:t>
                      </a:r>
                      <a:r>
                        <a:rPr lang="zh-CN" altLang="en-US">
                          <a:effectLst/>
                        </a:rPr>
                        <a:t>一起研发了征召王</a:t>
                      </a:r>
                    </a:p>
                  </a:txBody>
                  <a:tcPr anchor="ctr"/>
                </a:tc>
                <a:extLst>
                  <a:ext uri="{0D108BD9-81ED-4DB2-BD59-A6C34878D82A}">
                    <a16:rowId xmlns:a16="http://schemas.microsoft.com/office/drawing/2014/main" val="2143203858"/>
                  </a:ext>
                </a:extLst>
              </a:tr>
              <a:tr h="542226">
                <a:tc>
                  <a:txBody>
                    <a:bodyPr/>
                    <a:lstStyle/>
                    <a:p>
                      <a:r>
                        <a:rPr lang="af-ZA" dirty="0">
                          <a:effectLst/>
                        </a:rPr>
                        <a:t>9/15 </a:t>
                      </a:r>
                      <a:r>
                        <a:rPr lang="af-ZA" dirty="0" err="1">
                          <a:effectLst/>
                        </a:rPr>
                        <a:t>Xzy</a:t>
                      </a:r>
                      <a:r>
                        <a:rPr lang="zh-CN" altLang="en-US">
                          <a:effectLst/>
                        </a:rPr>
                        <a:t>和</a:t>
                      </a:r>
                      <a:r>
                        <a:rPr lang="af-ZA" dirty="0">
                          <a:effectLst/>
                        </a:rPr>
                        <a:t>LD</a:t>
                      </a:r>
                      <a:r>
                        <a:rPr lang="zh-CN" altLang="en-US">
                          <a:effectLst/>
                        </a:rPr>
                        <a:t>为</a:t>
                      </a:r>
                      <a:r>
                        <a:rPr lang="af-ZA" dirty="0" err="1">
                          <a:effectLst/>
                        </a:rPr>
                        <a:t>Zmy</a:t>
                      </a:r>
                      <a:r>
                        <a:rPr lang="zh-CN" altLang="en-US">
                          <a:effectLst/>
                        </a:rPr>
                        <a:t>的加入研制出了氪金王</a:t>
                      </a:r>
                    </a:p>
                  </a:txBody>
                  <a:tcPr anchor="ctr"/>
                </a:tc>
                <a:extLst>
                  <a:ext uri="{0D108BD9-81ED-4DB2-BD59-A6C34878D82A}">
                    <a16:rowId xmlns:a16="http://schemas.microsoft.com/office/drawing/2014/main" val="388435837"/>
                  </a:ext>
                </a:extLst>
              </a:tr>
              <a:tr h="542226">
                <a:tc>
                  <a:txBody>
                    <a:bodyPr/>
                    <a:lstStyle/>
                    <a:p>
                      <a:r>
                        <a:rPr lang="af-ZA" dirty="0">
                          <a:effectLst/>
                        </a:rPr>
                        <a:t>9/20 </a:t>
                      </a:r>
                      <a:r>
                        <a:rPr lang="af-ZA" dirty="0" err="1">
                          <a:effectLst/>
                        </a:rPr>
                        <a:t>Xzy</a:t>
                      </a:r>
                      <a:r>
                        <a:rPr lang="zh-CN" altLang="en-US">
                          <a:effectLst/>
                        </a:rPr>
                        <a:t>为克制比利王发明了真伤王</a:t>
                      </a:r>
                      <a:r>
                        <a:rPr lang="en-US" altLang="zh-CN" dirty="0">
                          <a:effectLst/>
                        </a:rPr>
                        <a:t>,</a:t>
                      </a:r>
                      <a:r>
                        <a:rPr lang="zh-CN" altLang="en-US">
                          <a:effectLst/>
                        </a:rPr>
                        <a:t>但在后来微调之前还是很弱</a:t>
                      </a:r>
                    </a:p>
                  </a:txBody>
                  <a:tcPr anchor="ctr"/>
                </a:tc>
                <a:extLst>
                  <a:ext uri="{0D108BD9-81ED-4DB2-BD59-A6C34878D82A}">
                    <a16:rowId xmlns:a16="http://schemas.microsoft.com/office/drawing/2014/main" val="3894750678"/>
                  </a:ext>
                </a:extLst>
              </a:tr>
              <a:tr h="542226">
                <a:tc>
                  <a:txBody>
                    <a:bodyPr/>
                    <a:lstStyle/>
                    <a:p>
                      <a:r>
                        <a:rPr lang="af-ZA" dirty="0">
                          <a:effectLst/>
                        </a:rPr>
                        <a:t>9/23 </a:t>
                      </a:r>
                      <a:r>
                        <a:rPr lang="af-ZA" dirty="0" err="1">
                          <a:effectLst/>
                        </a:rPr>
                        <a:t>Xzy</a:t>
                      </a:r>
                      <a:r>
                        <a:rPr lang="zh-CN" altLang="en-US">
                          <a:effectLst/>
                        </a:rPr>
                        <a:t>为</a:t>
                      </a:r>
                      <a:r>
                        <a:rPr lang="af-ZA" dirty="0" err="1">
                          <a:effectLst/>
                        </a:rPr>
                        <a:t>Lyz</a:t>
                      </a:r>
                      <a:r>
                        <a:rPr lang="zh-CN" altLang="en-US">
                          <a:effectLst/>
                        </a:rPr>
                        <a:t>的加入研发出了法师王</a:t>
                      </a:r>
                      <a:r>
                        <a:rPr lang="en-US" altLang="zh-CN" dirty="0">
                          <a:effectLst/>
                        </a:rPr>
                        <a:t>,</a:t>
                      </a:r>
                      <a:r>
                        <a:rPr lang="zh-CN" altLang="en-US">
                          <a:effectLst/>
                        </a:rPr>
                        <a:t>在加强之前很弱</a:t>
                      </a:r>
                    </a:p>
                  </a:txBody>
                  <a:tcPr anchor="ctr"/>
                </a:tc>
                <a:extLst>
                  <a:ext uri="{0D108BD9-81ED-4DB2-BD59-A6C34878D82A}">
                    <a16:rowId xmlns:a16="http://schemas.microsoft.com/office/drawing/2014/main" val="2778224706"/>
                  </a:ext>
                </a:extLst>
              </a:tr>
              <a:tr h="542226">
                <a:tc>
                  <a:txBody>
                    <a:bodyPr/>
                    <a:lstStyle/>
                    <a:p>
                      <a:r>
                        <a:rPr lang="af-ZA" dirty="0">
                          <a:effectLst/>
                        </a:rPr>
                        <a:t>9/29 LD</a:t>
                      </a:r>
                      <a:r>
                        <a:rPr lang="zh-CN" altLang="en-US">
                          <a:effectLst/>
                        </a:rPr>
                        <a:t>和</a:t>
                      </a:r>
                      <a:r>
                        <a:rPr lang="af-ZA" dirty="0" err="1">
                          <a:effectLst/>
                        </a:rPr>
                        <a:t>Zyt</a:t>
                      </a:r>
                      <a:r>
                        <a:rPr lang="zh-CN" altLang="en-US">
                          <a:effectLst/>
                        </a:rPr>
                        <a:t>发明了名刀王</a:t>
                      </a:r>
                    </a:p>
                  </a:txBody>
                  <a:tcPr anchor="ctr"/>
                </a:tc>
                <a:extLst>
                  <a:ext uri="{0D108BD9-81ED-4DB2-BD59-A6C34878D82A}">
                    <a16:rowId xmlns:a16="http://schemas.microsoft.com/office/drawing/2014/main" val="1335231243"/>
                  </a:ext>
                </a:extLst>
              </a:tr>
            </a:tbl>
          </a:graphicData>
        </a:graphic>
      </p:graphicFrame>
      <p:sp>
        <p:nvSpPr>
          <p:cNvPr id="6" name="文本框 5">
            <a:extLst>
              <a:ext uri="{FF2B5EF4-FFF2-40B4-BE49-F238E27FC236}">
                <a16:creationId xmlns:a16="http://schemas.microsoft.com/office/drawing/2014/main" id="{8B446EF2-6ED3-413C-B335-2BB467415DF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tLang="zh-CN"/>
          </a:p>
        </p:txBody>
      </p:sp>
    </p:spTree>
    <p:extLst>
      <p:ext uri="{BB962C8B-B14F-4D97-AF65-F5344CB8AC3E}">
        <p14:creationId xmlns:p14="http://schemas.microsoft.com/office/powerpoint/2010/main" val="23176144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a:rPr>
              <a:t>10.变形王</a:t>
            </a: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17609"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rPr>
              <a:t>主动：变形</a:t>
            </a: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17609"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ea typeface="+mn-lt"/>
                <a:cs typeface="+mn-lt"/>
              </a:rPr>
              <a:t>耗费2点</a:t>
            </a:r>
            <a:r>
              <a:rPr lang="en-US" altLang="zh-CN" dirty="0">
                <a:ea typeface="+mn-lt"/>
                <a:cs typeface="+mn-lt"/>
              </a:rPr>
              <a:t>,</a:t>
            </a:r>
            <a:r>
              <a:rPr lang="zh-CN" altLang="en-US">
                <a:ea typeface="+mn-lt"/>
                <a:cs typeface="+mn-lt"/>
              </a:rPr>
              <a:t>切换形态</a:t>
            </a:r>
            <a:r>
              <a:rPr lang="en-US" altLang="zh-CN" dirty="0">
                <a:ea typeface="+mn-lt"/>
                <a:cs typeface="+mn-lt"/>
              </a:rPr>
              <a:t>,</a:t>
            </a:r>
            <a:r>
              <a:rPr lang="en-US" altLang="zh-CN" err="1">
                <a:ea typeface="+mn-lt"/>
                <a:cs typeface="+mn-lt"/>
              </a:rPr>
              <a:t>无敌并</a:t>
            </a:r>
            <a:r>
              <a:rPr lang="zh-CN" altLang="en-US">
                <a:ea typeface="+mn-lt"/>
                <a:cs typeface="+mn-lt"/>
              </a:rPr>
              <a:t>解控，受到被动加成。使用技能后2回合攻击/技能额外少花0.5点。</a:t>
            </a:r>
            <a:endParaRPr lang="zh-CN" altLang="en-US">
              <a:solidFill>
                <a:srgbClr val="000000"/>
              </a:solidFill>
              <a:ea typeface="+mn-lt"/>
              <a:cs typeface="+mn-lt"/>
            </a:endParaRP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rPr>
              <a:t>被动：无双</a:t>
            </a: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996499"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en-US" dirty="0" err="1">
                <a:ea typeface="+mn-lt"/>
                <a:cs typeface="+mn-lt"/>
              </a:rPr>
              <a:t>基础形态I</a:t>
            </a:r>
            <a:r>
              <a:rPr lang="en-US" dirty="0">
                <a:ea typeface="+mn-lt"/>
                <a:cs typeface="+mn-lt"/>
              </a:rPr>
              <a:t> </a:t>
            </a:r>
            <a:r>
              <a:rPr lang="zh-CN" altLang="en-US">
                <a:ea typeface="+mn-lt"/>
                <a:cs typeface="+mn-lt"/>
              </a:rPr>
              <a:t>攻击</a:t>
            </a:r>
            <a:r>
              <a:rPr lang="en-US" dirty="0">
                <a:ea typeface="+mn-lt"/>
                <a:cs typeface="+mn-lt"/>
              </a:rPr>
              <a:t>+0.5</a:t>
            </a:r>
            <a:r>
              <a:rPr lang="en-US" dirty="0">
                <a:solidFill>
                  <a:srgbClr val="0070C0"/>
                </a:solidFill>
                <a:ea typeface="+mn-lt"/>
                <a:cs typeface="+mn-lt"/>
              </a:rPr>
              <a:t>先手</a:t>
            </a:r>
            <a:r>
              <a:rPr lang="en-US" dirty="0">
                <a:solidFill>
                  <a:srgbClr val="FFC000"/>
                </a:solidFill>
                <a:ea typeface="+mn-lt"/>
                <a:cs typeface="+mn-lt"/>
              </a:rPr>
              <a:t>破不出</a:t>
            </a:r>
            <a:r>
              <a:rPr lang="en-US" dirty="0">
                <a:ea typeface="+mn-lt"/>
                <a:cs typeface="+mn-lt"/>
              </a:rPr>
              <a:t>;形态II </a:t>
            </a:r>
            <a:r>
              <a:rPr lang="en-US" dirty="0" err="1">
                <a:ea typeface="+mn-lt"/>
                <a:cs typeface="+mn-lt"/>
              </a:rPr>
              <a:t>攻击</a:t>
            </a:r>
            <a:r>
              <a:rPr lang="en-US" dirty="0">
                <a:ea typeface="+mn-lt"/>
                <a:cs typeface="+mn-lt"/>
              </a:rPr>
              <a:t>/技能少花0.5</a:t>
            </a:r>
            <a:r>
              <a:rPr lang="zh-CN" altLang="en-US">
                <a:ea typeface="+mn-lt"/>
                <a:cs typeface="+mn-lt"/>
              </a:rPr>
              <a:t>点且</a:t>
            </a:r>
            <a:r>
              <a:rPr lang="zh-CN" altLang="en-US">
                <a:solidFill>
                  <a:srgbClr val="FFC000"/>
                </a:solidFill>
                <a:ea typeface="+mn-lt"/>
                <a:cs typeface="+mn-lt"/>
              </a:rPr>
              <a:t>破弹</a:t>
            </a:r>
            <a:r>
              <a:rPr lang="en-US" dirty="0">
                <a:solidFill>
                  <a:schemeClr val="tx1"/>
                </a:solidFill>
                <a:ea typeface="+mn-lt"/>
                <a:cs typeface="+mn-lt"/>
              </a:rPr>
              <a:t>。</a:t>
            </a:r>
          </a:p>
          <a:p>
            <a:pPr marL="171450" indent="-171450">
              <a:lnSpc>
                <a:spcPct val="150000"/>
              </a:lnSpc>
              <a:spcBef>
                <a:spcPct val="0"/>
              </a:spcBef>
              <a:buFont typeface="Arial" panose="020B0604020202020204" pitchFamily="34" charset="0"/>
              <a:buChar char="•"/>
            </a:pPr>
            <a:r>
              <a:rPr lang="zh-CN" altLang="en-US">
                <a:solidFill>
                  <a:schemeClr val="tx1"/>
                </a:solidFill>
                <a:ea typeface="+mn-lt"/>
                <a:cs typeface="+mn-lt"/>
              </a:rPr>
              <a:t>重开回复形态I</a:t>
            </a:r>
            <a:endParaRPr lang="en-US" dirty="0">
              <a:solidFill>
                <a:schemeClr val="tx1"/>
              </a:solidFill>
              <a:ea typeface="+mn-lt"/>
              <a:cs typeface="+mn-lt"/>
            </a:endParaRPr>
          </a:p>
        </p:txBody>
      </p:sp>
      <p:sp>
        <p:nvSpPr>
          <p:cNvPr id="8" name="文本框 7">
            <a:extLst>
              <a:ext uri="{FF2B5EF4-FFF2-40B4-BE49-F238E27FC236}">
                <a16:creationId xmlns:a16="http://schemas.microsoft.com/office/drawing/2014/main" id="{CB9F479A-4653-4C87-B722-E0B3C0864375}"/>
              </a:ext>
            </a:extLst>
          </p:cNvPr>
          <p:cNvSpPr txBox="1"/>
          <p:nvPr/>
        </p:nvSpPr>
        <p:spPr>
          <a:xfrm>
            <a:off x="5937585" y="513345"/>
            <a:ext cx="55806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职业特点：持续消耗/伺机而动</a:t>
            </a:r>
          </a:p>
        </p:txBody>
      </p:sp>
    </p:spTree>
    <p:extLst>
      <p:ext uri="{BB962C8B-B14F-4D97-AF65-F5344CB8AC3E}">
        <p14:creationId xmlns:p14="http://schemas.microsoft.com/office/powerpoint/2010/main" val="36007892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a:rPr>
              <a:t>11.护盾王</a:t>
            </a: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17609"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rPr>
              <a:t>主动：守护【1+1】</a:t>
            </a: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17609"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en-US" altLang="zh-CN" dirty="0" err="1">
                <a:ea typeface="+mn-lt"/>
                <a:cs typeface="+mn-lt"/>
              </a:rPr>
              <a:t>由于强大的神力，可以花两个点</a:t>
            </a:r>
            <a:r>
              <a:rPr lang="zh-CN" altLang="en-US">
                <a:ea typeface="+mn-lt"/>
                <a:cs typeface="+mn-lt"/>
              </a:rPr>
              <a:t>加</a:t>
            </a:r>
            <a:r>
              <a:rPr lang="zh-CN">
                <a:ea typeface="+mn-lt"/>
                <a:cs typeface="+mn-lt"/>
              </a:rPr>
              <a:t>三个</a:t>
            </a:r>
            <a:r>
              <a:rPr lang="zh-CN">
                <a:solidFill>
                  <a:srgbClr val="7030A0"/>
                </a:solidFill>
                <a:ea typeface="+mn-lt"/>
                <a:cs typeface="+mn-lt"/>
              </a:rPr>
              <a:t>盾</a:t>
            </a:r>
            <a:r>
              <a:rPr lang="zh-CN">
                <a:ea typeface="+mn-lt"/>
                <a:cs typeface="+mn-lt"/>
              </a:rPr>
              <a:t>;可给队友加</a:t>
            </a:r>
            <a:r>
              <a:rPr lang="zh-CN" altLang="en-US">
                <a:ea typeface="+mn-lt"/>
                <a:cs typeface="+mn-lt"/>
              </a:rPr>
              <a:t>一次。重开清0</a:t>
            </a:r>
            <a:endParaRPr lang="zh-CN" altLang="en-US">
              <a:solidFill>
                <a:srgbClr val="000000"/>
              </a:solidFill>
              <a:ea typeface="+mn-lt"/>
              <a:cs typeface="+mn-lt"/>
            </a:endParaRP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rPr>
              <a:t>被动：防护</a:t>
            </a: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996499"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ea typeface="+mn-lt"/>
                <a:cs typeface="+mn-lt"/>
              </a:rPr>
              <a:t>无</a:t>
            </a:r>
            <a:r>
              <a:rPr lang="zh-CN" altLang="en-US">
                <a:solidFill>
                  <a:srgbClr val="7030A0"/>
                </a:solidFill>
                <a:ea typeface="+mn-lt"/>
                <a:cs typeface="+mn-lt"/>
              </a:rPr>
              <a:t>盾</a:t>
            </a:r>
            <a:r>
              <a:rPr lang="zh-CN" altLang="en-US">
                <a:ea typeface="+mn-lt"/>
                <a:cs typeface="+mn-lt"/>
              </a:rPr>
              <a:t>时有</a:t>
            </a:r>
            <a:r>
              <a:rPr lang="en-US" dirty="0">
                <a:ea typeface="+mn-lt"/>
                <a:cs typeface="+mn-lt"/>
              </a:rPr>
              <a:t>0.5</a:t>
            </a:r>
            <a:r>
              <a:rPr lang="zh-CN" altLang="en-US">
                <a:solidFill>
                  <a:srgbClr val="7030A0"/>
                </a:solidFill>
                <a:ea typeface="+mn-lt"/>
                <a:cs typeface="+mn-lt"/>
              </a:rPr>
              <a:t>格挡</a:t>
            </a:r>
            <a:r>
              <a:rPr lang="en-US" dirty="0">
                <a:ea typeface="+mn-lt"/>
                <a:cs typeface="+mn-lt"/>
              </a:rPr>
              <a:t>;</a:t>
            </a:r>
            <a:r>
              <a:rPr lang="zh-CN" altLang="en-US">
                <a:ea typeface="+mn-lt"/>
                <a:cs typeface="+mn-lt"/>
              </a:rPr>
              <a:t>自己身上爆</a:t>
            </a:r>
            <a:r>
              <a:rPr lang="en-US" dirty="0">
                <a:ea typeface="+mn-lt"/>
                <a:cs typeface="+mn-lt"/>
              </a:rPr>
              <a:t>x</a:t>
            </a:r>
            <a:r>
              <a:rPr lang="zh-CN" altLang="en-US">
                <a:ea typeface="+mn-lt"/>
                <a:cs typeface="+mn-lt"/>
              </a:rPr>
              <a:t>个</a:t>
            </a:r>
            <a:r>
              <a:rPr lang="zh-CN" altLang="en-US">
                <a:solidFill>
                  <a:srgbClr val="7030A0"/>
                </a:solidFill>
                <a:ea typeface="+mn-lt"/>
                <a:cs typeface="+mn-lt"/>
              </a:rPr>
              <a:t>盾</a:t>
            </a:r>
            <a:r>
              <a:rPr lang="zh-CN" altLang="en-US">
                <a:ea typeface="+mn-lt"/>
                <a:cs typeface="+mn-lt"/>
              </a:rPr>
              <a:t>得</a:t>
            </a:r>
            <a:r>
              <a:rPr lang="en-US" dirty="0">
                <a:ea typeface="+mn-lt"/>
                <a:cs typeface="+mn-lt"/>
              </a:rPr>
              <a:t>x</a:t>
            </a:r>
            <a:r>
              <a:rPr lang="zh-CN" altLang="en-US">
                <a:ea typeface="+mn-lt"/>
                <a:cs typeface="+mn-lt"/>
              </a:rPr>
              <a:t>点。</a:t>
            </a:r>
            <a:endParaRPr lang="en-US" altLang="zh-CN">
              <a:ea typeface="+mn-lt"/>
              <a:cs typeface="+mn-lt"/>
            </a:endParaRPr>
          </a:p>
        </p:txBody>
      </p:sp>
      <p:sp>
        <p:nvSpPr>
          <p:cNvPr id="8" name="文本框 7">
            <a:extLst>
              <a:ext uri="{FF2B5EF4-FFF2-40B4-BE49-F238E27FC236}">
                <a16:creationId xmlns:a16="http://schemas.microsoft.com/office/drawing/2014/main" id="{3CA8A996-8658-49A5-9D0A-6DFD233AABC7}"/>
              </a:ext>
            </a:extLst>
          </p:cNvPr>
          <p:cNvSpPr txBox="1"/>
          <p:nvPr/>
        </p:nvSpPr>
        <p:spPr>
          <a:xfrm>
            <a:off x="5937585" y="513345"/>
            <a:ext cx="55806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职业特点：瞬间爆发/保护队友</a:t>
            </a:r>
          </a:p>
        </p:txBody>
      </p:sp>
    </p:spTree>
    <p:extLst>
      <p:ext uri="{BB962C8B-B14F-4D97-AF65-F5344CB8AC3E}">
        <p14:creationId xmlns:p14="http://schemas.microsoft.com/office/powerpoint/2010/main" val="1926119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a:rPr>
              <a:t>12.祭祀王</a:t>
            </a: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17609"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rPr>
              <a:t>主动：祭祀【控制】</a:t>
            </a: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17609"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ea typeface="+mn-lt"/>
                <a:cs typeface="+mn-lt"/>
              </a:rPr>
              <a:t>耗费一</a:t>
            </a:r>
            <a:r>
              <a:rPr lang="zh-CN" altLang="en-US">
                <a:solidFill>
                  <a:srgbClr val="7030A0"/>
                </a:solidFill>
                <a:ea typeface="+mn-lt"/>
                <a:cs typeface="+mn-lt"/>
              </a:rPr>
              <a:t>盾</a:t>
            </a:r>
            <a:r>
              <a:rPr lang="zh-CN" altLang="en-US">
                <a:ea typeface="+mn-lt"/>
                <a:cs typeface="+mn-lt"/>
              </a:rPr>
              <a:t>选中一玩家</a:t>
            </a:r>
            <a:r>
              <a:rPr lang="zh-CN">
                <a:ea typeface="+mn-lt"/>
                <a:cs typeface="+mn-lt"/>
              </a:rPr>
              <a:t>(先手同</a:t>
            </a:r>
            <a:r>
              <a:rPr lang="zh-CN">
                <a:solidFill>
                  <a:srgbClr val="00B050"/>
                </a:solidFill>
                <a:ea typeface="+mn-lt"/>
                <a:cs typeface="+mn-lt"/>
              </a:rPr>
              <a:t>震)</a:t>
            </a:r>
            <a:r>
              <a:rPr lang="zh-CN">
                <a:solidFill>
                  <a:schemeClr val="tx1"/>
                </a:solidFill>
                <a:ea typeface="+mn-lt"/>
                <a:cs typeface="+mn-lt"/>
              </a:rPr>
              <a:t>，</a:t>
            </a:r>
            <a:r>
              <a:rPr lang="zh-CN" altLang="en-US">
                <a:solidFill>
                  <a:schemeClr val="tx1"/>
                </a:solidFill>
                <a:ea typeface="+mn-lt"/>
                <a:cs typeface="+mn-lt"/>
              </a:rPr>
              <a:t>根据祭祀的规则</a:t>
            </a:r>
            <a:r>
              <a:rPr lang="zh-CN" altLang="en-US">
                <a:ea typeface="+mn-lt"/>
                <a:cs typeface="+mn-lt"/>
              </a:rPr>
              <a:t>后</a:t>
            </a:r>
            <a:r>
              <a:rPr lang="zh-CN">
                <a:ea typeface="+mn-lt"/>
                <a:cs typeface="+mn-lt"/>
              </a:rPr>
              <a:t>三回合内你死(</a:t>
            </a:r>
            <a:r>
              <a:rPr lang="zh-CN">
                <a:solidFill>
                  <a:srgbClr val="FF0000"/>
                </a:solidFill>
                <a:ea typeface="+mn-lt"/>
                <a:cs typeface="+mn-lt"/>
              </a:rPr>
              <a:t>真伤死则</a:t>
            </a:r>
            <a:r>
              <a:rPr lang="zh-CN" altLang="en-US">
                <a:solidFill>
                  <a:srgbClr val="FF0000"/>
                </a:solidFill>
                <a:ea typeface="+mn-lt"/>
                <a:cs typeface="+mn-lt"/>
              </a:rPr>
              <a:t>无效</a:t>
            </a:r>
            <a:r>
              <a:rPr lang="zh-CN">
                <a:ea typeface="+mn-lt"/>
                <a:cs typeface="+mn-lt"/>
              </a:rPr>
              <a:t>)</a:t>
            </a:r>
            <a:r>
              <a:rPr lang="zh-CN" altLang="en-US">
                <a:ea typeface="+mn-lt"/>
                <a:cs typeface="+mn-lt"/>
              </a:rPr>
              <a:t>他</a:t>
            </a:r>
            <a:r>
              <a:rPr lang="zh-CN">
                <a:ea typeface="+mn-lt"/>
                <a:cs typeface="+mn-lt"/>
              </a:rPr>
              <a:t>强制自爆，</a:t>
            </a:r>
            <a:r>
              <a:rPr lang="zh-CN" altLang="en-US">
                <a:ea typeface="+mn-lt"/>
                <a:cs typeface="+mn-lt"/>
              </a:rPr>
              <a:t>他对你攻击无效(</a:t>
            </a:r>
            <a:r>
              <a:rPr lang="zh-CN" altLang="en-US">
                <a:solidFill>
                  <a:srgbClr val="FF0000"/>
                </a:solidFill>
                <a:ea typeface="+mn-lt"/>
                <a:cs typeface="+mn-lt"/>
              </a:rPr>
              <a:t>除真伤</a:t>
            </a:r>
            <a:r>
              <a:rPr lang="zh-CN" altLang="en-US">
                <a:ea typeface="+mn-lt"/>
                <a:cs typeface="+mn-lt"/>
              </a:rPr>
              <a:t>)。</a:t>
            </a:r>
            <a:endParaRPr lang="zh-CN">
              <a:solidFill>
                <a:srgbClr val="000000"/>
              </a:solidFill>
              <a:ea typeface="+mn-lt"/>
              <a:cs typeface="+mn-lt"/>
            </a:endParaRP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rPr>
              <a:t>被动：泣血</a:t>
            </a: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996499"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en-US" altLang="zh-CN">
                <a:ea typeface="+mn-lt"/>
                <a:cs typeface="+mn-lt"/>
              </a:rPr>
              <a:t>作为祭司，开局2</a:t>
            </a:r>
            <a:r>
              <a:rPr lang="zh-CN" altLang="en-US">
                <a:solidFill>
                  <a:srgbClr val="7030A0"/>
                </a:solidFill>
                <a:ea typeface="+mn-lt"/>
                <a:cs typeface="+mn-lt"/>
              </a:rPr>
              <a:t>盾</a:t>
            </a:r>
            <a:r>
              <a:rPr lang="zh-CN" altLang="en-US">
                <a:ea typeface="+mn-lt"/>
                <a:cs typeface="+mn-lt"/>
              </a:rPr>
              <a:t>，每</a:t>
            </a:r>
            <a:r>
              <a:rPr lang="zh-CN">
                <a:ea typeface="+mn-lt"/>
                <a:cs typeface="+mn-lt"/>
              </a:rPr>
              <a:t>死一</a:t>
            </a:r>
            <a:r>
              <a:rPr lang="zh-CN" altLang="en-US">
                <a:ea typeface="+mn-lt"/>
                <a:cs typeface="+mn-lt"/>
              </a:rPr>
              <a:t>人</a:t>
            </a:r>
            <a:r>
              <a:rPr lang="zh-CN">
                <a:ea typeface="+mn-lt"/>
                <a:cs typeface="+mn-lt"/>
              </a:rPr>
              <a:t>+1</a:t>
            </a:r>
            <a:r>
              <a:rPr lang="zh-CN">
                <a:solidFill>
                  <a:srgbClr val="7030A0"/>
                </a:solidFill>
                <a:ea typeface="+mn-lt"/>
                <a:cs typeface="+mn-lt"/>
              </a:rPr>
              <a:t>盾</a:t>
            </a:r>
            <a:r>
              <a:rPr lang="zh-CN" altLang="en-US" dirty="0">
                <a:solidFill>
                  <a:srgbClr val="7030A0"/>
                </a:solidFill>
                <a:ea typeface="+mn-lt"/>
                <a:cs typeface="+mn-lt"/>
              </a:rPr>
              <a:t>。</a:t>
            </a:r>
            <a:endParaRPr lang="en-US" altLang="zh-CN" dirty="0">
              <a:solidFill>
                <a:srgbClr val="7030A0"/>
              </a:solidFill>
              <a:ea typeface="+mn-lt"/>
              <a:cs typeface="+mn-lt"/>
            </a:endParaRPr>
          </a:p>
        </p:txBody>
      </p:sp>
      <p:sp>
        <p:nvSpPr>
          <p:cNvPr id="8" name="文本框 7">
            <a:extLst>
              <a:ext uri="{FF2B5EF4-FFF2-40B4-BE49-F238E27FC236}">
                <a16:creationId xmlns:a16="http://schemas.microsoft.com/office/drawing/2014/main" id="{CF273611-9D9A-4328-9FF2-A69CA46B010E}"/>
              </a:ext>
            </a:extLst>
          </p:cNvPr>
          <p:cNvSpPr txBox="1"/>
          <p:nvPr/>
        </p:nvSpPr>
        <p:spPr>
          <a:xfrm>
            <a:off x="5937585" y="513345"/>
            <a:ext cx="55806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职业特点：强控换人/后期肉盾</a:t>
            </a:r>
          </a:p>
        </p:txBody>
      </p:sp>
    </p:spTree>
    <p:extLst>
      <p:ext uri="{BB962C8B-B14F-4D97-AF65-F5344CB8AC3E}">
        <p14:creationId xmlns:p14="http://schemas.microsoft.com/office/powerpoint/2010/main" val="22382052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a:rPr>
              <a:t>13.暗影王</a:t>
            </a: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17609"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rPr>
              <a:t>主动：暗影</a:t>
            </a: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17609"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ea typeface="+mn-lt"/>
                <a:cs typeface="+mn-lt"/>
              </a:rPr>
              <a:t>耗费</a:t>
            </a:r>
            <a:r>
              <a:rPr lang="en-US" dirty="0">
                <a:ea typeface="+mn-lt"/>
                <a:cs typeface="+mn-lt"/>
              </a:rPr>
              <a:t>1.5，</a:t>
            </a:r>
            <a:r>
              <a:rPr lang="zh-CN" altLang="en-US">
                <a:ea typeface="+mn-lt"/>
                <a:cs typeface="+mn-lt"/>
              </a:rPr>
              <a:t>自己及使用目标可防住</a:t>
            </a:r>
            <a:r>
              <a:rPr lang="zh-CN" altLang="en-US">
                <a:solidFill>
                  <a:srgbClr val="00B050"/>
                </a:solidFill>
                <a:ea typeface="+mn-lt"/>
                <a:cs typeface="+mn-lt"/>
              </a:rPr>
              <a:t>震类和枪类攻击</a:t>
            </a:r>
            <a:r>
              <a:rPr lang="zh-CN" altLang="en-US">
                <a:solidFill>
                  <a:schemeClr val="tx1"/>
                </a:solidFill>
                <a:ea typeface="+mn-lt"/>
                <a:cs typeface="+mn-lt"/>
              </a:rPr>
              <a:t>（如果帮别人防住算别人防住的）</a:t>
            </a:r>
            <a:r>
              <a:rPr lang="en-US" dirty="0">
                <a:ea typeface="+mn-lt"/>
                <a:cs typeface="+mn-lt"/>
              </a:rPr>
              <a:t>,</a:t>
            </a:r>
            <a:r>
              <a:rPr lang="zh-CN" altLang="en-US">
                <a:ea typeface="+mn-lt"/>
                <a:cs typeface="+mn-lt"/>
              </a:rPr>
              <a:t>若不被攻击则积累一层暗影</a:t>
            </a:r>
            <a:r>
              <a:rPr lang="en-US" dirty="0">
                <a:ea typeface="+mn-lt"/>
                <a:cs typeface="+mn-lt"/>
              </a:rPr>
              <a:t>,可给别人加;3点全队加。</a:t>
            </a:r>
            <a:endParaRPr lang="en-US" altLang="zh-CN" dirty="0">
              <a:ea typeface="+mn-lt"/>
              <a:cs typeface="+mn-lt"/>
            </a:endParaRP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rPr>
              <a:t>被动：强击</a:t>
            </a: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895858"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ea typeface="+mn-lt"/>
                <a:cs typeface="+mn-lt"/>
              </a:rPr>
              <a:t>每层暗影使得</a:t>
            </a:r>
            <a:r>
              <a:rPr lang="zh-CN" altLang="en-US">
                <a:ea typeface="+mn-lt"/>
                <a:cs typeface="+mn-lt"/>
              </a:rPr>
              <a:t>单伤</a:t>
            </a:r>
            <a:r>
              <a:rPr lang="zh-CN">
                <a:ea typeface="+mn-lt"/>
                <a:cs typeface="+mn-lt"/>
              </a:rPr>
              <a:t>攻击</a:t>
            </a:r>
            <a:r>
              <a:rPr lang="zh-CN" altLang="en-US">
                <a:ea typeface="+mn-lt"/>
                <a:cs typeface="+mn-lt"/>
              </a:rPr>
              <a:t>伤害</a:t>
            </a:r>
            <a:r>
              <a:rPr lang="zh-CN">
                <a:ea typeface="+mn-lt"/>
                <a:cs typeface="+mn-lt"/>
              </a:rPr>
              <a:t>*3</a:t>
            </a:r>
            <a:r>
              <a:rPr lang="zh-CN" altLang="en-US">
                <a:ea typeface="+mn-lt"/>
                <a:cs typeface="+mn-lt"/>
              </a:rPr>
              <a:t>（上限2层）</a:t>
            </a:r>
            <a:r>
              <a:rPr lang="zh-CN">
                <a:ea typeface="+mn-lt"/>
                <a:cs typeface="+mn-lt"/>
              </a:rPr>
              <a:t>,每</a:t>
            </a:r>
            <a:r>
              <a:rPr lang="zh-CN" altLang="en-US">
                <a:ea typeface="+mn-lt"/>
                <a:cs typeface="+mn-lt"/>
              </a:rPr>
              <a:t>层</a:t>
            </a:r>
            <a:r>
              <a:rPr lang="zh-CN">
                <a:ea typeface="+mn-lt"/>
                <a:cs typeface="+mn-lt"/>
              </a:rPr>
              <a:t>暗影被破或暗影攻击未造成</a:t>
            </a:r>
            <a:r>
              <a:rPr lang="zh-CN" altLang="en-US">
                <a:ea typeface="+mn-lt"/>
                <a:cs typeface="+mn-lt"/>
              </a:rPr>
              <a:t>伤害则</a:t>
            </a:r>
            <a:r>
              <a:rPr lang="zh-CN">
                <a:ea typeface="+mn-lt"/>
                <a:cs typeface="+mn-lt"/>
              </a:rPr>
              <a:t>返还0.5点</a:t>
            </a:r>
            <a:r>
              <a:rPr lang="zh-CN" altLang="en-US">
                <a:ea typeface="+mn-lt"/>
                <a:cs typeface="+mn-lt"/>
              </a:rPr>
              <a:t>。</a:t>
            </a:r>
            <a:endParaRPr lang="zh-CN" altLang="en-US" dirty="0">
              <a:solidFill>
                <a:srgbClr val="7030A0"/>
              </a:solidFill>
              <a:ea typeface="+mn-lt"/>
              <a:cs typeface="+mn-lt"/>
            </a:endParaRPr>
          </a:p>
        </p:txBody>
      </p:sp>
      <p:sp>
        <p:nvSpPr>
          <p:cNvPr id="8" name="文本框 7">
            <a:extLst>
              <a:ext uri="{FF2B5EF4-FFF2-40B4-BE49-F238E27FC236}">
                <a16:creationId xmlns:a16="http://schemas.microsoft.com/office/drawing/2014/main" id="{CE86543B-5FD0-4899-8C69-0E01B79E4FA9}"/>
              </a:ext>
            </a:extLst>
          </p:cNvPr>
          <p:cNvSpPr txBox="1"/>
          <p:nvPr/>
        </p:nvSpPr>
        <p:spPr>
          <a:xfrm>
            <a:off x="5937585" y="513345"/>
            <a:ext cx="55806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职业特点：辅助收割/持续爆发</a:t>
            </a:r>
          </a:p>
        </p:txBody>
      </p:sp>
    </p:spTree>
    <p:extLst>
      <p:ext uri="{BB962C8B-B14F-4D97-AF65-F5344CB8AC3E}">
        <p14:creationId xmlns:p14="http://schemas.microsoft.com/office/powerpoint/2010/main" val="28215786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a:rPr>
              <a:t>14.制裁王</a:t>
            </a: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17609"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rPr>
              <a:t>主动：制裁</a:t>
            </a: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17609"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ea typeface="+mn-lt"/>
                <a:cs typeface="+mn-lt"/>
              </a:rPr>
              <a:t>耗费</a:t>
            </a:r>
            <a:r>
              <a:rPr lang="en-US" dirty="0">
                <a:ea typeface="+mn-lt"/>
                <a:cs typeface="+mn-lt"/>
              </a:rPr>
              <a:t>1.5</a:t>
            </a:r>
            <a:r>
              <a:rPr lang="zh-CN" altLang="en-US">
                <a:ea typeface="+mn-lt"/>
                <a:cs typeface="+mn-lt"/>
              </a:rPr>
              <a:t>点，</a:t>
            </a:r>
            <a:r>
              <a:rPr lang="zh-CN" altLang="en-US">
                <a:solidFill>
                  <a:srgbClr val="0070C0"/>
                </a:solidFill>
                <a:ea typeface="+mn-lt"/>
                <a:cs typeface="+mn-lt"/>
              </a:rPr>
              <a:t>先手（速度为15）</a:t>
            </a:r>
            <a:r>
              <a:rPr lang="zh-CN" altLang="en-US">
                <a:ea typeface="+mn-lt"/>
                <a:cs typeface="+mn-lt"/>
              </a:rPr>
              <a:t>废除所有不出和弹（被废除的自爆弹直接自爆）</a:t>
            </a:r>
            <a:r>
              <a:rPr lang="en-US" dirty="0">
                <a:ea typeface="+mn-lt"/>
                <a:cs typeface="+mn-lt"/>
              </a:rPr>
              <a:t>,</a:t>
            </a:r>
            <a:r>
              <a:rPr lang="zh-CN" altLang="en-US">
                <a:ea typeface="+mn-lt"/>
                <a:cs typeface="+mn-lt"/>
              </a:rPr>
              <a:t>并吸取任一积点或半点者所有点</a:t>
            </a:r>
            <a:r>
              <a:rPr lang="en-US" dirty="0">
                <a:ea typeface="+mn-lt"/>
                <a:cs typeface="+mn-lt"/>
              </a:rPr>
              <a:t>,</a:t>
            </a:r>
            <a:r>
              <a:rPr lang="zh-CN" altLang="en-US">
                <a:ea typeface="+mn-lt"/>
                <a:cs typeface="+mn-lt"/>
              </a:rPr>
              <a:t>技能命中无敌。</a:t>
            </a:r>
            <a:r>
              <a:rPr lang="zh-CN" altLang="en-US" b="1">
                <a:ea typeface="+mn-lt"/>
                <a:cs typeface="+mn-lt"/>
              </a:rPr>
              <a:t>属于判定类技能。</a:t>
            </a:r>
            <a:endParaRPr lang="en-US" b="1">
              <a:ea typeface="+mn-lt"/>
              <a:cs typeface="+mn-lt"/>
            </a:endParaRP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rPr>
              <a:t>被动：狂力</a:t>
            </a: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996499"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ea typeface="+mn-lt"/>
                <a:cs typeface="+mn-lt"/>
              </a:rPr>
              <a:t>命</a:t>
            </a:r>
            <a:r>
              <a:rPr lang="zh-CN">
                <a:ea typeface="+mn-lt"/>
                <a:cs typeface="+mn-lt"/>
              </a:rPr>
              <a:t>中后</a:t>
            </a:r>
            <a:r>
              <a:rPr lang="zh-CN" altLang="en-US">
                <a:ea typeface="+mn-lt"/>
                <a:cs typeface="+mn-lt"/>
              </a:rPr>
              <a:t>后</a:t>
            </a:r>
            <a:r>
              <a:rPr lang="zh-CN">
                <a:ea typeface="+mn-lt"/>
                <a:cs typeface="+mn-lt"/>
              </a:rPr>
              <a:t>3</a:t>
            </a:r>
            <a:r>
              <a:rPr lang="zh-CN" altLang="en-US">
                <a:ea typeface="+mn-lt"/>
                <a:cs typeface="+mn-lt"/>
              </a:rPr>
              <a:t>回合内</a:t>
            </a:r>
            <a:r>
              <a:rPr lang="zh-CN">
                <a:ea typeface="+mn-lt"/>
                <a:cs typeface="+mn-lt"/>
              </a:rPr>
              <a:t>攻击</a:t>
            </a:r>
            <a:r>
              <a:rPr lang="zh-CN" altLang="en-US">
                <a:solidFill>
                  <a:srgbClr val="FF0000"/>
                </a:solidFill>
                <a:ea typeface="+mn-lt"/>
                <a:cs typeface="+mn-lt"/>
              </a:rPr>
              <a:t>真</a:t>
            </a:r>
            <a:r>
              <a:rPr lang="zh-CN">
                <a:solidFill>
                  <a:srgbClr val="FF0000"/>
                </a:solidFill>
                <a:ea typeface="+mn-lt"/>
                <a:cs typeface="+mn-lt"/>
              </a:rPr>
              <a:t>伤</a:t>
            </a:r>
            <a:r>
              <a:rPr lang="zh-CN">
                <a:ea typeface="+mn-lt"/>
                <a:cs typeface="+mn-lt"/>
              </a:rPr>
              <a:t>,被</a:t>
            </a:r>
            <a:r>
              <a:rPr lang="zh-CN" altLang="en-US">
                <a:ea typeface="+mn-lt"/>
                <a:cs typeface="+mn-lt"/>
              </a:rPr>
              <a:t>成功制裁者无法使用本回合手势</a:t>
            </a:r>
            <a:r>
              <a:rPr lang="en-US" altLang="zh-CN" dirty="0">
                <a:ea typeface="+mn-lt"/>
                <a:cs typeface="+mn-lt"/>
              </a:rPr>
              <a:t>2</a:t>
            </a:r>
            <a:r>
              <a:rPr lang="zh-CN" altLang="en-US">
                <a:ea typeface="+mn-lt"/>
                <a:cs typeface="+mn-lt"/>
              </a:rPr>
              <a:t>回合。</a:t>
            </a:r>
            <a:endParaRPr lang="zh-CN" altLang="en-US" dirty="0">
              <a:solidFill>
                <a:srgbClr val="7030A0"/>
              </a:solidFill>
              <a:ea typeface="+mn-lt"/>
              <a:cs typeface="+mn-lt"/>
            </a:endParaRPr>
          </a:p>
        </p:txBody>
      </p:sp>
      <p:sp>
        <p:nvSpPr>
          <p:cNvPr id="8" name="文本框 7">
            <a:extLst>
              <a:ext uri="{FF2B5EF4-FFF2-40B4-BE49-F238E27FC236}">
                <a16:creationId xmlns:a16="http://schemas.microsoft.com/office/drawing/2014/main" id="{3AB01663-110E-4E78-981C-01A10E75F63B}"/>
              </a:ext>
            </a:extLst>
          </p:cNvPr>
          <p:cNvSpPr txBox="1"/>
          <p:nvPr/>
        </p:nvSpPr>
        <p:spPr>
          <a:xfrm>
            <a:off x="5937585" y="513345"/>
            <a:ext cx="55806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职业特点：压制发育/辅助真伤</a:t>
            </a:r>
          </a:p>
        </p:txBody>
      </p:sp>
    </p:spTree>
    <p:extLst>
      <p:ext uri="{BB962C8B-B14F-4D97-AF65-F5344CB8AC3E}">
        <p14:creationId xmlns:p14="http://schemas.microsoft.com/office/powerpoint/2010/main" val="32144197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a:rPr>
              <a:t>15.飞刀王</a:t>
            </a: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17609"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rPr>
              <a:t>主动：飞刀（控制）</a:t>
            </a: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17609"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ea typeface="+mn-lt"/>
                <a:cs typeface="+mn-lt"/>
              </a:rPr>
              <a:t>用1把刀标记一</a:t>
            </a:r>
            <a:r>
              <a:rPr lang="zh-CN" altLang="en-US">
                <a:ea typeface="+mn-lt"/>
                <a:cs typeface="+mn-lt"/>
              </a:rPr>
              <a:t>目标</a:t>
            </a:r>
            <a:r>
              <a:rPr lang="zh-CN">
                <a:ea typeface="+mn-lt"/>
                <a:cs typeface="+mn-lt"/>
              </a:rPr>
              <a:t>,同</a:t>
            </a:r>
            <a:r>
              <a:rPr lang="zh-CN">
                <a:solidFill>
                  <a:srgbClr val="00B050"/>
                </a:solidFill>
                <a:ea typeface="+mn-lt"/>
                <a:cs typeface="+mn-lt"/>
              </a:rPr>
              <a:t>震</a:t>
            </a:r>
            <a:r>
              <a:rPr lang="en-US" altLang="zh-CN" dirty="0">
                <a:ea typeface="+mn-lt"/>
                <a:cs typeface="+mn-lt"/>
              </a:rPr>
              <a:t>,</a:t>
            </a:r>
            <a:r>
              <a:rPr lang="zh-CN">
                <a:ea typeface="+mn-lt"/>
                <a:cs typeface="+mn-lt"/>
              </a:rPr>
              <a:t>后三回合</a:t>
            </a:r>
            <a:r>
              <a:rPr lang="zh-CN" altLang="en-US">
                <a:ea typeface="+mn-lt"/>
                <a:cs typeface="+mn-lt"/>
              </a:rPr>
              <a:t>其</a:t>
            </a:r>
            <a:r>
              <a:rPr lang="zh-CN">
                <a:ea typeface="+mn-lt"/>
                <a:cs typeface="+mn-lt"/>
              </a:rPr>
              <a:t>每回合受到一</a:t>
            </a:r>
            <a:r>
              <a:rPr lang="zh-CN" altLang="en-US">
                <a:ea typeface="+mn-lt"/>
                <a:cs typeface="+mn-lt"/>
              </a:rPr>
              <a:t>点</a:t>
            </a:r>
            <a:r>
              <a:rPr lang="zh-CN">
                <a:ea typeface="+mn-lt"/>
                <a:cs typeface="+mn-lt"/>
              </a:rPr>
              <a:t>枪类</a:t>
            </a:r>
            <a:r>
              <a:rPr lang="zh-CN">
                <a:solidFill>
                  <a:srgbClr val="FF0000"/>
                </a:solidFill>
                <a:ea typeface="+mn-lt"/>
                <a:cs typeface="+mn-lt"/>
              </a:rPr>
              <a:t>真伤</a:t>
            </a:r>
            <a:r>
              <a:rPr lang="zh-CN" altLang="en-US">
                <a:solidFill>
                  <a:srgbClr val="FF0000"/>
                </a:solidFill>
                <a:ea typeface="+mn-lt"/>
                <a:cs typeface="+mn-lt"/>
              </a:rPr>
              <a:t>。</a:t>
            </a:r>
            <a:r>
              <a:rPr lang="zh-CN" altLang="en-US">
                <a:solidFill>
                  <a:schemeClr val="tx1"/>
                </a:solidFill>
                <a:ea typeface="+mn-lt"/>
                <a:cs typeface="+mn-lt"/>
              </a:rPr>
              <a:t>可一次对同一目标多把刀（每3点伤害可抵消一把，速度仍然等同总伤害）。</a:t>
            </a:r>
            <a:endParaRPr lang="zh-CN" altLang="en-US" dirty="0">
              <a:solidFill>
                <a:schemeClr val="tx1"/>
              </a:solidFill>
              <a:ea typeface="+mn-lt"/>
              <a:cs typeface="+mn-lt"/>
            </a:endParaRP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rPr>
              <a:t>被动：引爆</a:t>
            </a: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996499"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ea typeface="+mn-lt"/>
                <a:cs typeface="+mn-lt"/>
              </a:rPr>
              <a:t>攻击标记目标时</a:t>
            </a:r>
            <a:r>
              <a:rPr lang="zh-CN" altLang="en-US">
                <a:ea typeface="+mn-lt"/>
                <a:cs typeface="+mn-lt"/>
              </a:rPr>
              <a:t>，</a:t>
            </a:r>
            <a:r>
              <a:rPr lang="zh-CN">
                <a:ea typeface="+mn-lt"/>
                <a:cs typeface="+mn-lt"/>
              </a:rPr>
              <a:t>先手引爆剩余伤害(包括本回合的);死一人+2把刀</a:t>
            </a:r>
            <a:r>
              <a:rPr lang="en-US" altLang="zh-CN" dirty="0">
                <a:ea typeface="+mn-lt"/>
                <a:cs typeface="+mn-lt"/>
              </a:rPr>
              <a:t>;</a:t>
            </a:r>
            <a:r>
              <a:rPr lang="zh-CN" altLang="en-US">
                <a:ea typeface="+mn-lt"/>
                <a:cs typeface="+mn-lt"/>
              </a:rPr>
              <a:t>开局</a:t>
            </a:r>
            <a:r>
              <a:rPr lang="en-US" altLang="zh-CN" dirty="0">
                <a:ea typeface="+mn-lt"/>
                <a:cs typeface="+mn-lt"/>
              </a:rPr>
              <a:t>2</a:t>
            </a:r>
            <a:r>
              <a:rPr lang="zh-CN" altLang="en-US">
                <a:ea typeface="+mn-lt"/>
                <a:cs typeface="+mn-lt"/>
              </a:rPr>
              <a:t>把飞刀。</a:t>
            </a:r>
            <a:endParaRPr lang="zh-CN" altLang="en-US" dirty="0">
              <a:ea typeface="+mn-lt"/>
              <a:cs typeface="+mn-lt"/>
            </a:endParaRPr>
          </a:p>
          <a:p>
            <a:pPr marL="171450" indent="-171450">
              <a:lnSpc>
                <a:spcPct val="150000"/>
              </a:lnSpc>
              <a:spcBef>
                <a:spcPct val="0"/>
              </a:spcBef>
              <a:buFont typeface="Arial" panose="020B0604020202020204" pitchFamily="34" charset="0"/>
              <a:buChar char="•"/>
            </a:pPr>
            <a:r>
              <a:rPr lang="zh-CN" altLang="en-US">
                <a:solidFill>
                  <a:srgbClr val="000000"/>
                </a:solidFill>
                <a:ea typeface="+mn-lt"/>
                <a:cs typeface="+mn-lt"/>
              </a:rPr>
              <a:t>可以消耗1把飞刀抵挡0.5致命伤害（半个</a:t>
            </a:r>
            <a:r>
              <a:rPr lang="zh-CN" altLang="en-US">
                <a:solidFill>
                  <a:srgbClr val="7030A0"/>
                </a:solidFill>
                <a:ea typeface="+mn-lt"/>
                <a:cs typeface="+mn-lt"/>
              </a:rPr>
              <a:t>护盾</a:t>
            </a:r>
            <a:r>
              <a:rPr lang="zh-CN" altLang="en-US">
                <a:solidFill>
                  <a:srgbClr val="000000"/>
                </a:solidFill>
                <a:ea typeface="+mn-lt"/>
                <a:cs typeface="+mn-lt"/>
              </a:rPr>
              <a:t>）。</a:t>
            </a:r>
            <a:endParaRPr lang="zh-CN" altLang="en-US" dirty="0">
              <a:solidFill>
                <a:srgbClr val="000000"/>
              </a:solidFill>
              <a:ea typeface="+mn-lt"/>
              <a:cs typeface="+mn-lt"/>
            </a:endParaRPr>
          </a:p>
        </p:txBody>
      </p:sp>
      <p:sp>
        <p:nvSpPr>
          <p:cNvPr id="9" name="文本框 8">
            <a:extLst>
              <a:ext uri="{FF2B5EF4-FFF2-40B4-BE49-F238E27FC236}">
                <a16:creationId xmlns:a16="http://schemas.microsoft.com/office/drawing/2014/main" id="{DCF66F9B-2DA6-416F-BC7D-D195CDB396DB}"/>
              </a:ext>
            </a:extLst>
          </p:cNvPr>
          <p:cNvSpPr txBox="1"/>
          <p:nvPr/>
        </p:nvSpPr>
        <p:spPr>
          <a:xfrm>
            <a:off x="5937585" y="513344"/>
            <a:ext cx="55806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职业特点：无脑压制/能扛能打</a:t>
            </a:r>
          </a:p>
        </p:txBody>
      </p:sp>
    </p:spTree>
    <p:extLst>
      <p:ext uri="{BB962C8B-B14F-4D97-AF65-F5344CB8AC3E}">
        <p14:creationId xmlns:p14="http://schemas.microsoft.com/office/powerpoint/2010/main" val="32703515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a:rPr>
              <a:t>16.炼金王</a:t>
            </a: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17609"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rPr>
              <a:t>主动：坚守</a:t>
            </a: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17609"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en-US" altLang="zh-CN" dirty="0">
                <a:ea typeface="+mn-lt"/>
                <a:cs typeface="+mn-lt"/>
              </a:rPr>
              <a:t>耗费1.5</a:t>
            </a:r>
            <a:r>
              <a:rPr lang="zh-CN" altLang="en-US">
                <a:ea typeface="+mn-lt"/>
                <a:cs typeface="+mn-lt"/>
              </a:rPr>
              <a:t>点，可防住</a:t>
            </a:r>
            <a:r>
              <a:rPr lang="zh-CN" altLang="en-US">
                <a:solidFill>
                  <a:srgbClr val="00B050"/>
                </a:solidFill>
                <a:ea typeface="+mn-lt"/>
                <a:cs typeface="+mn-lt"/>
              </a:rPr>
              <a:t>震类和枪类伤害。</a:t>
            </a:r>
            <a:endParaRPr lang="zh-CN">
              <a:solidFill>
                <a:srgbClr val="00B050"/>
              </a:solidFill>
              <a:ea typeface="+mn-lt"/>
              <a:cs typeface="+mn-lt"/>
            </a:endParaRP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rPr>
              <a:t>被动：反击</a:t>
            </a: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996499"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ea typeface="+mn-lt"/>
                <a:cs typeface="+mn-lt"/>
              </a:rPr>
              <a:t>除不出外防住任何攻击</a:t>
            </a:r>
            <a:r>
              <a:rPr lang="en-US" altLang="zh-CN" dirty="0">
                <a:ea typeface="+mn-lt"/>
                <a:cs typeface="+mn-lt"/>
              </a:rPr>
              <a:t>/</a:t>
            </a:r>
            <a:r>
              <a:rPr lang="zh-CN">
                <a:ea typeface="+mn-lt"/>
                <a:cs typeface="+mn-lt"/>
              </a:rPr>
              <a:t>技能，可免费</a:t>
            </a:r>
            <a:r>
              <a:rPr lang="zh-CN" altLang="en-US">
                <a:ea typeface="+mn-lt"/>
                <a:cs typeface="+mn-lt"/>
              </a:rPr>
              <a:t>一次</a:t>
            </a:r>
            <a:r>
              <a:rPr lang="zh-CN">
                <a:ea typeface="+mn-lt"/>
                <a:cs typeface="+mn-lt"/>
              </a:rPr>
              <a:t>使用该攻击方式</a:t>
            </a:r>
            <a:r>
              <a:rPr lang="en-US" altLang="zh-CN" dirty="0">
                <a:ea typeface="+mn-lt"/>
                <a:cs typeface="+mn-lt"/>
              </a:rPr>
              <a:t>/</a:t>
            </a:r>
            <a:r>
              <a:rPr lang="zh-CN" altLang="en-US">
                <a:ea typeface="+mn-lt"/>
                <a:cs typeface="+mn-lt"/>
              </a:rPr>
              <a:t>技能。</a:t>
            </a:r>
            <a:endParaRPr lang="en-US" altLang="zh-CN">
              <a:ea typeface="+mn-lt"/>
              <a:cs typeface="+mn-lt"/>
            </a:endParaRPr>
          </a:p>
        </p:txBody>
      </p:sp>
      <p:sp>
        <p:nvSpPr>
          <p:cNvPr id="8" name="文本框 7">
            <a:extLst>
              <a:ext uri="{FF2B5EF4-FFF2-40B4-BE49-F238E27FC236}">
                <a16:creationId xmlns:a16="http://schemas.microsoft.com/office/drawing/2014/main" id="{0A3FF678-221F-467D-961B-8E4F14E05937}"/>
              </a:ext>
            </a:extLst>
          </p:cNvPr>
          <p:cNvSpPr txBox="1"/>
          <p:nvPr/>
        </p:nvSpPr>
        <p:spPr>
          <a:xfrm>
            <a:off x="5937585" y="513344"/>
            <a:ext cx="55806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职业特点：防守反击/超强自保</a:t>
            </a:r>
          </a:p>
        </p:txBody>
      </p:sp>
    </p:spTree>
    <p:extLst>
      <p:ext uri="{BB962C8B-B14F-4D97-AF65-F5344CB8AC3E}">
        <p14:creationId xmlns:p14="http://schemas.microsoft.com/office/powerpoint/2010/main" val="20533609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a:rPr>
              <a:t>17.克隆王</a:t>
            </a: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17609"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rPr>
              <a:t>限定【1】：克隆</a:t>
            </a: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17609"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ea typeface="+mn-lt"/>
                <a:cs typeface="+mn-lt"/>
              </a:rPr>
              <a:t>可在任意回合中召唤第二只手（也可游戏开始时直接召唤）</a:t>
            </a:r>
            <a:r>
              <a:rPr lang="zh-CN">
                <a:ea typeface="+mn-lt"/>
                <a:cs typeface="+mn-lt"/>
              </a:rPr>
              <a:t>,点力与</a:t>
            </a:r>
            <a:r>
              <a:rPr lang="zh-CN" altLang="en-US">
                <a:ea typeface="+mn-lt"/>
                <a:cs typeface="+mn-lt"/>
              </a:rPr>
              <a:t>本体</a:t>
            </a:r>
            <a:r>
              <a:rPr lang="zh-CN">
                <a:ea typeface="+mn-lt"/>
                <a:cs typeface="+mn-lt"/>
              </a:rPr>
              <a:t>相同（回合结束时加上</a:t>
            </a:r>
            <a:r>
              <a:rPr lang="zh-CN" altLang="en-US">
                <a:ea typeface="+mn-lt"/>
                <a:cs typeface="+mn-lt"/>
              </a:rPr>
              <a:t>本体点力</a:t>
            </a:r>
            <a:r>
              <a:rPr lang="zh-CN">
                <a:ea typeface="+mn-lt"/>
                <a:cs typeface="+mn-lt"/>
              </a:rPr>
              <a:t>）</a:t>
            </a:r>
            <a:r>
              <a:rPr lang="zh-CN" altLang="en-US">
                <a:ea typeface="+mn-lt"/>
                <a:cs typeface="+mn-lt"/>
              </a:rPr>
              <a:t>，</a:t>
            </a:r>
            <a:r>
              <a:rPr lang="zh-CN">
                <a:ea typeface="+mn-lt"/>
                <a:cs typeface="+mn-lt"/>
              </a:rPr>
              <a:t>但本回合不可攻击，且都有手势</a:t>
            </a:r>
            <a:r>
              <a:rPr lang="zh-CN" altLang="en-US">
                <a:ea typeface="+mn-lt"/>
                <a:cs typeface="+mn-lt"/>
              </a:rPr>
              <a:t>。</a:t>
            </a:r>
            <a:endParaRPr lang="zh-CN">
              <a:solidFill>
                <a:srgbClr val="FF0000"/>
              </a:solidFill>
              <a:ea typeface="+mn-lt"/>
              <a:cs typeface="+mn-lt"/>
            </a:endParaRP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rPr>
              <a:t>被动：复生</a:t>
            </a: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996499"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ea typeface="+mn-lt"/>
                <a:cs typeface="+mn-lt"/>
              </a:rPr>
              <a:t>召唤前有两条命，第一条命死后可选择是否重开</a:t>
            </a:r>
            <a:r>
              <a:rPr lang="en-US" altLang="zh-CN">
                <a:ea typeface="+mn-lt"/>
                <a:cs typeface="+mn-lt"/>
              </a:rPr>
              <a:t>;</a:t>
            </a:r>
            <a:r>
              <a:rPr lang="zh-CN" altLang="en-US">
                <a:ea typeface="+mn-lt"/>
                <a:cs typeface="+mn-lt"/>
              </a:rPr>
              <a:t>双手</a:t>
            </a:r>
            <a:r>
              <a:rPr lang="zh-CN">
                <a:ea typeface="+mn-lt"/>
                <a:cs typeface="+mn-lt"/>
              </a:rPr>
              <a:t>可合力</a:t>
            </a:r>
            <a:r>
              <a:rPr lang="zh-CN" altLang="en-US">
                <a:ea typeface="+mn-lt"/>
                <a:cs typeface="+mn-lt"/>
              </a:rPr>
              <a:t>。</a:t>
            </a:r>
            <a:endParaRPr lang="en-US" altLang="zh-CN">
              <a:ea typeface="+mn-lt"/>
              <a:cs typeface="+mn-lt"/>
            </a:endParaRPr>
          </a:p>
        </p:txBody>
      </p:sp>
      <p:sp>
        <p:nvSpPr>
          <p:cNvPr id="8" name="文本框 7">
            <a:extLst>
              <a:ext uri="{FF2B5EF4-FFF2-40B4-BE49-F238E27FC236}">
                <a16:creationId xmlns:a16="http://schemas.microsoft.com/office/drawing/2014/main" id="{5A82CDB6-82DA-4CA8-B873-4B68DDA0EBA5}"/>
              </a:ext>
            </a:extLst>
          </p:cNvPr>
          <p:cNvSpPr txBox="1"/>
          <p:nvPr/>
        </p:nvSpPr>
        <p:spPr>
          <a:xfrm>
            <a:off x="5937585" y="513344"/>
            <a:ext cx="55806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职业特点：双手合力/绝命重开</a:t>
            </a:r>
          </a:p>
        </p:txBody>
      </p:sp>
    </p:spTree>
    <p:extLst>
      <p:ext uri="{BB962C8B-B14F-4D97-AF65-F5344CB8AC3E}">
        <p14:creationId xmlns:p14="http://schemas.microsoft.com/office/powerpoint/2010/main" val="39253812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a:rPr>
              <a:t>18.三圣王</a:t>
            </a: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17609"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rPr>
              <a:t>被动：圣光</a:t>
            </a: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17609"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ea typeface="+mn-lt"/>
                <a:cs typeface="+mn-lt"/>
              </a:rPr>
              <a:t>三条命,</a:t>
            </a:r>
            <a:r>
              <a:rPr lang="zh-CN" altLang="en-US">
                <a:ea typeface="+mn-lt"/>
                <a:cs typeface="+mn-lt"/>
              </a:rPr>
              <a:t>每</a:t>
            </a:r>
            <a:r>
              <a:rPr lang="zh-CN">
                <a:ea typeface="+mn-lt"/>
                <a:cs typeface="+mn-lt"/>
              </a:rPr>
              <a:t>死</a:t>
            </a:r>
            <a:r>
              <a:rPr lang="zh-CN" altLang="en-US">
                <a:ea typeface="+mn-lt"/>
                <a:cs typeface="+mn-lt"/>
              </a:rPr>
              <a:t>一次</a:t>
            </a:r>
            <a:r>
              <a:rPr lang="zh-CN">
                <a:ea typeface="+mn-lt"/>
                <a:cs typeface="+mn-lt"/>
              </a:rPr>
              <a:t>不重开，</a:t>
            </a:r>
            <a:r>
              <a:rPr lang="en-US" altLang="zh-CN" dirty="0">
                <a:ea typeface="+mn-lt"/>
                <a:cs typeface="+mn-lt"/>
              </a:rPr>
              <a:t>-1</a:t>
            </a:r>
            <a:r>
              <a:rPr lang="zh-CN" altLang="en-US">
                <a:ea typeface="+mn-lt"/>
                <a:cs typeface="+mn-lt"/>
              </a:rPr>
              <a:t>点</a:t>
            </a:r>
            <a:r>
              <a:rPr lang="en-US" altLang="zh-CN" dirty="0">
                <a:ea typeface="+mn-lt"/>
                <a:cs typeface="+mn-lt"/>
              </a:rPr>
              <a:t>;</a:t>
            </a:r>
            <a:r>
              <a:rPr lang="zh-CN">
                <a:ea typeface="+mn-lt"/>
                <a:cs typeface="+mn-lt"/>
              </a:rPr>
              <a:t>无法积点</a:t>
            </a:r>
            <a:r>
              <a:rPr lang="en-US" altLang="zh-CN" dirty="0">
                <a:ea typeface="+mn-lt"/>
                <a:cs typeface="+mn-lt"/>
              </a:rPr>
              <a:t>;每</a:t>
            </a:r>
            <a:r>
              <a:rPr lang="zh-CN">
                <a:ea typeface="+mn-lt"/>
                <a:cs typeface="+mn-lt"/>
              </a:rPr>
              <a:t>杀一人</a:t>
            </a:r>
            <a:r>
              <a:rPr lang="en-US" altLang="zh-CN" dirty="0">
                <a:ea typeface="+mn-lt"/>
                <a:cs typeface="+mn-lt"/>
              </a:rPr>
              <a:t>+1</a:t>
            </a:r>
            <a:r>
              <a:rPr lang="zh-CN">
                <a:ea typeface="+mn-lt"/>
                <a:cs typeface="+mn-lt"/>
              </a:rPr>
              <a:t>命</a:t>
            </a:r>
            <a:r>
              <a:rPr lang="en-US" altLang="zh-CN" dirty="0">
                <a:ea typeface="+mn-lt"/>
                <a:cs typeface="+mn-lt"/>
              </a:rPr>
              <a:t>(</a:t>
            </a:r>
            <a:r>
              <a:rPr lang="zh-CN">
                <a:ea typeface="+mn-lt"/>
                <a:cs typeface="+mn-lt"/>
              </a:rPr>
              <a:t>除被动</a:t>
            </a:r>
            <a:r>
              <a:rPr lang="en-US" altLang="zh-CN" dirty="0">
                <a:ea typeface="+mn-lt"/>
                <a:cs typeface="+mn-lt"/>
              </a:rPr>
              <a:t>)，上限5条命。</a:t>
            </a:r>
            <a:endParaRPr lang="zh-CN" altLang="en-US" dirty="0">
              <a:ea typeface="+mn-lt"/>
              <a:cs typeface="+mn-lt"/>
            </a:endParaRP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rPr>
              <a:t>被动：战意</a:t>
            </a: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996499"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ea typeface="+mn-lt"/>
                <a:cs typeface="+mn-lt"/>
              </a:rPr>
              <a:t>每次死亡</a:t>
            </a:r>
            <a:r>
              <a:rPr lang="zh-CN" altLang="en-US">
                <a:ea typeface="+mn-lt"/>
                <a:cs typeface="+mn-lt"/>
              </a:rPr>
              <a:t>触</a:t>
            </a:r>
            <a:r>
              <a:rPr lang="zh-CN">
                <a:ea typeface="+mn-lt"/>
                <a:cs typeface="+mn-lt"/>
              </a:rPr>
              <a:t>发</a:t>
            </a:r>
            <a:r>
              <a:rPr lang="zh-CN">
                <a:solidFill>
                  <a:srgbClr val="00B050"/>
                </a:solidFill>
                <a:ea typeface="+mn-lt"/>
                <a:cs typeface="+mn-lt"/>
              </a:rPr>
              <a:t>全场单枪</a:t>
            </a:r>
            <a:r>
              <a:rPr lang="zh-CN">
                <a:ea typeface="+mn-lt"/>
                <a:cs typeface="+mn-lt"/>
              </a:rPr>
              <a:t>,击杀可</a:t>
            </a:r>
            <a:r>
              <a:rPr lang="zh-CN" altLang="en-US">
                <a:ea typeface="+mn-lt"/>
                <a:cs typeface="+mn-lt"/>
              </a:rPr>
              <a:t>复活</a:t>
            </a:r>
            <a:r>
              <a:rPr lang="en-US" altLang="zh-CN" dirty="0">
                <a:ea typeface="+mn-lt"/>
                <a:cs typeface="+mn-lt"/>
              </a:rPr>
              <a:t>(</a:t>
            </a:r>
            <a:r>
              <a:rPr lang="zh-CN" altLang="en-US">
                <a:solidFill>
                  <a:srgbClr val="FF0000"/>
                </a:solidFill>
                <a:ea typeface="+mn-lt"/>
                <a:cs typeface="+mn-lt"/>
              </a:rPr>
              <a:t>真伤击杀无法触发</a:t>
            </a:r>
            <a:r>
              <a:rPr lang="en-US" altLang="zh-CN" dirty="0">
                <a:ea typeface="+mn-lt"/>
                <a:cs typeface="+mn-lt"/>
              </a:rPr>
              <a:t>)。</a:t>
            </a:r>
            <a:endParaRPr lang="en-US" altLang="zh-CN" dirty="0">
              <a:solidFill>
                <a:srgbClr val="7030A0"/>
              </a:solidFill>
              <a:ea typeface="+mn-lt"/>
              <a:cs typeface="+mn-lt"/>
            </a:endParaRPr>
          </a:p>
        </p:txBody>
      </p:sp>
      <p:sp>
        <p:nvSpPr>
          <p:cNvPr id="8" name="文本框 7">
            <a:extLst>
              <a:ext uri="{FF2B5EF4-FFF2-40B4-BE49-F238E27FC236}">
                <a16:creationId xmlns:a16="http://schemas.microsoft.com/office/drawing/2014/main" id="{86986DBA-F521-4FCF-86FF-7DAB41B0122F}"/>
              </a:ext>
            </a:extLst>
          </p:cNvPr>
          <p:cNvSpPr txBox="1"/>
          <p:nvPr/>
        </p:nvSpPr>
        <p:spPr>
          <a:xfrm>
            <a:off x="5937585" y="513344"/>
            <a:ext cx="55806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职业特点：前排扛伤/扰乱战局</a:t>
            </a:r>
          </a:p>
        </p:txBody>
      </p:sp>
    </p:spTree>
    <p:extLst>
      <p:ext uri="{BB962C8B-B14F-4D97-AF65-F5344CB8AC3E}">
        <p14:creationId xmlns:p14="http://schemas.microsoft.com/office/powerpoint/2010/main" val="9969756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a:rPr>
              <a:t>19.空间王</a:t>
            </a: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17609"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rPr>
              <a:t>主动【1】：禁锢</a:t>
            </a: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17609"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ea typeface="+mn-lt"/>
                <a:cs typeface="+mn-lt"/>
              </a:rPr>
              <a:t>拉一目标进入空间</a:t>
            </a:r>
            <a:r>
              <a:rPr lang="en-US" dirty="0">
                <a:ea typeface="+mn-lt"/>
                <a:cs typeface="+mn-lt"/>
              </a:rPr>
              <a:t>(</a:t>
            </a:r>
            <a:r>
              <a:rPr lang="zh-CN" altLang="en-US">
                <a:solidFill>
                  <a:srgbClr val="0070C0"/>
                </a:solidFill>
                <a:ea typeface="+mn-lt"/>
                <a:cs typeface="+mn-lt"/>
              </a:rPr>
              <a:t>先手</a:t>
            </a:r>
            <a:r>
              <a:rPr lang="zh-CN" altLang="en-US">
                <a:ea typeface="+mn-lt"/>
                <a:cs typeface="+mn-lt"/>
              </a:rPr>
              <a:t>同</a:t>
            </a:r>
            <a:r>
              <a:rPr lang="zh-CN" altLang="en-US">
                <a:solidFill>
                  <a:srgbClr val="00B050"/>
                </a:solidFill>
                <a:ea typeface="+mn-lt"/>
                <a:cs typeface="+mn-lt"/>
              </a:rPr>
              <a:t>插</a:t>
            </a:r>
            <a:r>
              <a:rPr lang="en-US" dirty="0">
                <a:ea typeface="+mn-lt"/>
                <a:cs typeface="+mn-lt"/>
              </a:rPr>
              <a:t>)，</a:t>
            </a:r>
            <a:r>
              <a:rPr lang="zh-CN" altLang="en-US">
                <a:ea typeface="+mn-lt"/>
                <a:cs typeface="+mn-lt"/>
              </a:rPr>
              <a:t>吸一点</a:t>
            </a:r>
            <a:r>
              <a:rPr lang="en-US" dirty="0">
                <a:ea typeface="+mn-lt"/>
                <a:cs typeface="+mn-lt"/>
              </a:rPr>
              <a:t>，</a:t>
            </a:r>
            <a:r>
              <a:rPr lang="zh-CN" altLang="en-US">
                <a:ea typeface="+mn-lt"/>
                <a:cs typeface="+mn-lt"/>
              </a:rPr>
              <a:t>或使其比自己低一点</a:t>
            </a:r>
            <a:r>
              <a:rPr lang="en-US" dirty="0">
                <a:ea typeface="+mn-lt"/>
                <a:cs typeface="+mn-lt"/>
              </a:rPr>
              <a:t>，</a:t>
            </a:r>
            <a:r>
              <a:rPr lang="zh-CN" altLang="en-US">
                <a:ea typeface="+mn-lt"/>
                <a:cs typeface="+mn-lt"/>
              </a:rPr>
              <a:t>本回合其与自己都解控。</a:t>
            </a:r>
            <a:endParaRPr lang="en-US" altLang="zh-CN" dirty="0">
              <a:ea typeface="+mn-lt"/>
              <a:cs typeface="+mn-lt"/>
            </a:endParaRP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rPr>
              <a:t>被动：虚无</a:t>
            </a: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996499"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ea typeface="+mn-lt"/>
                <a:cs typeface="+mn-lt"/>
              </a:rPr>
              <a:t>空间内自己攻击附带</a:t>
            </a:r>
            <a:r>
              <a:rPr lang="zh-CN" altLang="en-US">
                <a:solidFill>
                  <a:srgbClr val="FF0000"/>
                </a:solidFill>
                <a:ea typeface="+mn-lt"/>
                <a:cs typeface="+mn-lt"/>
              </a:rPr>
              <a:t>真伤</a:t>
            </a:r>
            <a:r>
              <a:rPr lang="zh-CN" altLang="en-US">
                <a:solidFill>
                  <a:schemeClr val="tx1"/>
                </a:solidFill>
                <a:ea typeface="+mn-lt"/>
                <a:cs typeface="+mn-lt"/>
              </a:rPr>
              <a:t>，</a:t>
            </a:r>
            <a:r>
              <a:rPr lang="zh-CN" altLang="en-US">
                <a:ea typeface="+mn-lt"/>
                <a:cs typeface="+mn-lt"/>
              </a:rPr>
              <a:t>自己的群伤可打至空间外，空间外玩家无法选中空间内玩家；空</a:t>
            </a:r>
            <a:r>
              <a:rPr lang="en-US" dirty="0" err="1">
                <a:ea typeface="+mn-lt"/>
                <a:cs typeface="+mn-lt"/>
              </a:rPr>
              <a:t>间存在三回合</a:t>
            </a:r>
            <a:r>
              <a:rPr lang="en-US" dirty="0">
                <a:ea typeface="+mn-lt"/>
                <a:cs typeface="+mn-lt"/>
              </a:rPr>
              <a:t>(</a:t>
            </a:r>
            <a:r>
              <a:rPr lang="en-US" dirty="0" err="1">
                <a:ea typeface="+mn-lt"/>
                <a:cs typeface="+mn-lt"/>
              </a:rPr>
              <a:t>拉的回合不算</a:t>
            </a:r>
            <a:r>
              <a:rPr lang="en-US" dirty="0">
                <a:ea typeface="+mn-lt"/>
                <a:cs typeface="+mn-lt"/>
              </a:rPr>
              <a:t>)。</a:t>
            </a:r>
            <a:endParaRPr lang="en-US" altLang="zh-CN" dirty="0">
              <a:solidFill>
                <a:srgbClr val="7030A0"/>
              </a:solidFill>
              <a:ea typeface="+mn-lt"/>
              <a:cs typeface="+mn-lt"/>
            </a:endParaRPr>
          </a:p>
        </p:txBody>
      </p:sp>
      <p:sp>
        <p:nvSpPr>
          <p:cNvPr id="8" name="文本框 7">
            <a:extLst>
              <a:ext uri="{FF2B5EF4-FFF2-40B4-BE49-F238E27FC236}">
                <a16:creationId xmlns:a16="http://schemas.microsoft.com/office/drawing/2014/main" id="{C3C839D6-178A-40F8-9872-35B988734311}"/>
              </a:ext>
            </a:extLst>
          </p:cNvPr>
          <p:cNvSpPr txBox="1"/>
          <p:nvPr/>
        </p:nvSpPr>
        <p:spPr>
          <a:xfrm>
            <a:off x="5937585" y="513344"/>
            <a:ext cx="55806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职业特点：压制强杀/辅助发育</a:t>
            </a:r>
          </a:p>
        </p:txBody>
      </p:sp>
    </p:spTree>
    <p:extLst>
      <p:ext uri="{BB962C8B-B14F-4D97-AF65-F5344CB8AC3E}">
        <p14:creationId xmlns:p14="http://schemas.microsoft.com/office/powerpoint/2010/main" val="235924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5E66A-B3E6-4F99-80F0-F7CC9DC6DEA6}"/>
              </a:ext>
            </a:extLst>
          </p:cNvPr>
          <p:cNvSpPr>
            <a:spLocks noGrp="1"/>
          </p:cNvSpPr>
          <p:nvPr>
            <p:ph type="title"/>
          </p:nvPr>
        </p:nvSpPr>
        <p:spPr/>
        <p:txBody>
          <a:bodyPr/>
          <a:lstStyle/>
          <a:p>
            <a:r>
              <a:rPr lang="zh-CN" altLang="en-US">
                <a:cs typeface="Arial"/>
              </a:rPr>
              <a:t>2017第一学期 10月</a:t>
            </a:r>
            <a:endParaRPr lang="zh-CN" altLang="en-US"/>
          </a:p>
        </p:txBody>
      </p:sp>
      <p:graphicFrame>
        <p:nvGraphicFramePr>
          <p:cNvPr id="5" name="内容占位符 4">
            <a:extLst>
              <a:ext uri="{FF2B5EF4-FFF2-40B4-BE49-F238E27FC236}">
                <a16:creationId xmlns:a16="http://schemas.microsoft.com/office/drawing/2014/main" id="{A9F55AA8-5498-4B6A-8A41-48C99414E751}"/>
              </a:ext>
            </a:extLst>
          </p:cNvPr>
          <p:cNvGraphicFramePr>
            <a:graphicFrameLocks noGrp="1"/>
          </p:cNvGraphicFramePr>
          <p:nvPr>
            <p:ph idx="1"/>
            <p:extLst>
              <p:ext uri="{D42A27DB-BD31-4B8C-83A1-F6EECF244321}">
                <p14:modId xmlns:p14="http://schemas.microsoft.com/office/powerpoint/2010/main" val="320200968"/>
              </p:ext>
            </p:extLst>
          </p:nvPr>
        </p:nvGraphicFramePr>
        <p:xfrm>
          <a:off x="669925" y="1123950"/>
          <a:ext cx="10850563" cy="4507140"/>
        </p:xfrm>
        <a:graphic>
          <a:graphicData uri="http://schemas.openxmlformats.org/drawingml/2006/table">
            <a:tbl>
              <a:tblPr firstRow="1" bandRow="1">
                <a:tableStyleId>{5C22544A-7EE6-4342-B048-85BDC9FD1C3A}</a:tableStyleId>
              </a:tblPr>
              <a:tblGrid>
                <a:gridCol w="10850563">
                  <a:extLst>
                    <a:ext uri="{9D8B030D-6E8A-4147-A177-3AD203B41FA5}">
                      <a16:colId xmlns:a16="http://schemas.microsoft.com/office/drawing/2014/main" val="889618180"/>
                    </a:ext>
                  </a:extLst>
                </a:gridCol>
              </a:tblGrid>
              <a:tr h="751190">
                <a:tc>
                  <a:txBody>
                    <a:bodyPr/>
                    <a:lstStyle/>
                    <a:p>
                      <a:r>
                        <a:rPr lang="en-US" altLang="zh-CN" dirty="0">
                          <a:effectLst/>
                        </a:rPr>
                        <a:t>10/10 </a:t>
                      </a:r>
                      <a:r>
                        <a:rPr lang="zh-CN" altLang="en-US">
                          <a:effectLst/>
                        </a:rPr>
                        <a:t>在运动会上</a:t>
                      </a:r>
                      <a:r>
                        <a:rPr lang="af-ZA" dirty="0" err="1">
                          <a:effectLst/>
                        </a:rPr>
                        <a:t>Xzy</a:t>
                      </a:r>
                      <a:r>
                        <a:rPr lang="zh-CN" altLang="en-US">
                          <a:effectLst/>
                        </a:rPr>
                        <a:t>提出了狗链王原型</a:t>
                      </a:r>
                      <a:r>
                        <a:rPr lang="en-US" altLang="zh-CN" dirty="0">
                          <a:effectLst/>
                        </a:rPr>
                        <a:t>,</a:t>
                      </a:r>
                      <a:r>
                        <a:rPr lang="zh-CN" altLang="en-US">
                          <a:effectLst/>
                        </a:rPr>
                        <a:t>但不被接受</a:t>
                      </a:r>
                    </a:p>
                  </a:txBody>
                  <a:tcPr anchor="ctr"/>
                </a:tc>
                <a:extLst>
                  <a:ext uri="{0D108BD9-81ED-4DB2-BD59-A6C34878D82A}">
                    <a16:rowId xmlns:a16="http://schemas.microsoft.com/office/drawing/2014/main" val="3420310256"/>
                  </a:ext>
                </a:extLst>
              </a:tr>
              <a:tr h="751190">
                <a:tc>
                  <a:txBody>
                    <a:bodyPr/>
                    <a:lstStyle/>
                    <a:p>
                      <a:r>
                        <a:rPr lang="af-ZA" dirty="0">
                          <a:effectLst/>
                        </a:rPr>
                        <a:t>10/11 </a:t>
                      </a:r>
                      <a:r>
                        <a:rPr lang="af-ZA" dirty="0" err="1">
                          <a:effectLst/>
                        </a:rPr>
                        <a:t>Xzy</a:t>
                      </a:r>
                      <a:r>
                        <a:rPr lang="zh-CN" altLang="en-US">
                          <a:effectLst/>
                        </a:rPr>
                        <a:t>又提出了飞刀王的设想</a:t>
                      </a:r>
                      <a:r>
                        <a:rPr lang="en-US" altLang="zh-CN" dirty="0">
                          <a:effectLst/>
                        </a:rPr>
                        <a:t>,</a:t>
                      </a:r>
                      <a:r>
                        <a:rPr lang="zh-CN" altLang="en-US">
                          <a:effectLst/>
                        </a:rPr>
                        <a:t>但是很弱</a:t>
                      </a:r>
                    </a:p>
                  </a:txBody>
                  <a:tcPr anchor="ctr"/>
                </a:tc>
                <a:extLst>
                  <a:ext uri="{0D108BD9-81ED-4DB2-BD59-A6C34878D82A}">
                    <a16:rowId xmlns:a16="http://schemas.microsoft.com/office/drawing/2014/main" val="3090483350"/>
                  </a:ext>
                </a:extLst>
              </a:tr>
              <a:tr h="751190">
                <a:tc>
                  <a:txBody>
                    <a:bodyPr/>
                    <a:lstStyle/>
                    <a:p>
                      <a:r>
                        <a:rPr lang="af-ZA" dirty="0" err="1">
                          <a:effectLst/>
                        </a:rPr>
                        <a:t>Xzy</a:t>
                      </a:r>
                      <a:r>
                        <a:rPr lang="zh-CN" altLang="en-US">
                          <a:effectLst/>
                        </a:rPr>
                        <a:t>正式取代了</a:t>
                      </a:r>
                      <a:r>
                        <a:rPr lang="af-ZA" dirty="0" err="1">
                          <a:effectLst/>
                        </a:rPr>
                        <a:t>Szy</a:t>
                      </a:r>
                      <a:r>
                        <a:rPr lang="zh-CN" altLang="en-US">
                          <a:effectLst/>
                        </a:rPr>
                        <a:t>成为</a:t>
                      </a:r>
                      <a:r>
                        <a:rPr lang="af-ZA" dirty="0">
                          <a:effectLst/>
                        </a:rPr>
                        <a:t>FG</a:t>
                      </a:r>
                      <a:r>
                        <a:rPr lang="zh-CN" altLang="en-US">
                          <a:effectLst/>
                        </a:rPr>
                        <a:t>的一员并且</a:t>
                      </a:r>
                      <a:r>
                        <a:rPr lang="af-ZA" dirty="0">
                          <a:effectLst/>
                        </a:rPr>
                        <a:t>FG</a:t>
                      </a:r>
                      <a:r>
                        <a:rPr lang="zh-CN" altLang="en-US">
                          <a:effectLst/>
                        </a:rPr>
                        <a:t>第一次开始记录历史</a:t>
                      </a:r>
                    </a:p>
                  </a:txBody>
                  <a:tcPr anchor="ctr"/>
                </a:tc>
                <a:extLst>
                  <a:ext uri="{0D108BD9-81ED-4DB2-BD59-A6C34878D82A}">
                    <a16:rowId xmlns:a16="http://schemas.microsoft.com/office/drawing/2014/main" val="495456763"/>
                  </a:ext>
                </a:extLst>
              </a:tr>
              <a:tr h="751190">
                <a:tc>
                  <a:txBody>
                    <a:bodyPr/>
                    <a:lstStyle/>
                    <a:p>
                      <a:r>
                        <a:rPr lang="zh-CN" altLang="en-US">
                          <a:effectLst/>
                        </a:rPr>
                        <a:t>皮王被禁正式退出历史舞台</a:t>
                      </a:r>
                    </a:p>
                  </a:txBody>
                  <a:tcPr anchor="ctr"/>
                </a:tc>
                <a:extLst>
                  <a:ext uri="{0D108BD9-81ED-4DB2-BD59-A6C34878D82A}">
                    <a16:rowId xmlns:a16="http://schemas.microsoft.com/office/drawing/2014/main" val="1692687345"/>
                  </a:ext>
                </a:extLst>
              </a:tr>
              <a:tr h="751190">
                <a:tc>
                  <a:txBody>
                    <a:bodyPr/>
                    <a:lstStyle/>
                    <a:p>
                      <a:r>
                        <a:rPr lang="af-ZA" dirty="0">
                          <a:effectLst/>
                        </a:rPr>
                        <a:t>10/18 LD</a:t>
                      </a:r>
                      <a:r>
                        <a:rPr lang="zh-CN" altLang="en-US">
                          <a:effectLst/>
                        </a:rPr>
                        <a:t>研制出了弹王</a:t>
                      </a:r>
                    </a:p>
                  </a:txBody>
                  <a:tcPr anchor="ctr"/>
                </a:tc>
                <a:extLst>
                  <a:ext uri="{0D108BD9-81ED-4DB2-BD59-A6C34878D82A}">
                    <a16:rowId xmlns:a16="http://schemas.microsoft.com/office/drawing/2014/main" val="2047934034"/>
                  </a:ext>
                </a:extLst>
              </a:tr>
              <a:tr h="751190">
                <a:tc>
                  <a:txBody>
                    <a:bodyPr/>
                    <a:lstStyle/>
                    <a:p>
                      <a:r>
                        <a:rPr lang="af-ZA" dirty="0">
                          <a:effectLst/>
                        </a:rPr>
                        <a:t>10/26 </a:t>
                      </a:r>
                      <a:r>
                        <a:rPr lang="af-ZA" dirty="0" err="1">
                          <a:effectLst/>
                        </a:rPr>
                        <a:t>Xzy</a:t>
                      </a:r>
                      <a:r>
                        <a:rPr lang="zh-CN" altLang="en-US">
                          <a:effectLst/>
                        </a:rPr>
                        <a:t>研发出了变形王</a:t>
                      </a:r>
                      <a:r>
                        <a:rPr lang="en-US" altLang="zh-CN" dirty="0">
                          <a:effectLst/>
                        </a:rPr>
                        <a:t>,</a:t>
                      </a:r>
                      <a:r>
                        <a:rPr lang="zh-CN" altLang="en-US">
                          <a:effectLst/>
                        </a:rPr>
                        <a:t>但大家常常戏称为变态王</a:t>
                      </a:r>
                      <a:r>
                        <a:rPr lang="en-US" altLang="zh-CN" dirty="0">
                          <a:effectLst/>
                        </a:rPr>
                        <a:t>(</a:t>
                      </a:r>
                      <a:r>
                        <a:rPr lang="zh-CN" altLang="en-US">
                          <a:effectLst/>
                        </a:rPr>
                        <a:t>不强</a:t>
                      </a:r>
                      <a:r>
                        <a:rPr lang="en-US" altLang="zh-CN" dirty="0">
                          <a:effectLst/>
                        </a:rPr>
                        <a:t>)</a:t>
                      </a:r>
                    </a:p>
                  </a:txBody>
                  <a:tcPr anchor="ctr"/>
                </a:tc>
                <a:extLst>
                  <a:ext uri="{0D108BD9-81ED-4DB2-BD59-A6C34878D82A}">
                    <a16:rowId xmlns:a16="http://schemas.microsoft.com/office/drawing/2014/main" val="3551914864"/>
                  </a:ext>
                </a:extLst>
              </a:tr>
            </a:tbl>
          </a:graphicData>
        </a:graphic>
      </p:graphicFrame>
      <p:sp>
        <p:nvSpPr>
          <p:cNvPr id="6" name="文本框 5">
            <a:extLst>
              <a:ext uri="{FF2B5EF4-FFF2-40B4-BE49-F238E27FC236}">
                <a16:creationId xmlns:a16="http://schemas.microsoft.com/office/drawing/2014/main" id="{17CF1DAE-0B33-4F3A-8594-3DDABC26FEC7}"/>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tLang="zh-CN"/>
          </a:p>
        </p:txBody>
      </p:sp>
    </p:spTree>
    <p:extLst>
      <p:ext uri="{BB962C8B-B14F-4D97-AF65-F5344CB8AC3E}">
        <p14:creationId xmlns:p14="http://schemas.microsoft.com/office/powerpoint/2010/main" val="20521434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a:rPr>
              <a:t>20.自爆王</a:t>
            </a: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17609"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rPr>
              <a:t>限定【2】：自爆（控制）</a:t>
            </a: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17609"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ea typeface="+mn-lt"/>
                <a:cs typeface="+mn-lt"/>
              </a:rPr>
              <a:t>自己</a:t>
            </a:r>
            <a:r>
              <a:rPr lang="zh-CN">
                <a:ea typeface="+mn-lt"/>
                <a:cs typeface="+mn-lt"/>
              </a:rPr>
              <a:t>产生3点</a:t>
            </a:r>
            <a:r>
              <a:rPr lang="en-US" altLang="zh-CN" dirty="0">
                <a:ea typeface="+mn-lt"/>
                <a:cs typeface="+mn-lt"/>
              </a:rPr>
              <a:t>3</a:t>
            </a:r>
            <a:r>
              <a:rPr lang="zh-CN" altLang="en-US">
                <a:solidFill>
                  <a:srgbClr val="7030A0"/>
                </a:solidFill>
                <a:ea typeface="+mn-lt"/>
                <a:cs typeface="+mn-lt"/>
              </a:rPr>
              <a:t>盾</a:t>
            </a:r>
            <a:r>
              <a:rPr lang="zh-CN" altLang="en-US">
                <a:solidFill>
                  <a:schemeClr val="tx1"/>
                </a:solidFill>
                <a:ea typeface="+mn-lt"/>
                <a:cs typeface="+mn-lt"/>
              </a:rPr>
              <a:t>并进入自爆状态</a:t>
            </a:r>
            <a:r>
              <a:rPr lang="zh-CN" altLang="en-US">
                <a:ea typeface="+mn-lt"/>
                <a:cs typeface="+mn-lt"/>
              </a:rPr>
              <a:t>，</a:t>
            </a:r>
            <a:r>
              <a:rPr lang="zh-CN">
                <a:ea typeface="+mn-lt"/>
                <a:cs typeface="+mn-lt"/>
              </a:rPr>
              <a:t>三回合内未有人受到致命伤则</a:t>
            </a:r>
            <a:r>
              <a:rPr lang="zh-CN" altLang="en-US">
                <a:ea typeface="+mn-lt"/>
                <a:cs typeface="+mn-lt"/>
              </a:rPr>
              <a:t>自己自爆。</a:t>
            </a:r>
            <a:endParaRPr lang="en-US" altLang="zh-CN" dirty="0">
              <a:ea typeface="+mn-lt"/>
              <a:cs typeface="+mn-lt"/>
            </a:endParaRP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rPr>
              <a:t>主动：瞬切</a:t>
            </a: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996499"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ea typeface="+mn-lt"/>
                <a:cs typeface="+mn-lt"/>
              </a:rPr>
              <a:t>可发动耗点为当前点力+1的攻击</a:t>
            </a:r>
            <a:r>
              <a:rPr lang="en-US" dirty="0">
                <a:ea typeface="+mn-lt"/>
                <a:cs typeface="+mn-lt"/>
              </a:rPr>
              <a:t>,</a:t>
            </a:r>
            <a:r>
              <a:rPr lang="zh-CN" altLang="en-US">
                <a:ea typeface="+mn-lt"/>
                <a:cs typeface="+mn-lt"/>
              </a:rPr>
              <a:t>若未造成致命伤则自爆（处于自爆状态时不能发动</a:t>
            </a:r>
            <a:r>
              <a:rPr lang="en-US" dirty="0">
                <a:ea typeface="+mn-lt"/>
                <a:cs typeface="+mn-lt"/>
              </a:rPr>
              <a:t>)</a:t>
            </a:r>
            <a:r>
              <a:rPr lang="zh-CN" altLang="en-US">
                <a:ea typeface="+mn-lt"/>
                <a:cs typeface="+mn-lt"/>
              </a:rPr>
              <a:t>。</a:t>
            </a:r>
            <a:endParaRPr lang="en-US" altLang="zh-CN" dirty="0">
              <a:ea typeface="+mn-lt"/>
              <a:cs typeface="+mn-lt"/>
            </a:endParaRPr>
          </a:p>
          <a:p>
            <a:pPr marL="171450" indent="-171450">
              <a:lnSpc>
                <a:spcPct val="150000"/>
              </a:lnSpc>
              <a:spcBef>
                <a:spcPct val="0"/>
              </a:spcBef>
              <a:buFont typeface="Arial" panose="020B0604020202020204" pitchFamily="34" charset="0"/>
              <a:buChar char="•"/>
            </a:pPr>
            <a:r>
              <a:rPr lang="zh-CN" altLang="en-US">
                <a:ea typeface="+mn-lt"/>
                <a:cs typeface="+mn-lt"/>
              </a:rPr>
              <a:t>（说的攻击名字前需加一个自爆）</a:t>
            </a:r>
            <a:endParaRPr lang="zh-CN" altLang="en-US" dirty="0">
              <a:ea typeface="+mn-lt"/>
              <a:cs typeface="+mn-lt"/>
            </a:endParaRPr>
          </a:p>
        </p:txBody>
      </p:sp>
      <p:sp>
        <p:nvSpPr>
          <p:cNvPr id="8" name="文本框 7">
            <a:extLst>
              <a:ext uri="{FF2B5EF4-FFF2-40B4-BE49-F238E27FC236}">
                <a16:creationId xmlns:a16="http://schemas.microsoft.com/office/drawing/2014/main" id="{82E9996E-9A26-47C7-963D-7BCEDB3B821C}"/>
              </a:ext>
            </a:extLst>
          </p:cNvPr>
          <p:cNvSpPr txBox="1"/>
          <p:nvPr/>
        </p:nvSpPr>
        <p:spPr>
          <a:xfrm>
            <a:off x="5937585" y="513344"/>
            <a:ext cx="55806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职业特点：爆发瞬杀/巧妙反杀</a:t>
            </a:r>
          </a:p>
        </p:txBody>
      </p:sp>
    </p:spTree>
    <p:extLst>
      <p:ext uri="{BB962C8B-B14F-4D97-AF65-F5344CB8AC3E}">
        <p14:creationId xmlns:p14="http://schemas.microsoft.com/office/powerpoint/2010/main" val="7082286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a:rPr>
              <a:t>21.秘术王</a:t>
            </a: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17609"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rPr>
              <a:t>主动【2】：虚击</a:t>
            </a:r>
            <a:endParaRPr lang="zh-CN" altLang="en-US" sz="3600" b="1">
              <a:solidFill>
                <a:schemeClr val="bg1"/>
              </a:solidFill>
              <a:cs typeface="Arial"/>
            </a:endParaRP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17609"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ea typeface="+mn-lt"/>
                <a:cs typeface="+mn-lt"/>
              </a:rPr>
              <a:t>耗费某类非群伤攻击的原耗点的1/2点，造成1/2的原伤害</a:t>
            </a: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cs typeface="Arial"/>
              </a:rPr>
              <a:t>被动：秘术</a:t>
            </a:r>
            <a:endParaRPr lang="zh-CN" altLang="en-US" sz="3600" b="1" dirty="0">
              <a:solidFill>
                <a:schemeClr val="bg1"/>
              </a:solidFill>
              <a:cs typeface="Arial"/>
            </a:endParaRP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996499"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ea typeface="+mn-lt"/>
                <a:cs typeface="+mn-lt"/>
              </a:rPr>
              <a:t>免疫群伤</a:t>
            </a:r>
            <a:r>
              <a:rPr lang="en-US" dirty="0">
                <a:ea typeface="+mn-lt"/>
                <a:cs typeface="+mn-lt"/>
              </a:rPr>
              <a:t>(</a:t>
            </a:r>
            <a:r>
              <a:rPr lang="zh-CN" altLang="en-US">
                <a:ea typeface="+mn-lt"/>
                <a:cs typeface="+mn-lt"/>
              </a:rPr>
              <a:t>除技能和</a:t>
            </a:r>
            <a:r>
              <a:rPr lang="zh-CN" altLang="en-US">
                <a:solidFill>
                  <a:srgbClr val="FF0000"/>
                </a:solidFill>
                <a:ea typeface="+mn-lt"/>
                <a:cs typeface="+mn-lt"/>
              </a:rPr>
              <a:t>真伤</a:t>
            </a:r>
            <a:r>
              <a:rPr lang="en-US" dirty="0">
                <a:ea typeface="+mn-lt"/>
                <a:cs typeface="+mn-lt"/>
              </a:rPr>
              <a:t>)</a:t>
            </a:r>
          </a:p>
        </p:txBody>
      </p:sp>
      <p:sp>
        <p:nvSpPr>
          <p:cNvPr id="8" name="文本框 7">
            <a:extLst>
              <a:ext uri="{FF2B5EF4-FFF2-40B4-BE49-F238E27FC236}">
                <a16:creationId xmlns:a16="http://schemas.microsoft.com/office/drawing/2014/main" id="{D8098C25-B220-4858-B682-0739E6435560}"/>
              </a:ext>
            </a:extLst>
          </p:cNvPr>
          <p:cNvSpPr txBox="1"/>
          <p:nvPr/>
        </p:nvSpPr>
        <p:spPr>
          <a:xfrm>
            <a:off x="5937585" y="513344"/>
            <a:ext cx="55806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职业特点：偷袭秒杀/不出保命</a:t>
            </a:r>
          </a:p>
        </p:txBody>
      </p:sp>
    </p:spTree>
    <p:extLst>
      <p:ext uri="{BB962C8B-B14F-4D97-AF65-F5344CB8AC3E}">
        <p14:creationId xmlns:p14="http://schemas.microsoft.com/office/powerpoint/2010/main" val="9209752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a:rPr>
              <a:t>22.傀儡王</a:t>
            </a: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17609"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rPr>
              <a:t>限定【1】：意念</a:t>
            </a:r>
            <a:endParaRPr lang="zh-CN" altLang="en-US" sz="3600" b="1">
              <a:solidFill>
                <a:schemeClr val="bg1"/>
              </a:solidFill>
              <a:cs typeface="Arial"/>
            </a:endParaRP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17609"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ea typeface="+mn-lt"/>
                <a:cs typeface="+mn-lt"/>
              </a:rPr>
              <a:t>开局选一</a:t>
            </a:r>
            <a:r>
              <a:rPr lang="zh-CN" altLang="en-US">
                <a:ea typeface="+mn-lt"/>
                <a:cs typeface="+mn-lt"/>
              </a:rPr>
              <a:t>玩家</a:t>
            </a:r>
            <a:r>
              <a:rPr lang="zh-CN">
                <a:ea typeface="+mn-lt"/>
                <a:cs typeface="+mn-lt"/>
              </a:rPr>
              <a:t>,共享人头击杀;攻击</a:t>
            </a:r>
            <a:r>
              <a:rPr lang="zh-CN">
                <a:solidFill>
                  <a:srgbClr val="FFC000"/>
                </a:solidFill>
                <a:ea typeface="+mn-lt"/>
                <a:cs typeface="+mn-lt"/>
              </a:rPr>
              <a:t>破弹破不出</a:t>
            </a:r>
            <a:r>
              <a:rPr lang="zh-CN">
                <a:ea typeface="+mn-lt"/>
                <a:cs typeface="+mn-lt"/>
              </a:rPr>
              <a:t>;</a:t>
            </a:r>
            <a:r>
              <a:rPr lang="zh-CN" altLang="en-US">
                <a:ea typeface="+mn-lt"/>
                <a:cs typeface="+mn-lt"/>
              </a:rPr>
              <a:t>场上</a:t>
            </a:r>
            <a:r>
              <a:rPr lang="zh-CN">
                <a:ea typeface="+mn-lt"/>
                <a:cs typeface="+mn-lt"/>
              </a:rPr>
              <a:t>每</a:t>
            </a:r>
            <a:r>
              <a:rPr lang="zh-CN" altLang="en-US">
                <a:ea typeface="+mn-lt"/>
                <a:cs typeface="+mn-lt"/>
              </a:rPr>
              <a:t>存在一</a:t>
            </a:r>
            <a:r>
              <a:rPr lang="zh-CN">
                <a:ea typeface="+mn-lt"/>
                <a:cs typeface="+mn-lt"/>
              </a:rPr>
              <a:t>个傀儡</a:t>
            </a:r>
            <a:r>
              <a:rPr lang="zh-CN" altLang="en-US">
                <a:ea typeface="+mn-lt"/>
                <a:cs typeface="+mn-lt"/>
              </a:rPr>
              <a:t>，</a:t>
            </a:r>
            <a:r>
              <a:rPr lang="zh-CN">
                <a:ea typeface="+mn-lt"/>
                <a:cs typeface="+mn-lt"/>
              </a:rPr>
              <a:t>自己+0.5</a:t>
            </a:r>
            <a:r>
              <a:rPr lang="zh-CN" altLang="en-US">
                <a:ea typeface="+mn-lt"/>
                <a:cs typeface="+mn-lt"/>
              </a:rPr>
              <a:t>伤害。</a:t>
            </a:r>
            <a:endParaRPr lang="zh-CN" altLang="en-US" dirty="0">
              <a:ea typeface="+mn-lt"/>
              <a:cs typeface="+mn-lt"/>
            </a:endParaRP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cs typeface="Arial"/>
              </a:rPr>
              <a:t>主动：奴役</a:t>
            </a:r>
            <a:endParaRPr lang="zh-CN" altLang="en-US" sz="3600" b="1" dirty="0">
              <a:solidFill>
                <a:schemeClr val="bg1"/>
              </a:solidFill>
              <a:cs typeface="Arial"/>
            </a:endParaRP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996499"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ea typeface="+mn-lt"/>
                <a:cs typeface="+mn-lt"/>
              </a:rPr>
              <a:t>击杀可选择让目标</a:t>
            </a:r>
            <a:r>
              <a:rPr lang="en-US" dirty="0">
                <a:ea typeface="+mn-lt"/>
                <a:cs typeface="+mn-lt"/>
              </a:rPr>
              <a:t>(</a:t>
            </a:r>
            <a:r>
              <a:rPr lang="zh-CN" altLang="en-US">
                <a:ea typeface="+mn-lt"/>
                <a:cs typeface="+mn-lt"/>
              </a:rPr>
              <a:t>非傀儡</a:t>
            </a:r>
            <a:r>
              <a:rPr lang="en-US" dirty="0">
                <a:ea typeface="+mn-lt"/>
                <a:cs typeface="+mn-lt"/>
              </a:rPr>
              <a:t>)</a:t>
            </a:r>
            <a:r>
              <a:rPr lang="zh-CN" altLang="en-US">
                <a:ea typeface="+mn-lt"/>
                <a:cs typeface="+mn-lt"/>
              </a:rPr>
              <a:t>变成傀儡为你作战</a:t>
            </a:r>
            <a:r>
              <a:rPr lang="en-US" dirty="0">
                <a:ea typeface="+mn-lt"/>
                <a:cs typeface="+mn-lt"/>
              </a:rPr>
              <a:t>;</a:t>
            </a:r>
            <a:r>
              <a:rPr lang="zh-CN" altLang="en-US">
                <a:ea typeface="+mn-lt"/>
                <a:cs typeface="+mn-lt"/>
              </a:rPr>
              <a:t>场上只存在傀儡时所有傀儡才能攻击你，否则自爆，但傀儡间可以互相攻击;傀儡攻击</a:t>
            </a:r>
            <a:r>
              <a:rPr lang="zh-CN" altLang="en-US">
                <a:solidFill>
                  <a:srgbClr val="0070C0"/>
                </a:solidFill>
                <a:ea typeface="+mn-lt"/>
                <a:cs typeface="+mn-lt"/>
              </a:rPr>
              <a:t>先手。</a:t>
            </a:r>
            <a:endParaRPr lang="en-US">
              <a:solidFill>
                <a:srgbClr val="0070C0"/>
              </a:solidFill>
              <a:ea typeface="+mn-lt"/>
              <a:cs typeface="+mn-lt"/>
            </a:endParaRPr>
          </a:p>
        </p:txBody>
      </p:sp>
      <p:sp>
        <p:nvSpPr>
          <p:cNvPr id="8" name="文本框 7">
            <a:extLst>
              <a:ext uri="{FF2B5EF4-FFF2-40B4-BE49-F238E27FC236}">
                <a16:creationId xmlns:a16="http://schemas.microsoft.com/office/drawing/2014/main" id="{8E5BF53E-8186-4CDF-B9CC-8BBB822855D5}"/>
              </a:ext>
            </a:extLst>
          </p:cNvPr>
          <p:cNvSpPr txBox="1"/>
          <p:nvPr/>
        </p:nvSpPr>
        <p:spPr>
          <a:xfrm>
            <a:off x="5937585" y="513344"/>
            <a:ext cx="55806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职业特点：限定保人/傀儡助杀</a:t>
            </a:r>
          </a:p>
        </p:txBody>
      </p:sp>
    </p:spTree>
    <p:extLst>
      <p:ext uri="{BB962C8B-B14F-4D97-AF65-F5344CB8AC3E}">
        <p14:creationId xmlns:p14="http://schemas.microsoft.com/office/powerpoint/2010/main" val="40372455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a:rPr>
              <a:t>23.幽灵王</a:t>
            </a: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17609"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cs typeface="Arial"/>
              </a:rPr>
              <a:t>被动：鬼影</a:t>
            </a:r>
            <a:endParaRPr lang="zh-CN" altLang="en-US" sz="3600" b="1" dirty="0">
              <a:solidFill>
                <a:schemeClr val="bg1"/>
              </a:solidFill>
              <a:cs typeface="Arial"/>
            </a:endParaRP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17609"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ea typeface="+mn-lt"/>
                <a:cs typeface="+mn-lt"/>
              </a:rPr>
              <a:t>自己</a:t>
            </a:r>
            <a:r>
              <a:rPr lang="zh-CN">
                <a:ea typeface="+mn-lt"/>
                <a:cs typeface="+mn-lt"/>
              </a:rPr>
              <a:t>使用</a:t>
            </a:r>
            <a:r>
              <a:rPr lang="zh-CN" altLang="en-US">
                <a:ea typeface="+mn-lt"/>
                <a:cs typeface="+mn-lt"/>
              </a:rPr>
              <a:t>非群</a:t>
            </a:r>
            <a:r>
              <a:rPr lang="zh-CN">
                <a:ea typeface="+mn-lt"/>
                <a:cs typeface="+mn-lt"/>
              </a:rPr>
              <a:t>伤时无敌，</a:t>
            </a:r>
            <a:r>
              <a:rPr lang="zh-CN">
                <a:solidFill>
                  <a:srgbClr val="FF0000"/>
                </a:solidFill>
                <a:ea typeface="+mn-lt"/>
                <a:cs typeface="+mn-lt"/>
              </a:rPr>
              <a:t>能被真伤击破</a:t>
            </a:r>
            <a:r>
              <a:rPr lang="zh-CN" altLang="en-US">
                <a:solidFill>
                  <a:srgbClr val="FF0000"/>
                </a:solidFill>
                <a:ea typeface="+mn-lt"/>
                <a:cs typeface="+mn-lt"/>
              </a:rPr>
              <a:t>。</a:t>
            </a: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cs typeface="Arial"/>
              </a:rPr>
              <a:t>被动：诅咒（控制）</a:t>
            </a:r>
            <a:endParaRPr lang="zh-CN" altLang="en-US" sz="3600" b="1" dirty="0">
              <a:solidFill>
                <a:schemeClr val="bg1"/>
              </a:solidFill>
              <a:cs typeface="Arial"/>
            </a:endParaRP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996499"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ea typeface="+mn-lt"/>
                <a:cs typeface="+mn-lt"/>
              </a:rPr>
              <a:t>自己死后，所有击杀者伤害永久-0.5,禁用击杀你所用的攻</a:t>
            </a:r>
            <a:r>
              <a:rPr lang="zh-CN">
                <a:ea typeface="+mn-lt"/>
                <a:cs typeface="+mn-lt"/>
              </a:rPr>
              <a:t>击</a:t>
            </a:r>
            <a:r>
              <a:rPr lang="zh-CN" altLang="en-US">
                <a:ea typeface="+mn-lt"/>
                <a:cs typeface="+mn-lt"/>
              </a:rPr>
              <a:t>。</a:t>
            </a:r>
          </a:p>
        </p:txBody>
      </p:sp>
      <p:sp>
        <p:nvSpPr>
          <p:cNvPr id="8" name="文本框 7">
            <a:extLst>
              <a:ext uri="{FF2B5EF4-FFF2-40B4-BE49-F238E27FC236}">
                <a16:creationId xmlns:a16="http://schemas.microsoft.com/office/drawing/2014/main" id="{BBFCADB3-FB2A-4644-A03A-714E93D93CBB}"/>
              </a:ext>
            </a:extLst>
          </p:cNvPr>
          <p:cNvSpPr txBox="1"/>
          <p:nvPr/>
        </p:nvSpPr>
        <p:spPr>
          <a:xfrm>
            <a:off x="5937585" y="513344"/>
            <a:ext cx="55806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职业特点：压制输出/嘲讽较低</a:t>
            </a:r>
          </a:p>
        </p:txBody>
      </p:sp>
    </p:spTree>
    <p:extLst>
      <p:ext uri="{BB962C8B-B14F-4D97-AF65-F5344CB8AC3E}">
        <p14:creationId xmlns:p14="http://schemas.microsoft.com/office/powerpoint/2010/main" val="23376110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a:rPr>
              <a:t>24.破灭王</a:t>
            </a: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17609"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cs typeface="Arial"/>
              </a:rPr>
              <a:t>主动：终结</a:t>
            </a:r>
            <a:endParaRPr lang="zh-CN" altLang="en-US" sz="3600" b="1" dirty="0">
              <a:solidFill>
                <a:schemeClr val="bg1"/>
              </a:solidFill>
              <a:cs typeface="Arial"/>
            </a:endParaRP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17609"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ea typeface="+mn-lt"/>
                <a:cs typeface="+mn-lt"/>
              </a:rPr>
              <a:t>耗费</a:t>
            </a:r>
            <a:r>
              <a:rPr lang="en-US" altLang="zh-CN" dirty="0">
                <a:ea typeface="+mn-lt"/>
                <a:cs typeface="+mn-lt"/>
              </a:rPr>
              <a:t>3.5</a:t>
            </a:r>
            <a:r>
              <a:rPr lang="zh-CN">
                <a:ea typeface="+mn-lt"/>
                <a:cs typeface="+mn-lt"/>
              </a:rPr>
              <a:t>点选定一目标</a:t>
            </a:r>
            <a:r>
              <a:rPr lang="zh-CN" altLang="en-US">
                <a:ea typeface="+mn-lt"/>
                <a:cs typeface="+mn-lt"/>
              </a:rPr>
              <a:t>，本回合和下回合</a:t>
            </a:r>
            <a:r>
              <a:rPr lang="zh-CN">
                <a:ea typeface="+mn-lt"/>
                <a:cs typeface="+mn-lt"/>
              </a:rPr>
              <a:t>无敌，</a:t>
            </a:r>
            <a:r>
              <a:rPr lang="zh-CN" altLang="en-US">
                <a:ea typeface="+mn-lt"/>
                <a:cs typeface="+mn-lt"/>
              </a:rPr>
              <a:t>下回合对目</a:t>
            </a:r>
            <a:r>
              <a:rPr lang="zh-CN">
                <a:ea typeface="+mn-lt"/>
                <a:cs typeface="+mn-lt"/>
              </a:rPr>
              <a:t>标造成</a:t>
            </a:r>
            <a:r>
              <a:rPr lang="en-US" altLang="zh-CN" dirty="0">
                <a:ea typeface="+mn-lt"/>
                <a:cs typeface="+mn-lt"/>
              </a:rPr>
              <a:t>4点</a:t>
            </a:r>
            <a:r>
              <a:rPr lang="zh-CN">
                <a:solidFill>
                  <a:srgbClr val="00B050"/>
                </a:solidFill>
                <a:ea typeface="+mn-lt"/>
                <a:cs typeface="+mn-lt"/>
              </a:rPr>
              <a:t>震</a:t>
            </a:r>
            <a:r>
              <a:rPr lang="zh-CN" altLang="en-US">
                <a:solidFill>
                  <a:srgbClr val="00B050"/>
                </a:solidFill>
                <a:ea typeface="+mn-lt"/>
                <a:cs typeface="+mn-lt"/>
              </a:rPr>
              <a:t>伤或</a:t>
            </a:r>
            <a:r>
              <a:rPr lang="zh-CN">
                <a:solidFill>
                  <a:srgbClr val="00B050"/>
                </a:solidFill>
                <a:ea typeface="+mn-lt"/>
                <a:cs typeface="+mn-lt"/>
              </a:rPr>
              <a:t>枪伤</a:t>
            </a: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cs typeface="Arial"/>
              </a:rPr>
              <a:t>被动：破碎</a:t>
            </a:r>
            <a:endParaRPr lang="zh-CN" altLang="en-US" sz="3600" b="1" dirty="0">
              <a:solidFill>
                <a:schemeClr val="bg1"/>
              </a:solidFill>
              <a:cs typeface="Arial"/>
            </a:endParaRP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996499"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ea typeface="+mn-lt"/>
                <a:cs typeface="+mn-lt"/>
              </a:rPr>
              <a:t>造成致命伤后，对全场造成同等伤害(后结算),开局附带0.5点,单伤</a:t>
            </a:r>
            <a:r>
              <a:rPr lang="zh-CN" altLang="en-US">
                <a:solidFill>
                  <a:srgbClr val="0070C0"/>
                </a:solidFill>
                <a:ea typeface="+mn-lt"/>
                <a:cs typeface="+mn-lt"/>
              </a:rPr>
              <a:t>先</a:t>
            </a:r>
            <a:r>
              <a:rPr lang="zh-CN">
                <a:solidFill>
                  <a:srgbClr val="0070C0"/>
                </a:solidFill>
                <a:ea typeface="+mn-lt"/>
                <a:cs typeface="+mn-lt"/>
              </a:rPr>
              <a:t>手</a:t>
            </a:r>
          </a:p>
        </p:txBody>
      </p:sp>
      <p:sp>
        <p:nvSpPr>
          <p:cNvPr id="9" name="文本框 8">
            <a:extLst>
              <a:ext uri="{FF2B5EF4-FFF2-40B4-BE49-F238E27FC236}">
                <a16:creationId xmlns:a16="http://schemas.microsoft.com/office/drawing/2014/main" id="{D3E9EE4B-25A0-4BB2-8E07-C2CC4232E4D8}"/>
              </a:ext>
            </a:extLst>
          </p:cNvPr>
          <p:cNvSpPr txBox="1"/>
          <p:nvPr/>
        </p:nvSpPr>
        <p:spPr>
          <a:xfrm>
            <a:off x="5937585" y="513343"/>
            <a:ext cx="55806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职业特点：爆发威胁/连锁瞬杀</a:t>
            </a:r>
          </a:p>
        </p:txBody>
      </p:sp>
    </p:spTree>
    <p:extLst>
      <p:ext uri="{BB962C8B-B14F-4D97-AF65-F5344CB8AC3E}">
        <p14:creationId xmlns:p14="http://schemas.microsoft.com/office/powerpoint/2010/main" val="22601654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a:rPr>
              <a:t>25.盟约王</a:t>
            </a: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17609"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cs typeface="Arial"/>
              </a:rPr>
              <a:t>主动【1】：盟约（控制）</a:t>
            </a:r>
            <a:endParaRPr lang="zh-CN" altLang="en-US" sz="3600" b="1" dirty="0">
              <a:solidFill>
                <a:schemeClr val="bg1"/>
              </a:solidFill>
              <a:cs typeface="Arial"/>
            </a:endParaRP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17609"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ea typeface="+mn-lt"/>
                <a:cs typeface="+mn-lt"/>
              </a:rPr>
              <a:t>无敌</a:t>
            </a:r>
            <a:r>
              <a:rPr lang="zh-CN" altLang="en-US">
                <a:ea typeface="+mn-lt"/>
                <a:cs typeface="+mn-lt"/>
              </a:rPr>
              <a:t>，</a:t>
            </a:r>
            <a:r>
              <a:rPr lang="zh-CN">
                <a:ea typeface="+mn-lt"/>
                <a:cs typeface="+mn-lt"/>
              </a:rPr>
              <a:t>与</a:t>
            </a:r>
            <a:r>
              <a:rPr lang="zh-CN" altLang="en-US">
                <a:ea typeface="+mn-lt"/>
                <a:cs typeface="+mn-lt"/>
              </a:rPr>
              <a:t>一</a:t>
            </a:r>
            <a:r>
              <a:rPr lang="zh-CN">
                <a:ea typeface="+mn-lt"/>
                <a:cs typeface="+mn-lt"/>
              </a:rPr>
              <a:t>目标结盟三回合,可选择是否同时+3盾</a:t>
            </a:r>
            <a:r>
              <a:rPr lang="zh-CN" altLang="en-US">
                <a:ea typeface="+mn-lt"/>
                <a:cs typeface="+mn-lt"/>
              </a:rPr>
              <a:t>。</a:t>
            </a:r>
            <a:endParaRPr lang="zh-CN">
              <a:ea typeface="+mn-lt"/>
              <a:cs typeface="+mn-lt"/>
            </a:endParaRP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cs typeface="Arial"/>
              </a:rPr>
              <a:t>被动：团力</a:t>
            </a:r>
            <a:endParaRPr lang="zh-CN" altLang="en-US" sz="3600" b="1" dirty="0">
              <a:solidFill>
                <a:schemeClr val="bg1"/>
              </a:solidFill>
              <a:cs typeface="Arial"/>
            </a:endParaRP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996499"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ea typeface="+mn-lt"/>
                <a:cs typeface="+mn-lt"/>
              </a:rPr>
              <a:t>盟约可选择与目标同点，或让他与你同点；</a:t>
            </a:r>
            <a:r>
              <a:rPr lang="zh-CN" altLang="en-US">
                <a:ea typeface="+mn-lt"/>
                <a:cs typeface="+mn-lt"/>
              </a:rPr>
              <a:t>双方</a:t>
            </a:r>
            <a:r>
              <a:rPr lang="zh-CN">
                <a:ea typeface="+mn-lt"/>
                <a:cs typeface="+mn-lt"/>
              </a:rPr>
              <a:t>攻击合力</a:t>
            </a:r>
            <a:r>
              <a:rPr lang="zh-CN" altLang="en-US">
                <a:ea typeface="+mn-lt"/>
                <a:cs typeface="+mn-lt"/>
              </a:rPr>
              <a:t>。</a:t>
            </a:r>
            <a:endParaRPr lang="zh-CN" dirty="0">
              <a:ea typeface="+mn-lt"/>
              <a:cs typeface="+mn-lt"/>
            </a:endParaRPr>
          </a:p>
        </p:txBody>
      </p:sp>
      <p:sp>
        <p:nvSpPr>
          <p:cNvPr id="8" name="文本框 7">
            <a:extLst>
              <a:ext uri="{FF2B5EF4-FFF2-40B4-BE49-F238E27FC236}">
                <a16:creationId xmlns:a16="http://schemas.microsoft.com/office/drawing/2014/main" id="{97F6DC80-B00E-4211-8DE6-E37613A83902}"/>
              </a:ext>
            </a:extLst>
          </p:cNvPr>
          <p:cNvSpPr txBox="1"/>
          <p:nvPr/>
        </p:nvSpPr>
        <p:spPr>
          <a:xfrm>
            <a:off x="5937585" y="513343"/>
            <a:ext cx="55806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职业特点：前期保护/合力爆发</a:t>
            </a:r>
          </a:p>
        </p:txBody>
      </p:sp>
    </p:spTree>
    <p:extLst>
      <p:ext uri="{BB962C8B-B14F-4D97-AF65-F5344CB8AC3E}">
        <p14:creationId xmlns:p14="http://schemas.microsoft.com/office/powerpoint/2010/main" val="2292855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a:rPr>
              <a:t>26.铁甲王</a:t>
            </a: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17609"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cs typeface="Arial"/>
              </a:rPr>
              <a:t>主动【1】：流星</a:t>
            </a:r>
            <a:endParaRPr lang="zh-CN" altLang="en-US" sz="3600" b="1" dirty="0">
              <a:solidFill>
                <a:schemeClr val="bg1"/>
              </a:solidFill>
              <a:cs typeface="Arial"/>
            </a:endParaRP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17609"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ea typeface="+mn-lt"/>
                <a:cs typeface="+mn-lt"/>
              </a:rPr>
              <a:t>花</a:t>
            </a:r>
            <a:r>
              <a:rPr lang="en-US" altLang="zh-CN" dirty="0">
                <a:ea typeface="+mn-lt"/>
                <a:cs typeface="+mn-lt"/>
              </a:rPr>
              <a:t>0.5</a:t>
            </a:r>
            <a:r>
              <a:rPr lang="zh-CN">
                <a:solidFill>
                  <a:srgbClr val="7030A0"/>
                </a:solidFill>
                <a:ea typeface="+mn-lt"/>
                <a:cs typeface="+mn-lt"/>
              </a:rPr>
              <a:t>格挡</a:t>
            </a:r>
            <a:r>
              <a:rPr lang="zh-CN">
                <a:ea typeface="+mn-lt"/>
                <a:cs typeface="+mn-lt"/>
              </a:rPr>
              <a:t>造成一次</a:t>
            </a:r>
            <a:r>
              <a:rPr lang="zh-CN">
                <a:solidFill>
                  <a:srgbClr val="0070C0"/>
                </a:solidFill>
                <a:ea typeface="+mn-lt"/>
                <a:cs typeface="+mn-lt"/>
              </a:rPr>
              <a:t>先手</a:t>
            </a:r>
            <a:r>
              <a:rPr lang="zh-CN">
                <a:solidFill>
                  <a:srgbClr val="00B050"/>
                </a:solidFill>
                <a:ea typeface="+mn-lt"/>
                <a:cs typeface="+mn-lt"/>
              </a:rPr>
              <a:t>全场单枪</a:t>
            </a:r>
            <a:r>
              <a:rPr lang="en-US" altLang="zh-CN" dirty="0">
                <a:ea typeface="+mn-lt"/>
                <a:cs typeface="+mn-lt"/>
              </a:rPr>
              <a:t>,</a:t>
            </a:r>
            <a:r>
              <a:rPr lang="zh-CN">
                <a:solidFill>
                  <a:srgbClr val="FFC000"/>
                </a:solidFill>
                <a:ea typeface="+mn-lt"/>
                <a:cs typeface="+mn-lt"/>
              </a:rPr>
              <a:t>不怕弹</a:t>
            </a:r>
            <a:r>
              <a:rPr lang="zh-CN" altLang="en-US">
                <a:solidFill>
                  <a:srgbClr val="FFC000"/>
                </a:solidFill>
                <a:ea typeface="+mn-lt"/>
                <a:cs typeface="+mn-lt"/>
              </a:rPr>
              <a:t>。</a:t>
            </a:r>
            <a:endParaRPr lang="zh-CN">
              <a:solidFill>
                <a:srgbClr val="FFC000"/>
              </a:solidFill>
              <a:ea typeface="+mn-lt"/>
              <a:cs typeface="+mn-lt"/>
            </a:endParaRPr>
          </a:p>
          <a:p>
            <a:pPr marL="171450" indent="-171450">
              <a:lnSpc>
                <a:spcPct val="150000"/>
              </a:lnSpc>
              <a:spcBef>
                <a:spcPct val="0"/>
              </a:spcBef>
              <a:buFont typeface="Arial" panose="020B0604020202020204" pitchFamily="34" charset="0"/>
              <a:buChar char="•"/>
            </a:pPr>
            <a:r>
              <a:rPr lang="zh-CN" altLang="en-US">
                <a:solidFill>
                  <a:schemeClr val="tx1"/>
                </a:solidFill>
                <a:ea typeface="+mn-lt"/>
                <a:cs typeface="+mn-lt"/>
              </a:rPr>
              <a:t>（需说出全场单枪）</a:t>
            </a:r>
            <a:endParaRPr lang="zh-CN" altLang="en-US" dirty="0">
              <a:solidFill>
                <a:schemeClr val="tx1"/>
              </a:solidFill>
              <a:ea typeface="+mn-lt"/>
              <a:cs typeface="+mn-lt"/>
            </a:endParaRP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cs typeface="Arial"/>
              </a:rPr>
              <a:t>被动：钢甲</a:t>
            </a:r>
            <a:endParaRPr lang="zh-CN" altLang="en-US" sz="3600" b="1" dirty="0">
              <a:solidFill>
                <a:schemeClr val="bg1"/>
              </a:solidFill>
              <a:cs typeface="Arial"/>
            </a:endParaRP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996499"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ea typeface="+mn-lt"/>
                <a:cs typeface="+mn-lt"/>
              </a:rPr>
              <a:t>天生拥有</a:t>
            </a:r>
            <a:r>
              <a:rPr lang="en-US" altLang="zh-CN" dirty="0">
                <a:ea typeface="+mn-lt"/>
                <a:cs typeface="+mn-lt"/>
              </a:rPr>
              <a:t>1点</a:t>
            </a:r>
            <a:r>
              <a:rPr lang="zh-CN">
                <a:solidFill>
                  <a:srgbClr val="7030A0"/>
                </a:solidFill>
                <a:ea typeface="+mn-lt"/>
                <a:cs typeface="+mn-lt"/>
              </a:rPr>
              <a:t>格挡</a:t>
            </a:r>
            <a:r>
              <a:rPr lang="zh-CN">
                <a:ea typeface="+mn-lt"/>
                <a:cs typeface="+mn-lt"/>
              </a:rPr>
              <a:t>，击杀</a:t>
            </a:r>
            <a:r>
              <a:rPr lang="en-US" altLang="zh-CN" dirty="0">
                <a:ea typeface="+mn-lt"/>
                <a:cs typeface="+mn-lt"/>
              </a:rPr>
              <a:t>/</a:t>
            </a:r>
            <a:r>
              <a:rPr lang="zh-CN">
                <a:ea typeface="+mn-lt"/>
                <a:cs typeface="+mn-lt"/>
              </a:rPr>
              <a:t>助攻</a:t>
            </a:r>
            <a:r>
              <a:rPr lang="en-US" altLang="zh-CN" dirty="0">
                <a:ea typeface="+mn-lt"/>
                <a:cs typeface="+mn-lt"/>
              </a:rPr>
              <a:t>+0.5</a:t>
            </a:r>
            <a:r>
              <a:rPr lang="zh-CN">
                <a:ea typeface="+mn-lt"/>
                <a:cs typeface="+mn-lt"/>
              </a:rPr>
              <a:t>，上限</a:t>
            </a:r>
            <a:r>
              <a:rPr lang="en-US" altLang="zh-CN" dirty="0">
                <a:ea typeface="+mn-lt"/>
                <a:cs typeface="+mn-lt"/>
              </a:rPr>
              <a:t>1.5。</a:t>
            </a:r>
            <a:endParaRPr lang="zh-CN" altLang="en-US" dirty="0">
              <a:ea typeface="+mn-lt"/>
              <a:cs typeface="+mn-lt"/>
            </a:endParaRPr>
          </a:p>
        </p:txBody>
      </p:sp>
      <p:sp>
        <p:nvSpPr>
          <p:cNvPr id="8" name="文本框 7">
            <a:extLst>
              <a:ext uri="{FF2B5EF4-FFF2-40B4-BE49-F238E27FC236}">
                <a16:creationId xmlns:a16="http://schemas.microsoft.com/office/drawing/2014/main" id="{234CDF80-D408-41BB-9342-3BC476B2E6C1}"/>
              </a:ext>
            </a:extLst>
          </p:cNvPr>
          <p:cNvSpPr txBox="1"/>
          <p:nvPr/>
        </p:nvSpPr>
        <p:spPr>
          <a:xfrm>
            <a:off x="5937585" y="513343"/>
            <a:ext cx="55806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职业特点：格挡压制/主动反击</a:t>
            </a:r>
          </a:p>
        </p:txBody>
      </p:sp>
    </p:spTree>
    <p:extLst>
      <p:ext uri="{BB962C8B-B14F-4D97-AF65-F5344CB8AC3E}">
        <p14:creationId xmlns:p14="http://schemas.microsoft.com/office/powerpoint/2010/main" val="18362280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a:rPr>
              <a:t>27.狗链王</a:t>
            </a: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17609"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cs typeface="Arial"/>
              </a:rPr>
              <a:t>主动：链接</a:t>
            </a:r>
            <a:endParaRPr lang="zh-CN" altLang="en-US" sz="3600" b="1" dirty="0">
              <a:solidFill>
                <a:schemeClr val="bg1"/>
              </a:solidFill>
              <a:cs typeface="Arial"/>
            </a:endParaRP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17609"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ea typeface="+mn-lt"/>
                <a:cs typeface="+mn-lt"/>
              </a:rPr>
              <a:t>花</a:t>
            </a:r>
            <a:r>
              <a:rPr lang="en-US" altLang="zh-CN" dirty="0">
                <a:ea typeface="+mn-lt"/>
                <a:cs typeface="+mn-lt"/>
              </a:rPr>
              <a:t>2</a:t>
            </a:r>
            <a:r>
              <a:rPr lang="zh-CN" altLang="en-US">
                <a:ea typeface="+mn-lt"/>
                <a:cs typeface="+mn-lt"/>
              </a:rPr>
              <a:t>点</a:t>
            </a:r>
            <a:r>
              <a:rPr lang="zh-CN" altLang="en-US">
                <a:solidFill>
                  <a:srgbClr val="00B050"/>
                </a:solidFill>
                <a:ea typeface="+mn-lt"/>
                <a:cs typeface="+mn-lt"/>
              </a:rPr>
              <a:t>全场单枪</a:t>
            </a:r>
            <a:r>
              <a:rPr lang="en-US" altLang="zh-CN" dirty="0">
                <a:ea typeface="+mn-lt"/>
                <a:cs typeface="+mn-lt"/>
              </a:rPr>
              <a:t>,</a:t>
            </a:r>
            <a:r>
              <a:rPr lang="zh-CN" altLang="en-US">
                <a:ea typeface="+mn-lt"/>
                <a:cs typeface="+mn-lt"/>
              </a:rPr>
              <a:t>期间拥有</a:t>
            </a:r>
            <a:r>
              <a:rPr lang="en-US" altLang="zh-CN" dirty="0">
                <a:ea typeface="+mn-lt"/>
                <a:cs typeface="+mn-lt"/>
              </a:rPr>
              <a:t>2</a:t>
            </a:r>
            <a:r>
              <a:rPr lang="en-US" altLang="zh-CN" dirty="0">
                <a:solidFill>
                  <a:srgbClr val="000000"/>
                </a:solidFill>
                <a:ea typeface="+mn-lt"/>
                <a:cs typeface="+mn-lt"/>
              </a:rPr>
              <a:t>点</a:t>
            </a:r>
            <a:r>
              <a:rPr lang="zh-CN" altLang="en-US">
                <a:solidFill>
                  <a:srgbClr val="7030A0"/>
                </a:solidFill>
                <a:ea typeface="+mn-lt"/>
                <a:cs typeface="+mn-lt"/>
              </a:rPr>
              <a:t>免伤</a:t>
            </a:r>
            <a:r>
              <a:rPr lang="en-US" altLang="zh-CN" dirty="0">
                <a:ea typeface="+mn-lt"/>
                <a:cs typeface="+mn-lt"/>
              </a:rPr>
              <a:t>(</a:t>
            </a:r>
            <a:r>
              <a:rPr lang="zh-CN" altLang="en-US">
                <a:ea typeface="+mn-lt"/>
                <a:cs typeface="+mn-lt"/>
              </a:rPr>
              <a:t>受被动增益</a:t>
            </a:r>
            <a:r>
              <a:rPr lang="en-US" altLang="zh-CN" dirty="0">
                <a:ea typeface="+mn-lt"/>
                <a:cs typeface="+mn-lt"/>
              </a:rPr>
              <a:t>).</a:t>
            </a:r>
            <a:endParaRPr lang="zh-CN" dirty="0">
              <a:solidFill>
                <a:srgbClr val="FFC000"/>
              </a:solidFill>
              <a:ea typeface="+mn-lt"/>
              <a:cs typeface="+mn-lt"/>
            </a:endParaRP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cs typeface="Arial"/>
              </a:rPr>
              <a:t>被动：戏耍</a:t>
            </a:r>
            <a:endParaRPr lang="zh-CN" altLang="en-US" sz="3600" b="1" dirty="0">
              <a:solidFill>
                <a:schemeClr val="bg1"/>
              </a:solidFill>
              <a:cs typeface="Arial"/>
            </a:endParaRP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996499"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en-US" dirty="0">
                <a:ea typeface="+mn-lt"/>
                <a:cs typeface="+mn-lt"/>
              </a:rPr>
              <a:t>攻击少花0.5点,伤害+0.5</a:t>
            </a:r>
            <a:endParaRPr lang="en-US" altLang="zh-CN" dirty="0">
              <a:ea typeface="+mn-lt"/>
              <a:cs typeface="+mn-lt"/>
            </a:endParaRPr>
          </a:p>
        </p:txBody>
      </p:sp>
      <p:sp>
        <p:nvSpPr>
          <p:cNvPr id="8" name="文本框 7">
            <a:extLst>
              <a:ext uri="{FF2B5EF4-FFF2-40B4-BE49-F238E27FC236}">
                <a16:creationId xmlns:a16="http://schemas.microsoft.com/office/drawing/2014/main" id="{A42E800D-E433-4414-8FEF-2022E49D3407}"/>
              </a:ext>
            </a:extLst>
          </p:cNvPr>
          <p:cNvSpPr txBox="1"/>
          <p:nvPr/>
        </p:nvSpPr>
        <p:spPr>
          <a:xfrm>
            <a:off x="5937585" y="513343"/>
            <a:ext cx="55806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职业特点：持续压制/灵活自保</a:t>
            </a:r>
          </a:p>
        </p:txBody>
      </p:sp>
    </p:spTree>
    <p:extLst>
      <p:ext uri="{BB962C8B-B14F-4D97-AF65-F5344CB8AC3E}">
        <p14:creationId xmlns:p14="http://schemas.microsoft.com/office/powerpoint/2010/main" val="30368648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a:rPr>
              <a:t>28.神震王</a:t>
            </a: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17609"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cs typeface="Arial"/>
              </a:rPr>
              <a:t>限定【1】：天义</a:t>
            </a:r>
            <a:endParaRPr lang="zh-CN" altLang="en-US" sz="3600" b="1" dirty="0">
              <a:solidFill>
                <a:schemeClr val="bg1"/>
              </a:solidFill>
              <a:cs typeface="Arial"/>
            </a:endParaRP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17609"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ea typeface="+mn-lt"/>
                <a:cs typeface="+mn-lt"/>
              </a:rPr>
              <a:t>受到</a:t>
            </a:r>
            <a:r>
              <a:rPr lang="zh-CN" altLang="en-US">
                <a:solidFill>
                  <a:srgbClr val="00B050"/>
                </a:solidFill>
                <a:ea typeface="+mn-lt"/>
                <a:cs typeface="+mn-lt"/>
              </a:rPr>
              <a:t>震伤</a:t>
            </a:r>
            <a:r>
              <a:rPr lang="zh-CN" altLang="en-US">
                <a:ea typeface="+mn-lt"/>
                <a:cs typeface="+mn-lt"/>
              </a:rPr>
              <a:t>可选择免疫发动，或被震类攻击时也可发动，下回合免费使用一次</a:t>
            </a:r>
            <a:r>
              <a:rPr lang="zh-CN" altLang="en-US">
                <a:solidFill>
                  <a:srgbClr val="00B050"/>
                </a:solidFill>
                <a:ea typeface="+mn-lt"/>
                <a:cs typeface="+mn-lt"/>
              </a:rPr>
              <a:t>震</a:t>
            </a:r>
            <a:r>
              <a:rPr lang="zh-CN" altLang="en-US">
                <a:solidFill>
                  <a:schemeClr val="tx1"/>
                </a:solidFill>
                <a:ea typeface="+mn-lt"/>
                <a:cs typeface="+mn-lt"/>
              </a:rPr>
              <a:t>的攻击方式。</a:t>
            </a:r>
            <a:endParaRPr lang="en-US">
              <a:solidFill>
                <a:schemeClr val="tx1"/>
              </a:solidFill>
              <a:ea typeface="+mn-lt"/>
              <a:cs typeface="+mn-lt"/>
            </a:endParaRP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cs typeface="Arial"/>
              </a:rPr>
              <a:t>被动：圣震</a:t>
            </a:r>
            <a:endParaRPr lang="zh-CN" altLang="en-US" sz="3600" b="1" dirty="0">
              <a:solidFill>
                <a:schemeClr val="bg1"/>
              </a:solidFill>
              <a:cs typeface="Arial"/>
            </a:endParaRP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996499"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solidFill>
                  <a:srgbClr val="00B050"/>
                </a:solidFill>
                <a:ea typeface="+mn-lt"/>
                <a:cs typeface="+mn-lt"/>
              </a:rPr>
              <a:t>震类</a:t>
            </a:r>
            <a:r>
              <a:rPr lang="zh-CN" altLang="en-US">
                <a:ea typeface="+mn-lt"/>
                <a:cs typeface="+mn-lt"/>
              </a:rPr>
              <a:t>少花</a:t>
            </a:r>
            <a:r>
              <a:rPr lang="en-US" dirty="0">
                <a:ea typeface="+mn-lt"/>
                <a:cs typeface="+mn-lt"/>
              </a:rPr>
              <a:t>0.5</a:t>
            </a:r>
            <a:r>
              <a:rPr lang="zh-CN" altLang="en-US">
                <a:ea typeface="+mn-lt"/>
                <a:cs typeface="+mn-lt"/>
              </a:rPr>
              <a:t>点且</a:t>
            </a:r>
            <a:r>
              <a:rPr lang="zh-CN" altLang="en-US">
                <a:solidFill>
                  <a:srgbClr val="FFC000"/>
                </a:solidFill>
                <a:ea typeface="+mn-lt"/>
                <a:cs typeface="+mn-lt"/>
              </a:rPr>
              <a:t>不被弹</a:t>
            </a:r>
            <a:r>
              <a:rPr lang="en-US" dirty="0">
                <a:ea typeface="+mn-lt"/>
                <a:cs typeface="+mn-lt"/>
              </a:rPr>
              <a:t>,</a:t>
            </a:r>
            <a:r>
              <a:rPr lang="zh-CN" altLang="en-US">
                <a:ea typeface="+mn-lt"/>
                <a:cs typeface="+mn-lt"/>
              </a:rPr>
              <a:t>目标</a:t>
            </a:r>
            <a:r>
              <a:rPr lang="en-US" altLang="zh-CN" dirty="0">
                <a:ea typeface="+mn-lt"/>
                <a:cs typeface="+mn-lt"/>
              </a:rPr>
              <a:t>+1</a:t>
            </a:r>
            <a:r>
              <a:rPr lang="zh-CN" altLang="en-US">
                <a:ea typeface="+mn-lt"/>
                <a:cs typeface="+mn-lt"/>
              </a:rPr>
              <a:t>且</a:t>
            </a:r>
            <a:r>
              <a:rPr lang="zh-CN" altLang="en-US">
                <a:solidFill>
                  <a:srgbClr val="0070C0"/>
                </a:solidFill>
                <a:ea typeface="+mn-lt"/>
                <a:cs typeface="+mn-lt"/>
              </a:rPr>
              <a:t>先手。</a:t>
            </a:r>
            <a:endParaRPr lang="en-US">
              <a:solidFill>
                <a:srgbClr val="0070C0"/>
              </a:solidFill>
              <a:ea typeface="+mn-lt"/>
              <a:cs typeface="+mn-lt"/>
            </a:endParaRPr>
          </a:p>
        </p:txBody>
      </p:sp>
      <p:sp>
        <p:nvSpPr>
          <p:cNvPr id="8" name="文本框 7">
            <a:extLst>
              <a:ext uri="{FF2B5EF4-FFF2-40B4-BE49-F238E27FC236}">
                <a16:creationId xmlns:a16="http://schemas.microsoft.com/office/drawing/2014/main" id="{5D1C28B1-320B-4B16-9117-4DB956F40906}"/>
              </a:ext>
            </a:extLst>
          </p:cNvPr>
          <p:cNvSpPr txBox="1"/>
          <p:nvPr/>
        </p:nvSpPr>
        <p:spPr>
          <a:xfrm>
            <a:off x="5937585" y="513343"/>
            <a:ext cx="55806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职业特点：爆发压制/以一扛二</a:t>
            </a:r>
          </a:p>
        </p:txBody>
      </p:sp>
    </p:spTree>
    <p:extLst>
      <p:ext uri="{BB962C8B-B14F-4D97-AF65-F5344CB8AC3E}">
        <p14:creationId xmlns:p14="http://schemas.microsoft.com/office/powerpoint/2010/main" val="30811998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a:rPr>
              <a:t>29.纵横王</a:t>
            </a: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17609"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cs typeface="Arial"/>
              </a:rPr>
              <a:t>被动：纵横</a:t>
            </a:r>
            <a:endParaRPr lang="zh-CN" altLang="en-US" sz="3600" b="1" dirty="0">
              <a:solidFill>
                <a:schemeClr val="bg1"/>
              </a:solidFill>
              <a:cs typeface="Arial"/>
            </a:endParaRP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17609"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ea typeface="+mn-lt"/>
                <a:cs typeface="+mn-lt"/>
              </a:rPr>
              <a:t>者死</a:t>
            </a:r>
            <a:r>
              <a:rPr lang="zh-CN">
                <a:solidFill>
                  <a:srgbClr val="FFC000"/>
                </a:solidFill>
                <a:ea typeface="+mn-lt"/>
                <a:cs typeface="+mn-lt"/>
              </a:rPr>
              <a:t>先手</a:t>
            </a:r>
            <a:r>
              <a:rPr lang="zh-CN">
                <a:ea typeface="+mn-lt"/>
                <a:cs typeface="+mn-lt"/>
              </a:rPr>
              <a:t>,不出无敌,攻击少花0.5点</a:t>
            </a:r>
            <a:endParaRPr lang="zh-CN" altLang="en-US" dirty="0">
              <a:solidFill>
                <a:schemeClr val="tx1"/>
              </a:solidFill>
              <a:ea typeface="+mn-lt"/>
              <a:cs typeface="+mn-lt"/>
            </a:endParaRP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cs typeface="Arial"/>
              </a:rPr>
              <a:t>被动：咆哮</a:t>
            </a:r>
            <a:endParaRPr lang="zh-CN" altLang="en-US" sz="3600" b="1" dirty="0">
              <a:solidFill>
                <a:schemeClr val="bg1"/>
              </a:solidFill>
              <a:cs typeface="Arial"/>
            </a:endParaRP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996499"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ea typeface="+mn-lt"/>
                <a:cs typeface="+mn-lt"/>
              </a:rPr>
              <a:t>若对手防住你的攻击,后两回合该防御失效(除技能)</a:t>
            </a:r>
            <a:endParaRPr lang="zh-CN" altLang="en-US" dirty="0">
              <a:ea typeface="+mn-lt"/>
              <a:cs typeface="+mn-lt"/>
            </a:endParaRPr>
          </a:p>
        </p:txBody>
      </p:sp>
      <p:sp>
        <p:nvSpPr>
          <p:cNvPr id="8" name="文本框 7">
            <a:extLst>
              <a:ext uri="{FF2B5EF4-FFF2-40B4-BE49-F238E27FC236}">
                <a16:creationId xmlns:a16="http://schemas.microsoft.com/office/drawing/2014/main" id="{5D1C28B1-320B-4B16-9117-4DB956F40906}"/>
              </a:ext>
            </a:extLst>
          </p:cNvPr>
          <p:cNvSpPr txBox="1"/>
          <p:nvPr/>
        </p:nvSpPr>
        <p:spPr>
          <a:xfrm>
            <a:off x="5937585" y="513343"/>
            <a:ext cx="55806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职业特点：者死破防/连续输出</a:t>
            </a:r>
          </a:p>
        </p:txBody>
      </p:sp>
    </p:spTree>
    <p:extLst>
      <p:ext uri="{BB962C8B-B14F-4D97-AF65-F5344CB8AC3E}">
        <p14:creationId xmlns:p14="http://schemas.microsoft.com/office/powerpoint/2010/main" val="2882753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1DFE0E-80A2-4FAF-9631-1597B0AB88DD}"/>
              </a:ext>
            </a:extLst>
          </p:cNvPr>
          <p:cNvSpPr>
            <a:spLocks noGrp="1"/>
          </p:cNvSpPr>
          <p:nvPr>
            <p:ph type="title"/>
          </p:nvPr>
        </p:nvSpPr>
        <p:spPr/>
        <p:txBody>
          <a:bodyPr/>
          <a:lstStyle/>
          <a:p>
            <a:r>
              <a:rPr lang="zh-CN" altLang="en-US">
                <a:cs typeface="Arial"/>
              </a:rPr>
              <a:t>2017第一学期 11月</a:t>
            </a:r>
            <a:endParaRPr lang="zh-CN" altLang="en-US"/>
          </a:p>
        </p:txBody>
      </p:sp>
      <p:graphicFrame>
        <p:nvGraphicFramePr>
          <p:cNvPr id="5" name="内容占位符 4">
            <a:extLst>
              <a:ext uri="{FF2B5EF4-FFF2-40B4-BE49-F238E27FC236}">
                <a16:creationId xmlns:a16="http://schemas.microsoft.com/office/drawing/2014/main" id="{0A76786C-9AD2-42AC-B993-116EAE94D1B6}"/>
              </a:ext>
            </a:extLst>
          </p:cNvPr>
          <p:cNvGraphicFramePr>
            <a:graphicFrameLocks noGrp="1"/>
          </p:cNvGraphicFramePr>
          <p:nvPr>
            <p:ph idx="1"/>
            <p:extLst>
              <p:ext uri="{D42A27DB-BD31-4B8C-83A1-F6EECF244321}">
                <p14:modId xmlns:p14="http://schemas.microsoft.com/office/powerpoint/2010/main" val="624745366"/>
              </p:ext>
            </p:extLst>
          </p:nvPr>
        </p:nvGraphicFramePr>
        <p:xfrm>
          <a:off x="669925" y="1123950"/>
          <a:ext cx="10850563" cy="4669272"/>
        </p:xfrm>
        <a:graphic>
          <a:graphicData uri="http://schemas.openxmlformats.org/drawingml/2006/table">
            <a:tbl>
              <a:tblPr firstRow="1" bandRow="1">
                <a:tableStyleId>{5C22544A-7EE6-4342-B048-85BDC9FD1C3A}</a:tableStyleId>
              </a:tblPr>
              <a:tblGrid>
                <a:gridCol w="10850563">
                  <a:extLst>
                    <a:ext uri="{9D8B030D-6E8A-4147-A177-3AD203B41FA5}">
                      <a16:colId xmlns:a16="http://schemas.microsoft.com/office/drawing/2014/main" val="3239656960"/>
                    </a:ext>
                  </a:extLst>
                </a:gridCol>
              </a:tblGrid>
              <a:tr h="583659">
                <a:tc>
                  <a:txBody>
                    <a:bodyPr/>
                    <a:lstStyle/>
                    <a:p>
                      <a:r>
                        <a:rPr lang="af-ZA" dirty="0">
                          <a:effectLst/>
                        </a:rPr>
                        <a:t>11/2 </a:t>
                      </a:r>
                      <a:r>
                        <a:rPr lang="af-ZA" dirty="0" err="1">
                          <a:effectLst/>
                        </a:rPr>
                        <a:t>Xzy</a:t>
                      </a:r>
                      <a:r>
                        <a:rPr lang="zh-CN" altLang="en-US">
                          <a:effectLst/>
                        </a:rPr>
                        <a:t>在拓展课上发明了护盾王</a:t>
                      </a:r>
                      <a:r>
                        <a:rPr lang="en-US" altLang="zh-CN" dirty="0">
                          <a:effectLst/>
                        </a:rPr>
                        <a:t>,</a:t>
                      </a:r>
                      <a:r>
                        <a:rPr lang="zh-CN" altLang="en-US">
                          <a:effectLst/>
                        </a:rPr>
                        <a:t>但是很弱</a:t>
                      </a:r>
                    </a:p>
                  </a:txBody>
                  <a:tcPr anchor="ctr"/>
                </a:tc>
                <a:extLst>
                  <a:ext uri="{0D108BD9-81ED-4DB2-BD59-A6C34878D82A}">
                    <a16:rowId xmlns:a16="http://schemas.microsoft.com/office/drawing/2014/main" val="3040998504"/>
                  </a:ext>
                </a:extLst>
              </a:tr>
              <a:tr h="583659">
                <a:tc>
                  <a:txBody>
                    <a:bodyPr/>
                    <a:lstStyle/>
                    <a:p>
                      <a:r>
                        <a:rPr lang="af-ZA" dirty="0">
                          <a:effectLst/>
                        </a:rPr>
                        <a:t>11/8 LD</a:t>
                      </a:r>
                      <a:r>
                        <a:rPr lang="zh-CN" altLang="en-US">
                          <a:effectLst/>
                        </a:rPr>
                        <a:t>发明了祭祀王</a:t>
                      </a:r>
                    </a:p>
                  </a:txBody>
                  <a:tcPr anchor="ctr"/>
                </a:tc>
                <a:extLst>
                  <a:ext uri="{0D108BD9-81ED-4DB2-BD59-A6C34878D82A}">
                    <a16:rowId xmlns:a16="http://schemas.microsoft.com/office/drawing/2014/main" val="1855884210"/>
                  </a:ext>
                </a:extLst>
              </a:tr>
              <a:tr h="583659">
                <a:tc>
                  <a:txBody>
                    <a:bodyPr/>
                    <a:lstStyle/>
                    <a:p>
                      <a:r>
                        <a:rPr lang="af-ZA" dirty="0">
                          <a:effectLst/>
                        </a:rPr>
                        <a:t>11/9 </a:t>
                      </a:r>
                      <a:r>
                        <a:rPr lang="af-ZA" dirty="0" err="1">
                          <a:effectLst/>
                        </a:rPr>
                        <a:t>Xzy</a:t>
                      </a:r>
                      <a:r>
                        <a:rPr lang="zh-CN" altLang="en-US">
                          <a:effectLst/>
                        </a:rPr>
                        <a:t>为</a:t>
                      </a:r>
                      <a:r>
                        <a:rPr lang="af-ZA" dirty="0" err="1">
                          <a:effectLst/>
                        </a:rPr>
                        <a:t>Jxz</a:t>
                      </a:r>
                      <a:r>
                        <a:rPr lang="af-ZA" dirty="0">
                          <a:effectLst/>
                        </a:rPr>
                        <a:t>(</a:t>
                      </a:r>
                      <a:r>
                        <a:rPr lang="zh-CN" altLang="en-US">
                          <a:effectLst/>
                        </a:rPr>
                        <a:t>但当时并没有对外宣称</a:t>
                      </a:r>
                      <a:r>
                        <a:rPr lang="en-US" altLang="zh-CN" dirty="0">
                          <a:effectLst/>
                        </a:rPr>
                        <a:t>)</a:t>
                      </a:r>
                      <a:r>
                        <a:rPr lang="zh-CN" altLang="en-US">
                          <a:effectLst/>
                        </a:rPr>
                        <a:t>发明了暗影王</a:t>
                      </a:r>
                    </a:p>
                  </a:txBody>
                  <a:tcPr anchor="ctr"/>
                </a:tc>
                <a:extLst>
                  <a:ext uri="{0D108BD9-81ED-4DB2-BD59-A6C34878D82A}">
                    <a16:rowId xmlns:a16="http://schemas.microsoft.com/office/drawing/2014/main" val="2750817337"/>
                  </a:ext>
                </a:extLst>
              </a:tr>
              <a:tr h="583659">
                <a:tc>
                  <a:txBody>
                    <a:bodyPr/>
                    <a:lstStyle/>
                    <a:p>
                      <a:r>
                        <a:rPr lang="af-ZA" dirty="0">
                          <a:effectLst/>
                        </a:rPr>
                        <a:t>11/10 </a:t>
                      </a:r>
                      <a:r>
                        <a:rPr lang="af-ZA" dirty="0" err="1">
                          <a:effectLst/>
                        </a:rPr>
                        <a:t>Xzy</a:t>
                      </a:r>
                      <a:r>
                        <a:rPr lang="zh-CN" altLang="en-US">
                          <a:effectLst/>
                        </a:rPr>
                        <a:t>发明了制裁王</a:t>
                      </a:r>
                    </a:p>
                  </a:txBody>
                  <a:tcPr anchor="ctr"/>
                </a:tc>
                <a:extLst>
                  <a:ext uri="{0D108BD9-81ED-4DB2-BD59-A6C34878D82A}">
                    <a16:rowId xmlns:a16="http://schemas.microsoft.com/office/drawing/2014/main" val="871002158"/>
                  </a:ext>
                </a:extLst>
              </a:tr>
              <a:tr h="583659">
                <a:tc>
                  <a:txBody>
                    <a:bodyPr/>
                    <a:lstStyle/>
                    <a:p>
                      <a:r>
                        <a:rPr lang="en-US" altLang="zh-CN" dirty="0">
                          <a:effectLst/>
                        </a:rPr>
                        <a:t>11/22 </a:t>
                      </a:r>
                      <a:r>
                        <a:rPr lang="zh-CN" altLang="en-US">
                          <a:effectLst/>
                        </a:rPr>
                        <a:t>在家长会心得分享会上</a:t>
                      </a:r>
                      <a:r>
                        <a:rPr lang="af-ZA" dirty="0" err="1">
                          <a:effectLst/>
                        </a:rPr>
                        <a:t>Xzy</a:t>
                      </a:r>
                      <a:r>
                        <a:rPr lang="zh-CN" altLang="en-US">
                          <a:effectLst/>
                        </a:rPr>
                        <a:t>重做飞刀王</a:t>
                      </a:r>
                    </a:p>
                  </a:txBody>
                  <a:tcPr anchor="ctr"/>
                </a:tc>
                <a:extLst>
                  <a:ext uri="{0D108BD9-81ED-4DB2-BD59-A6C34878D82A}">
                    <a16:rowId xmlns:a16="http://schemas.microsoft.com/office/drawing/2014/main" val="2417886411"/>
                  </a:ext>
                </a:extLst>
              </a:tr>
              <a:tr h="583659">
                <a:tc>
                  <a:txBody>
                    <a:bodyPr/>
                    <a:lstStyle/>
                    <a:p>
                      <a:r>
                        <a:rPr lang="en-US" altLang="zh-CN" dirty="0">
                          <a:effectLst/>
                        </a:rPr>
                        <a:t>11/23 </a:t>
                      </a:r>
                      <a:r>
                        <a:rPr lang="zh-CN" altLang="en-US">
                          <a:effectLst/>
                        </a:rPr>
                        <a:t>新的飞刀被接受了</a:t>
                      </a:r>
                      <a:r>
                        <a:rPr lang="en-US" altLang="zh-CN" dirty="0">
                          <a:effectLst/>
                        </a:rPr>
                        <a:t>,</a:t>
                      </a:r>
                      <a:r>
                        <a:rPr lang="zh-CN" altLang="en-US">
                          <a:effectLst/>
                        </a:rPr>
                        <a:t>很受欢迎</a:t>
                      </a:r>
                    </a:p>
                  </a:txBody>
                  <a:tcPr anchor="ctr"/>
                </a:tc>
                <a:extLst>
                  <a:ext uri="{0D108BD9-81ED-4DB2-BD59-A6C34878D82A}">
                    <a16:rowId xmlns:a16="http://schemas.microsoft.com/office/drawing/2014/main" val="1775756483"/>
                  </a:ext>
                </a:extLst>
              </a:tr>
              <a:tr h="583659">
                <a:tc>
                  <a:txBody>
                    <a:bodyPr/>
                    <a:lstStyle/>
                    <a:p>
                      <a:r>
                        <a:rPr lang="zh-CN" altLang="en-US">
                          <a:effectLst/>
                        </a:rPr>
                        <a:t>受到重做的影响</a:t>
                      </a:r>
                      <a:r>
                        <a:rPr lang="en-US" altLang="zh-CN" dirty="0">
                          <a:effectLst/>
                        </a:rPr>
                        <a:t>,</a:t>
                      </a:r>
                      <a:r>
                        <a:rPr lang="zh-CN" altLang="en-US">
                          <a:effectLst/>
                        </a:rPr>
                        <a:t>之前许多弱势职业也在次日获得加强</a:t>
                      </a:r>
                    </a:p>
                  </a:txBody>
                  <a:tcPr anchor="ctr"/>
                </a:tc>
                <a:extLst>
                  <a:ext uri="{0D108BD9-81ED-4DB2-BD59-A6C34878D82A}">
                    <a16:rowId xmlns:a16="http://schemas.microsoft.com/office/drawing/2014/main" val="868838530"/>
                  </a:ext>
                </a:extLst>
              </a:tr>
              <a:tr h="583659">
                <a:tc>
                  <a:txBody>
                    <a:bodyPr/>
                    <a:lstStyle/>
                    <a:p>
                      <a:r>
                        <a:rPr lang="af-ZA" dirty="0">
                          <a:effectLst/>
                        </a:rPr>
                        <a:t>11/29 LD</a:t>
                      </a:r>
                      <a:r>
                        <a:rPr lang="zh-CN" altLang="en-US">
                          <a:effectLst/>
                        </a:rPr>
                        <a:t>做出了炼金王</a:t>
                      </a:r>
                      <a:r>
                        <a:rPr lang="en-US" altLang="zh-CN" dirty="0">
                          <a:effectLst/>
                        </a:rPr>
                        <a:t>,</a:t>
                      </a:r>
                      <a:r>
                        <a:rPr lang="zh-CN" altLang="en-US">
                          <a:effectLst/>
                        </a:rPr>
                        <a:t>为</a:t>
                      </a:r>
                      <a:r>
                        <a:rPr lang="af-ZA" dirty="0" err="1">
                          <a:effectLst/>
                        </a:rPr>
                        <a:t>Cfj</a:t>
                      </a:r>
                      <a:r>
                        <a:rPr lang="zh-CN" altLang="en-US">
                          <a:effectLst/>
                        </a:rPr>
                        <a:t>所喜爱</a:t>
                      </a:r>
                    </a:p>
                  </a:txBody>
                  <a:tcPr anchor="ctr"/>
                </a:tc>
                <a:extLst>
                  <a:ext uri="{0D108BD9-81ED-4DB2-BD59-A6C34878D82A}">
                    <a16:rowId xmlns:a16="http://schemas.microsoft.com/office/drawing/2014/main" val="850087144"/>
                  </a:ext>
                </a:extLst>
              </a:tr>
            </a:tbl>
          </a:graphicData>
        </a:graphic>
      </p:graphicFrame>
      <p:sp>
        <p:nvSpPr>
          <p:cNvPr id="6" name="文本框 5">
            <a:extLst>
              <a:ext uri="{FF2B5EF4-FFF2-40B4-BE49-F238E27FC236}">
                <a16:creationId xmlns:a16="http://schemas.microsoft.com/office/drawing/2014/main" id="{8FDEE05B-1841-4C59-908A-7DFC678EF0F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tLang="zh-CN"/>
          </a:p>
        </p:txBody>
      </p:sp>
    </p:spTree>
    <p:extLst>
      <p:ext uri="{BB962C8B-B14F-4D97-AF65-F5344CB8AC3E}">
        <p14:creationId xmlns:p14="http://schemas.microsoft.com/office/powerpoint/2010/main" val="2421013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a:rPr>
              <a:t>30.魔甲王</a:t>
            </a: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17609"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cs typeface="Arial"/>
              </a:rPr>
              <a:t>限定【1】：魔甲</a:t>
            </a:r>
            <a:endParaRPr lang="zh-CN" altLang="en-US" sz="3600" b="1" dirty="0">
              <a:solidFill>
                <a:schemeClr val="bg1"/>
              </a:solidFill>
              <a:cs typeface="Arial"/>
            </a:endParaRP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17609"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ea typeface="+mn-lt"/>
                <a:cs typeface="+mn-lt"/>
              </a:rPr>
              <a:t>死亡对全场造成等同自己点力的</a:t>
            </a:r>
            <a:r>
              <a:rPr lang="zh-CN" altLang="en-US">
                <a:solidFill>
                  <a:srgbClr val="00B050"/>
                </a:solidFill>
                <a:ea typeface="+mn-lt"/>
                <a:cs typeface="+mn-lt"/>
              </a:rPr>
              <a:t>震伤</a:t>
            </a:r>
            <a:r>
              <a:rPr lang="zh-CN" altLang="en-US">
                <a:solidFill>
                  <a:schemeClr val="tx1"/>
                </a:solidFill>
                <a:ea typeface="+mn-lt"/>
                <a:cs typeface="+mn-lt"/>
              </a:rPr>
              <a:t>（后结算）</a:t>
            </a:r>
            <a:r>
              <a:rPr lang="zh-CN" altLang="en-US">
                <a:ea typeface="+mn-lt"/>
                <a:cs typeface="+mn-lt"/>
              </a:rPr>
              <a:t>，造成致命后改为目标下一轮被</a:t>
            </a:r>
            <a:r>
              <a:rPr lang="zh-CN" altLang="en-US">
                <a:solidFill>
                  <a:srgbClr val="002060"/>
                </a:solidFill>
                <a:ea typeface="+mn-lt"/>
                <a:cs typeface="+mn-lt"/>
              </a:rPr>
              <a:t>沉默</a:t>
            </a:r>
            <a:r>
              <a:rPr lang="en-US" altLang="zh-CN" dirty="0">
                <a:ea typeface="+mn-lt"/>
                <a:cs typeface="+mn-lt"/>
              </a:rPr>
              <a:t>,</a:t>
            </a:r>
            <a:r>
              <a:rPr lang="zh-CN" altLang="en-US">
                <a:ea typeface="+mn-lt"/>
                <a:cs typeface="+mn-lt"/>
              </a:rPr>
              <a:t>自己复活</a:t>
            </a:r>
            <a:endParaRPr lang="zh-CN" dirty="0">
              <a:solidFill>
                <a:schemeClr val="tx1"/>
              </a:solidFill>
              <a:ea typeface="+mn-lt"/>
              <a:cs typeface="+mn-lt"/>
            </a:endParaRP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cs typeface="Arial"/>
              </a:rPr>
              <a:t>被动：意志</a:t>
            </a:r>
            <a:endParaRPr lang="zh-CN" altLang="en-US" sz="3600" b="1" dirty="0">
              <a:solidFill>
                <a:schemeClr val="bg1"/>
              </a:solidFill>
              <a:cs typeface="Arial"/>
            </a:endParaRP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996499"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ea typeface="+mn-lt"/>
                <a:cs typeface="+mn-lt"/>
              </a:rPr>
              <a:t>无甲攻击</a:t>
            </a:r>
            <a:r>
              <a:rPr lang="en-US" altLang="zh-CN" dirty="0">
                <a:ea typeface="+mn-lt"/>
                <a:cs typeface="+mn-lt"/>
              </a:rPr>
              <a:t>+0.5</a:t>
            </a:r>
            <a:r>
              <a:rPr lang="en-US" altLang="zh-CN" dirty="0">
                <a:solidFill>
                  <a:srgbClr val="000000"/>
                </a:solidFill>
                <a:ea typeface="+mn-lt"/>
                <a:cs typeface="+mn-lt"/>
              </a:rPr>
              <a:t>，</a:t>
            </a:r>
            <a:r>
              <a:rPr lang="zh-CN" altLang="en-US">
                <a:solidFill>
                  <a:srgbClr val="FFC000"/>
                </a:solidFill>
                <a:ea typeface="+mn-lt"/>
                <a:cs typeface="+mn-lt"/>
              </a:rPr>
              <a:t>先手</a:t>
            </a:r>
            <a:r>
              <a:rPr lang="en-US" altLang="zh-CN" dirty="0">
                <a:ea typeface="+mn-lt"/>
                <a:cs typeface="+mn-lt"/>
              </a:rPr>
              <a:t>;</a:t>
            </a:r>
            <a:r>
              <a:rPr lang="zh-CN" altLang="en-US">
                <a:ea typeface="+mn-lt"/>
                <a:cs typeface="+mn-lt"/>
              </a:rPr>
              <a:t>有甲有</a:t>
            </a:r>
            <a:r>
              <a:rPr lang="en-US" altLang="zh-CN" dirty="0">
                <a:ea typeface="+mn-lt"/>
                <a:cs typeface="+mn-lt"/>
              </a:rPr>
              <a:t>0.5</a:t>
            </a:r>
            <a:r>
              <a:rPr lang="zh-CN" altLang="en-US">
                <a:solidFill>
                  <a:srgbClr val="7030A0"/>
                </a:solidFill>
                <a:ea typeface="+mn-lt"/>
                <a:cs typeface="+mn-lt"/>
              </a:rPr>
              <a:t>免伤</a:t>
            </a:r>
            <a:r>
              <a:rPr lang="en-US" altLang="zh-CN" dirty="0">
                <a:ea typeface="+mn-lt"/>
                <a:cs typeface="+mn-lt"/>
              </a:rPr>
              <a:t>;</a:t>
            </a:r>
            <a:r>
              <a:rPr lang="zh-CN" altLang="en-US">
                <a:ea typeface="+mn-lt"/>
                <a:cs typeface="+mn-lt"/>
              </a:rPr>
              <a:t>被</a:t>
            </a:r>
            <a:r>
              <a:rPr lang="zh-CN" altLang="en-US">
                <a:solidFill>
                  <a:srgbClr val="FF0000"/>
                </a:solidFill>
                <a:ea typeface="+mn-lt"/>
                <a:cs typeface="+mn-lt"/>
              </a:rPr>
              <a:t>真伤</a:t>
            </a:r>
            <a:r>
              <a:rPr lang="zh-CN" altLang="en-US">
                <a:ea typeface="+mn-lt"/>
                <a:cs typeface="+mn-lt"/>
              </a:rPr>
              <a:t>杀可复活，但无法触发限定技</a:t>
            </a:r>
            <a:endParaRPr lang="zh-CN" dirty="0">
              <a:ea typeface="+mn-lt"/>
              <a:cs typeface="+mn-lt"/>
            </a:endParaRPr>
          </a:p>
        </p:txBody>
      </p:sp>
      <p:sp>
        <p:nvSpPr>
          <p:cNvPr id="8" name="文本框 7">
            <a:extLst>
              <a:ext uri="{FF2B5EF4-FFF2-40B4-BE49-F238E27FC236}">
                <a16:creationId xmlns:a16="http://schemas.microsoft.com/office/drawing/2014/main" id="{5D1C28B1-320B-4B16-9117-4DB956F40906}"/>
              </a:ext>
            </a:extLst>
          </p:cNvPr>
          <p:cNvSpPr txBox="1"/>
          <p:nvPr/>
        </p:nvSpPr>
        <p:spPr>
          <a:xfrm>
            <a:off x="5937585" y="513343"/>
            <a:ext cx="55806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职业特点：爆甲爆发/沉默克敌</a:t>
            </a:r>
          </a:p>
        </p:txBody>
      </p:sp>
    </p:spTree>
    <p:extLst>
      <p:ext uri="{BB962C8B-B14F-4D97-AF65-F5344CB8AC3E}">
        <p14:creationId xmlns:p14="http://schemas.microsoft.com/office/powerpoint/2010/main" val="37072650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a:rPr>
              <a:t>31.时空王</a:t>
            </a: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17609"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cs typeface="Arial"/>
              </a:rPr>
              <a:t>主动：暗箭</a:t>
            </a:r>
            <a:endParaRPr lang="zh-CN" altLang="en-US" sz="3600" b="1" dirty="0">
              <a:solidFill>
                <a:schemeClr val="bg1"/>
              </a:solidFill>
              <a:cs typeface="Arial"/>
            </a:endParaRP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17609"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ea typeface="+mn-lt"/>
                <a:cs typeface="+mn-lt"/>
              </a:rPr>
              <a:t>每轮开始选一个目标</a:t>
            </a:r>
            <a:r>
              <a:rPr lang="en-US" altLang="zh-CN" dirty="0">
                <a:ea typeface="+mn-lt"/>
                <a:cs typeface="+mn-lt"/>
              </a:rPr>
              <a:t>,</a:t>
            </a:r>
            <a:r>
              <a:rPr lang="zh-CN">
                <a:ea typeface="+mn-lt"/>
                <a:cs typeface="+mn-lt"/>
              </a:rPr>
              <a:t>其不出-2</a:t>
            </a:r>
            <a:endParaRPr lang="zh-CN" altLang="en-US" dirty="0">
              <a:ea typeface="+mn-lt"/>
              <a:cs typeface="+mn-lt"/>
            </a:endParaRP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cs typeface="Arial"/>
              </a:rPr>
              <a:t>被动：轮回</a:t>
            </a:r>
            <a:endParaRPr lang="zh-CN" altLang="en-US" sz="3600" b="1" dirty="0">
              <a:solidFill>
                <a:schemeClr val="bg1"/>
              </a:solidFill>
              <a:cs typeface="Arial"/>
            </a:endParaRP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996499"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ea typeface="+mn-lt"/>
                <a:cs typeface="+mn-lt"/>
              </a:rPr>
              <a:t>攻击</a:t>
            </a:r>
            <a:r>
              <a:rPr lang="en-US" altLang="zh-CN" dirty="0">
                <a:ea typeface="+mn-lt"/>
                <a:cs typeface="+mn-lt"/>
              </a:rPr>
              <a:t>/</a:t>
            </a:r>
            <a:r>
              <a:rPr lang="zh-CN">
                <a:ea typeface="+mn-lt"/>
                <a:cs typeface="+mn-lt"/>
              </a:rPr>
              <a:t>被攻击会使得目标下回合</a:t>
            </a:r>
            <a:r>
              <a:rPr lang="zh-CN">
                <a:solidFill>
                  <a:srgbClr val="7030A0"/>
                </a:solidFill>
                <a:ea typeface="+mn-lt"/>
                <a:cs typeface="+mn-lt"/>
              </a:rPr>
              <a:t>沉默</a:t>
            </a:r>
            <a:endParaRPr lang="zh-CN">
              <a:ea typeface="+mn-lt"/>
              <a:cs typeface="+mn-lt"/>
            </a:endParaRPr>
          </a:p>
        </p:txBody>
      </p:sp>
      <p:sp>
        <p:nvSpPr>
          <p:cNvPr id="8" name="文本框 7">
            <a:extLst>
              <a:ext uri="{FF2B5EF4-FFF2-40B4-BE49-F238E27FC236}">
                <a16:creationId xmlns:a16="http://schemas.microsoft.com/office/drawing/2014/main" id="{5D1C28B1-320B-4B16-9117-4DB956F40906}"/>
              </a:ext>
            </a:extLst>
          </p:cNvPr>
          <p:cNvSpPr txBox="1"/>
          <p:nvPr/>
        </p:nvSpPr>
        <p:spPr>
          <a:xfrm>
            <a:off x="5937585" y="513343"/>
            <a:ext cx="55806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职业特点：辅助封杀/防守反杀</a:t>
            </a:r>
          </a:p>
        </p:txBody>
      </p:sp>
    </p:spTree>
    <p:extLst>
      <p:ext uri="{BB962C8B-B14F-4D97-AF65-F5344CB8AC3E}">
        <p14:creationId xmlns:p14="http://schemas.microsoft.com/office/powerpoint/2010/main" val="12128208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a:rPr>
              <a:t>32.能量王</a:t>
            </a: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17609"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cs typeface="Arial"/>
              </a:rPr>
              <a:t>限定【1】：毁灭</a:t>
            </a:r>
            <a:endParaRPr lang="zh-CN" altLang="en-US" sz="3600" b="1" dirty="0">
              <a:solidFill>
                <a:schemeClr val="bg1"/>
              </a:solidFill>
              <a:cs typeface="Arial"/>
            </a:endParaRP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17609"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ea typeface="+mn-lt"/>
                <a:cs typeface="+mn-lt"/>
              </a:rPr>
              <a:t>当点</a:t>
            </a:r>
            <a:r>
              <a:rPr lang="en-US" altLang="zh-CN" dirty="0">
                <a:ea typeface="+mn-lt"/>
                <a:cs typeface="+mn-lt"/>
              </a:rPr>
              <a:t>&lt;1</a:t>
            </a:r>
            <a:r>
              <a:rPr lang="zh-CN" altLang="en-US">
                <a:ea typeface="+mn-lt"/>
                <a:cs typeface="+mn-lt"/>
              </a:rPr>
              <a:t>时</a:t>
            </a:r>
            <a:r>
              <a:rPr lang="en-US" altLang="zh-CN" dirty="0">
                <a:ea typeface="+mn-lt"/>
                <a:cs typeface="+mn-lt"/>
              </a:rPr>
              <a:t>,可</a:t>
            </a:r>
            <a:r>
              <a:rPr lang="zh-CN" altLang="en-US">
                <a:ea typeface="+mn-lt"/>
                <a:cs typeface="+mn-lt"/>
              </a:rPr>
              <a:t>变所有</a:t>
            </a:r>
            <a:r>
              <a:rPr lang="zh-CN" altLang="en-US">
                <a:solidFill>
                  <a:srgbClr val="7030A0"/>
                </a:solidFill>
                <a:ea typeface="+mn-lt"/>
                <a:cs typeface="+mn-lt"/>
              </a:rPr>
              <a:t>盾为</a:t>
            </a:r>
            <a:r>
              <a:rPr lang="zh-CN" altLang="en-US">
                <a:ea typeface="+mn-lt"/>
                <a:cs typeface="+mn-lt"/>
              </a:rPr>
              <a:t>等量全场</a:t>
            </a:r>
            <a:r>
              <a:rPr lang="zh-CN" altLang="en-US">
                <a:solidFill>
                  <a:srgbClr val="00B050"/>
                </a:solidFill>
                <a:ea typeface="+mn-lt"/>
                <a:cs typeface="+mn-lt"/>
              </a:rPr>
              <a:t>震伤</a:t>
            </a:r>
            <a:r>
              <a:rPr lang="en-US" altLang="zh-CN" dirty="0">
                <a:ea typeface="+mn-lt"/>
                <a:cs typeface="+mn-lt"/>
              </a:rPr>
              <a:t>,</a:t>
            </a:r>
            <a:r>
              <a:rPr lang="zh-CN" altLang="en-US">
                <a:solidFill>
                  <a:srgbClr val="FFC000"/>
                </a:solidFill>
                <a:ea typeface="+mn-lt"/>
                <a:cs typeface="+mn-lt"/>
              </a:rPr>
              <a:t>不被弹</a:t>
            </a:r>
            <a:endParaRPr lang="zh-CN" dirty="0">
              <a:solidFill>
                <a:srgbClr val="FFC000"/>
              </a:solidFill>
              <a:ea typeface="+mn-lt"/>
              <a:cs typeface="+mn-lt"/>
            </a:endParaRP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cs typeface="Arial"/>
              </a:rPr>
              <a:t>主动【2】：转化</a:t>
            </a:r>
            <a:endParaRPr lang="zh-CN" altLang="en-US" sz="3600" b="1" dirty="0">
              <a:solidFill>
                <a:schemeClr val="bg1"/>
              </a:solidFill>
              <a:cs typeface="Arial"/>
            </a:endParaRP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996499"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ea typeface="+mn-lt"/>
                <a:cs typeface="+mn-lt"/>
              </a:rPr>
              <a:t>攻击时花</a:t>
            </a:r>
            <a:r>
              <a:rPr lang="en-US" altLang="zh-CN" dirty="0">
                <a:ea typeface="+mn-lt"/>
                <a:cs typeface="+mn-lt"/>
              </a:rPr>
              <a:t>1</a:t>
            </a:r>
            <a:r>
              <a:rPr lang="zh-CN" altLang="en-US">
                <a:ea typeface="+mn-lt"/>
                <a:cs typeface="+mn-lt"/>
              </a:rPr>
              <a:t>点可使得伤害转化为</a:t>
            </a:r>
            <a:r>
              <a:rPr lang="zh-CN" altLang="en-US">
                <a:solidFill>
                  <a:srgbClr val="7030A0"/>
                </a:solidFill>
                <a:ea typeface="+mn-lt"/>
                <a:cs typeface="+mn-lt"/>
              </a:rPr>
              <a:t>盾</a:t>
            </a:r>
            <a:r>
              <a:rPr lang="en-US" altLang="zh-CN" dirty="0">
                <a:ea typeface="+mn-lt"/>
                <a:cs typeface="+mn-lt"/>
              </a:rPr>
              <a:t>(</a:t>
            </a:r>
            <a:r>
              <a:rPr lang="zh-CN" altLang="en-US">
                <a:ea typeface="+mn-lt"/>
                <a:cs typeface="+mn-lt"/>
              </a:rPr>
              <a:t>反之亦可</a:t>
            </a:r>
            <a:r>
              <a:rPr lang="en-US" altLang="zh-CN" dirty="0">
                <a:ea typeface="+mn-lt"/>
                <a:cs typeface="+mn-lt"/>
              </a:rPr>
              <a:t>),</a:t>
            </a:r>
            <a:r>
              <a:rPr lang="zh-CN" altLang="en-US">
                <a:ea typeface="+mn-lt"/>
                <a:cs typeface="+mn-lt"/>
              </a:rPr>
              <a:t>获得临时</a:t>
            </a:r>
            <a:r>
              <a:rPr lang="zh-CN" altLang="en-US">
                <a:solidFill>
                  <a:srgbClr val="7030A0"/>
                </a:solidFill>
                <a:ea typeface="+mn-lt"/>
                <a:cs typeface="+mn-lt"/>
              </a:rPr>
              <a:t>免伤</a:t>
            </a:r>
            <a:r>
              <a:rPr lang="en-US" altLang="zh-CN" dirty="0">
                <a:ea typeface="+mn-lt"/>
                <a:cs typeface="+mn-lt"/>
              </a:rPr>
              <a:t>0.5</a:t>
            </a:r>
            <a:r>
              <a:rPr lang="zh-CN" altLang="en-US">
                <a:ea typeface="+mn-lt"/>
                <a:cs typeface="+mn-lt"/>
              </a:rPr>
              <a:t>。重开盾</a:t>
            </a:r>
            <a:r>
              <a:rPr lang="en-US" altLang="zh-CN" dirty="0">
                <a:ea typeface="+mn-lt"/>
                <a:cs typeface="+mn-lt"/>
              </a:rPr>
              <a:t>清0</a:t>
            </a:r>
            <a:endParaRPr lang="zh-CN" dirty="0">
              <a:solidFill>
                <a:srgbClr val="7030A0"/>
              </a:solidFill>
              <a:ea typeface="+mn-lt"/>
              <a:cs typeface="+mn-lt"/>
            </a:endParaRPr>
          </a:p>
        </p:txBody>
      </p:sp>
      <p:sp>
        <p:nvSpPr>
          <p:cNvPr id="8" name="文本框 7">
            <a:extLst>
              <a:ext uri="{FF2B5EF4-FFF2-40B4-BE49-F238E27FC236}">
                <a16:creationId xmlns:a16="http://schemas.microsoft.com/office/drawing/2014/main" id="{5D1C28B1-320B-4B16-9117-4DB956F40906}"/>
              </a:ext>
            </a:extLst>
          </p:cNvPr>
          <p:cNvSpPr txBox="1"/>
          <p:nvPr/>
        </p:nvSpPr>
        <p:spPr>
          <a:xfrm>
            <a:off x="5937585" y="513343"/>
            <a:ext cx="55806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职业特点：蓄爆威慑/攻防一体</a:t>
            </a:r>
          </a:p>
        </p:txBody>
      </p:sp>
    </p:spTree>
    <p:extLst>
      <p:ext uri="{BB962C8B-B14F-4D97-AF65-F5344CB8AC3E}">
        <p14:creationId xmlns:p14="http://schemas.microsoft.com/office/powerpoint/2010/main" val="15625106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a:rPr>
              <a:t>33.幻影王</a:t>
            </a: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17609"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cs typeface="Arial"/>
              </a:rPr>
              <a:t>主动：幻境</a:t>
            </a:r>
            <a:endParaRPr lang="zh-CN" altLang="en-US" sz="3600" b="1" dirty="0">
              <a:solidFill>
                <a:schemeClr val="bg1"/>
              </a:solidFill>
              <a:cs typeface="Arial"/>
            </a:endParaRP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17609"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ea typeface="+mn-lt"/>
                <a:cs typeface="+mn-lt"/>
              </a:rPr>
              <a:t>每次上场两只手</a:t>
            </a:r>
            <a:r>
              <a:rPr lang="en-US" altLang="zh-CN" dirty="0">
                <a:ea typeface="+mn-lt"/>
                <a:cs typeface="+mn-lt"/>
              </a:rPr>
              <a:t>,</a:t>
            </a:r>
            <a:r>
              <a:rPr lang="zh-CN">
                <a:ea typeface="+mn-lt"/>
                <a:cs typeface="+mn-lt"/>
              </a:rPr>
              <a:t>每回合任</a:t>
            </a:r>
            <a:r>
              <a:rPr lang="zh-CN" altLang="en-US">
                <a:ea typeface="+mn-lt"/>
                <a:cs typeface="+mn-lt"/>
              </a:rPr>
              <a:t>意</a:t>
            </a:r>
            <a:r>
              <a:rPr lang="zh-CN">
                <a:ea typeface="+mn-lt"/>
                <a:cs typeface="+mn-lt"/>
              </a:rPr>
              <a:t>一手不动,另一</a:t>
            </a:r>
            <a:r>
              <a:rPr lang="zh-CN" altLang="en-US">
                <a:ea typeface="+mn-lt"/>
                <a:cs typeface="+mn-lt"/>
              </a:rPr>
              <a:t>手</a:t>
            </a:r>
            <a:r>
              <a:rPr lang="zh-CN">
                <a:ea typeface="+mn-lt"/>
                <a:cs typeface="+mn-lt"/>
              </a:rPr>
              <a:t>操作</a:t>
            </a:r>
            <a:r>
              <a:rPr lang="zh-CN" altLang="en-US">
                <a:ea typeface="+mn-lt"/>
                <a:cs typeface="+mn-lt"/>
              </a:rPr>
              <a:t>为本体，攻击</a:t>
            </a:r>
            <a:r>
              <a:rPr lang="zh-CN">
                <a:ea typeface="+mn-lt"/>
                <a:cs typeface="+mn-lt"/>
              </a:rPr>
              <a:t>不动的手</a:t>
            </a:r>
            <a:r>
              <a:rPr lang="zh-CN" altLang="en-US">
                <a:ea typeface="+mn-lt"/>
                <a:cs typeface="+mn-lt"/>
              </a:rPr>
              <a:t>无效。</a:t>
            </a:r>
          </a:p>
          <a:p>
            <a:pPr marL="171450" indent="-171450">
              <a:lnSpc>
                <a:spcPct val="150000"/>
              </a:lnSpc>
              <a:spcBef>
                <a:spcPct val="0"/>
              </a:spcBef>
              <a:buFont typeface="Arial" panose="020B0604020202020204" pitchFamily="34" charset="0"/>
              <a:buChar char="•"/>
            </a:pPr>
            <a:r>
              <a:rPr lang="zh-CN" altLang="en-US">
                <a:ea typeface="+mn-lt"/>
                <a:cs typeface="+mn-lt"/>
              </a:rPr>
              <a:t>（每次只需两只手中动）</a:t>
            </a:r>
            <a:endParaRPr lang="zh-CN" altLang="en-US" dirty="0">
              <a:ea typeface="+mn-lt"/>
              <a:cs typeface="+mn-lt"/>
            </a:endParaRP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cs typeface="Arial"/>
              </a:rPr>
              <a:t>主动：净化</a:t>
            </a:r>
            <a:endParaRPr lang="zh-CN" altLang="en-US" sz="3600" b="1" dirty="0">
              <a:solidFill>
                <a:schemeClr val="bg1"/>
              </a:solidFill>
              <a:cs typeface="Arial"/>
            </a:endParaRP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996499"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en-US" dirty="0">
                <a:ea typeface="+mn-lt"/>
                <a:cs typeface="+mn-lt"/>
              </a:rPr>
              <a:t>2点无敌,</a:t>
            </a:r>
            <a:r>
              <a:rPr lang="zh-CN" altLang="en-US">
                <a:ea typeface="+mn-lt"/>
                <a:cs typeface="+mn-lt"/>
              </a:rPr>
              <a:t>选择</a:t>
            </a:r>
            <a:r>
              <a:rPr lang="en-US" dirty="0">
                <a:ea typeface="+mn-lt"/>
                <a:cs typeface="+mn-lt"/>
              </a:rPr>
              <a:t>+0.5</a:t>
            </a:r>
            <a:r>
              <a:rPr lang="zh-CN" altLang="en-US">
                <a:solidFill>
                  <a:srgbClr val="7030A0"/>
                </a:solidFill>
                <a:ea typeface="+mn-lt"/>
                <a:cs typeface="+mn-lt"/>
              </a:rPr>
              <a:t>免伤</a:t>
            </a:r>
            <a:r>
              <a:rPr lang="en-US" dirty="0">
                <a:ea typeface="+mn-lt"/>
                <a:cs typeface="+mn-lt"/>
              </a:rPr>
              <a:t>/</a:t>
            </a:r>
            <a:r>
              <a:rPr lang="zh-CN" altLang="en-US">
                <a:ea typeface="+mn-lt"/>
                <a:cs typeface="+mn-lt"/>
              </a:rPr>
              <a:t>伤害</a:t>
            </a:r>
            <a:r>
              <a:rPr lang="en-US" dirty="0">
                <a:ea typeface="+mn-lt"/>
                <a:cs typeface="+mn-lt"/>
              </a:rPr>
              <a:t>,</a:t>
            </a:r>
            <a:r>
              <a:rPr lang="zh-CN" altLang="en-US">
                <a:ea typeface="+mn-lt"/>
                <a:cs typeface="+mn-lt"/>
              </a:rPr>
              <a:t>永久</a:t>
            </a:r>
            <a:endParaRPr lang="en-US" dirty="0">
              <a:ea typeface="+mn-lt"/>
              <a:cs typeface="+mn-lt"/>
            </a:endParaRPr>
          </a:p>
        </p:txBody>
      </p:sp>
      <p:sp>
        <p:nvSpPr>
          <p:cNvPr id="8" name="文本框 7">
            <a:extLst>
              <a:ext uri="{FF2B5EF4-FFF2-40B4-BE49-F238E27FC236}">
                <a16:creationId xmlns:a16="http://schemas.microsoft.com/office/drawing/2014/main" id="{5D1C28B1-320B-4B16-9117-4DB956F40906}"/>
              </a:ext>
            </a:extLst>
          </p:cNvPr>
          <p:cNvSpPr txBox="1"/>
          <p:nvPr/>
        </p:nvSpPr>
        <p:spPr>
          <a:xfrm>
            <a:off x="5937585" y="513343"/>
            <a:ext cx="55806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职业特点：双手干扰/增益抗伤</a:t>
            </a:r>
          </a:p>
        </p:txBody>
      </p:sp>
    </p:spTree>
    <p:extLst>
      <p:ext uri="{BB962C8B-B14F-4D97-AF65-F5344CB8AC3E}">
        <p14:creationId xmlns:p14="http://schemas.microsoft.com/office/powerpoint/2010/main" val="26032286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a:rPr>
              <a:t>34.</a:t>
            </a:r>
            <a:r>
              <a:rPr lang="en-US" dirty="0">
                <a:ea typeface="+mj-lt"/>
                <a:cs typeface="+mj-lt"/>
              </a:rPr>
              <a:t>阴阳王</a:t>
            </a:r>
            <a:endParaRPr lang="zh-CN" altLang="en-US" dirty="0">
              <a:ea typeface="+mj-lt"/>
              <a:cs typeface="+mj-lt"/>
            </a:endParaRP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17609"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cs typeface="Arial"/>
              </a:rPr>
              <a:t>主动：牵制</a:t>
            </a:r>
            <a:endParaRPr lang="zh-CN" altLang="en-US" sz="3600" b="1" dirty="0">
              <a:solidFill>
                <a:schemeClr val="bg1"/>
              </a:solidFill>
              <a:cs typeface="Arial"/>
            </a:endParaRP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17609"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solidFill>
                  <a:schemeClr val="tx1"/>
                </a:solidFill>
                <a:cs typeface="Arial"/>
              </a:rPr>
              <a:t>阴阳王操纵阴阳之力，每轮开始选一个目标，其攻击+0.5，自身减0.5或反之</a:t>
            </a:r>
            <a:r>
              <a:rPr lang="zh-CN" altLang="en-US" b="1">
                <a:solidFill>
                  <a:schemeClr val="tx1"/>
                </a:solidFill>
                <a:cs typeface="Arial"/>
              </a:rPr>
              <a:t>。不算控制。</a:t>
            </a:r>
          </a:p>
          <a:p>
            <a:pPr marL="171450" indent="-171450">
              <a:lnSpc>
                <a:spcPct val="150000"/>
              </a:lnSpc>
              <a:spcBef>
                <a:spcPct val="0"/>
              </a:spcBef>
              <a:buFont typeface="Arial" panose="020B0604020202020204" pitchFamily="34" charset="0"/>
              <a:buChar char="•"/>
            </a:pPr>
            <a:r>
              <a:rPr lang="zh-CN" altLang="en-US">
                <a:solidFill>
                  <a:schemeClr val="tx1"/>
                </a:solidFill>
                <a:cs typeface="Arial"/>
              </a:rPr>
              <a:t>（开局说选定某人）</a:t>
            </a:r>
            <a:endParaRPr lang="zh-CN" altLang="en-US" dirty="0">
              <a:solidFill>
                <a:schemeClr val="tx1"/>
              </a:solidFill>
              <a:cs typeface="Arial"/>
            </a:endParaRP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a:solidFill>
                  <a:schemeClr val="bg1"/>
                </a:solidFill>
                <a:cs typeface="Arial"/>
              </a:rPr>
              <a:t>限定【2】：天谴</a:t>
            </a:r>
            <a:endParaRPr lang="zh-CN" altLang="en-US" sz="3600" b="1" dirty="0">
              <a:solidFill>
                <a:schemeClr val="bg1"/>
              </a:solidFill>
              <a:cs typeface="Arial"/>
            </a:endParaRP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996499"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cs typeface="Arial"/>
              </a:rPr>
              <a:t>阴阳王放弃自身一半的功力，永久废除一种主动并且与当前选定目标交换点力。同时到重开前主动消失，溢出的力量使得自身永久+1免伤（可叠加）。</a:t>
            </a:r>
            <a:endParaRPr lang="zh-CN" altLang="en-US" dirty="0">
              <a:cs typeface="Arial"/>
            </a:endParaRPr>
          </a:p>
          <a:p>
            <a:pPr marL="171450" indent="-171450">
              <a:lnSpc>
                <a:spcPct val="150000"/>
              </a:lnSpc>
              <a:spcBef>
                <a:spcPct val="0"/>
              </a:spcBef>
              <a:buFont typeface="Arial" panose="020B0604020202020204" pitchFamily="34" charset="0"/>
              <a:buChar char="•"/>
            </a:pPr>
            <a:r>
              <a:rPr lang="zh-CN" altLang="en-US">
                <a:cs typeface="Arial"/>
              </a:rPr>
              <a:t>（使用时说交换，后手生效，同时做出不出的手势。）</a:t>
            </a:r>
            <a:endParaRPr lang="zh-CN" altLang="en-US" dirty="0">
              <a:cs typeface="Arial"/>
            </a:endParaRPr>
          </a:p>
        </p:txBody>
      </p:sp>
      <p:sp>
        <p:nvSpPr>
          <p:cNvPr id="7" name="文本框 6">
            <a:extLst>
              <a:ext uri="{FF2B5EF4-FFF2-40B4-BE49-F238E27FC236}">
                <a16:creationId xmlns:a16="http://schemas.microsoft.com/office/drawing/2014/main" id="{97B3A188-1043-4631-BB7C-3A099CF13CF8}"/>
              </a:ext>
            </a:extLst>
          </p:cNvPr>
          <p:cNvSpPr txBox="1"/>
          <p:nvPr/>
        </p:nvSpPr>
        <p:spPr>
          <a:xfrm>
            <a:off x="5175586" y="513348"/>
            <a:ext cx="63426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职业特点：强制反转/增加输出</a:t>
            </a:r>
          </a:p>
        </p:txBody>
      </p:sp>
    </p:spTree>
    <p:extLst>
      <p:ext uri="{BB962C8B-B14F-4D97-AF65-F5344CB8AC3E}">
        <p14:creationId xmlns:p14="http://schemas.microsoft.com/office/powerpoint/2010/main" val="11524705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a:rPr>
              <a:t>1.</a:t>
            </a: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17609"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3600" b="1" dirty="0">
              <a:solidFill>
                <a:schemeClr val="bg1"/>
              </a:solidFill>
              <a:cs typeface="Arial"/>
            </a:endParaRP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17609"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endParaRPr lang="zh-CN" altLang="en-US" dirty="0">
              <a:solidFill>
                <a:schemeClr val="tx1"/>
              </a:solidFill>
              <a:cs typeface="Arial"/>
            </a:endParaRP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3600" b="1" dirty="0">
              <a:solidFill>
                <a:schemeClr val="bg1"/>
              </a:solidFill>
              <a:cs typeface="Arial"/>
            </a:endParaRP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996499"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endParaRPr lang="zh-CN" altLang="en-US" dirty="0">
              <a:cs typeface="Arial"/>
            </a:endParaRPr>
          </a:p>
        </p:txBody>
      </p:sp>
      <p:sp>
        <p:nvSpPr>
          <p:cNvPr id="7" name="文本框 6">
            <a:extLst>
              <a:ext uri="{FF2B5EF4-FFF2-40B4-BE49-F238E27FC236}">
                <a16:creationId xmlns:a16="http://schemas.microsoft.com/office/drawing/2014/main" id="{97B3A188-1043-4631-BB7C-3A099CF13CF8}"/>
              </a:ext>
            </a:extLst>
          </p:cNvPr>
          <p:cNvSpPr txBox="1"/>
          <p:nvPr/>
        </p:nvSpPr>
        <p:spPr>
          <a:xfrm>
            <a:off x="5175586" y="513348"/>
            <a:ext cx="63426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a:t>
            </a:r>
          </a:p>
        </p:txBody>
      </p:sp>
    </p:spTree>
    <p:extLst>
      <p:ext uri="{BB962C8B-B14F-4D97-AF65-F5344CB8AC3E}">
        <p14:creationId xmlns:p14="http://schemas.microsoft.com/office/powerpoint/2010/main" val="13497803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a:rPr>
              <a:t>1.</a:t>
            </a: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17609"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3600" b="1" dirty="0">
              <a:solidFill>
                <a:schemeClr val="bg1"/>
              </a:solidFill>
              <a:cs typeface="Arial"/>
            </a:endParaRP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17609"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endParaRPr lang="zh-CN" altLang="en-US" dirty="0">
              <a:solidFill>
                <a:schemeClr val="tx1"/>
              </a:solidFill>
              <a:cs typeface="Arial"/>
            </a:endParaRP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3600" b="1" dirty="0">
              <a:solidFill>
                <a:schemeClr val="bg1"/>
              </a:solidFill>
              <a:cs typeface="Arial"/>
            </a:endParaRP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996499"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endParaRPr lang="zh-CN" altLang="en-US" dirty="0">
              <a:cs typeface="Arial"/>
            </a:endParaRPr>
          </a:p>
        </p:txBody>
      </p:sp>
      <p:sp>
        <p:nvSpPr>
          <p:cNvPr id="7" name="文本框 6">
            <a:extLst>
              <a:ext uri="{FF2B5EF4-FFF2-40B4-BE49-F238E27FC236}">
                <a16:creationId xmlns:a16="http://schemas.microsoft.com/office/drawing/2014/main" id="{97B3A188-1043-4631-BB7C-3A099CF13CF8}"/>
              </a:ext>
            </a:extLst>
          </p:cNvPr>
          <p:cNvSpPr txBox="1"/>
          <p:nvPr/>
        </p:nvSpPr>
        <p:spPr>
          <a:xfrm>
            <a:off x="5175586" y="513348"/>
            <a:ext cx="63426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a:t>
            </a:r>
          </a:p>
        </p:txBody>
      </p:sp>
    </p:spTree>
    <p:extLst>
      <p:ext uri="{BB962C8B-B14F-4D97-AF65-F5344CB8AC3E}">
        <p14:creationId xmlns:p14="http://schemas.microsoft.com/office/powerpoint/2010/main" val="33250486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a:rPr>
              <a:t>1.</a:t>
            </a: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17609"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3600" b="1" dirty="0">
              <a:solidFill>
                <a:schemeClr val="bg1"/>
              </a:solidFill>
              <a:cs typeface="Arial"/>
            </a:endParaRP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17609"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endParaRPr lang="zh-CN" altLang="en-US" dirty="0">
              <a:solidFill>
                <a:schemeClr val="tx1"/>
              </a:solidFill>
              <a:cs typeface="Arial"/>
            </a:endParaRP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3600" b="1" dirty="0">
              <a:solidFill>
                <a:schemeClr val="bg1"/>
              </a:solidFill>
              <a:cs typeface="Arial"/>
            </a:endParaRP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996499"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endParaRPr lang="zh-CN" altLang="en-US" dirty="0">
              <a:cs typeface="Arial"/>
            </a:endParaRPr>
          </a:p>
        </p:txBody>
      </p:sp>
      <p:sp>
        <p:nvSpPr>
          <p:cNvPr id="7" name="文本框 6">
            <a:extLst>
              <a:ext uri="{FF2B5EF4-FFF2-40B4-BE49-F238E27FC236}">
                <a16:creationId xmlns:a16="http://schemas.microsoft.com/office/drawing/2014/main" id="{97B3A188-1043-4631-BB7C-3A099CF13CF8}"/>
              </a:ext>
            </a:extLst>
          </p:cNvPr>
          <p:cNvSpPr txBox="1"/>
          <p:nvPr/>
        </p:nvSpPr>
        <p:spPr>
          <a:xfrm>
            <a:off x="5175586" y="513348"/>
            <a:ext cx="63426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a:t>
            </a:r>
          </a:p>
        </p:txBody>
      </p:sp>
    </p:spTree>
    <p:extLst>
      <p:ext uri="{BB962C8B-B14F-4D97-AF65-F5344CB8AC3E}">
        <p14:creationId xmlns:p14="http://schemas.microsoft.com/office/powerpoint/2010/main" val="33428657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a:rPr>
              <a:t>1.</a:t>
            </a: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17609"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3600" b="1" dirty="0">
              <a:solidFill>
                <a:schemeClr val="bg1"/>
              </a:solidFill>
              <a:cs typeface="Arial"/>
            </a:endParaRP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17609"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endParaRPr lang="zh-CN" altLang="en-US" dirty="0">
              <a:solidFill>
                <a:schemeClr val="tx1"/>
              </a:solidFill>
              <a:cs typeface="Arial"/>
            </a:endParaRP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3600" b="1" dirty="0">
              <a:solidFill>
                <a:schemeClr val="bg1"/>
              </a:solidFill>
              <a:cs typeface="Arial"/>
            </a:endParaRP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996499"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endParaRPr lang="zh-CN" altLang="en-US" dirty="0">
              <a:cs typeface="Arial"/>
            </a:endParaRPr>
          </a:p>
        </p:txBody>
      </p:sp>
      <p:sp>
        <p:nvSpPr>
          <p:cNvPr id="7" name="文本框 6">
            <a:extLst>
              <a:ext uri="{FF2B5EF4-FFF2-40B4-BE49-F238E27FC236}">
                <a16:creationId xmlns:a16="http://schemas.microsoft.com/office/drawing/2014/main" id="{97B3A188-1043-4631-BB7C-3A099CF13CF8}"/>
              </a:ext>
            </a:extLst>
          </p:cNvPr>
          <p:cNvSpPr txBox="1"/>
          <p:nvPr/>
        </p:nvSpPr>
        <p:spPr>
          <a:xfrm>
            <a:off x="5175586" y="513348"/>
            <a:ext cx="63426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a:t>
            </a:r>
          </a:p>
        </p:txBody>
      </p:sp>
    </p:spTree>
    <p:extLst>
      <p:ext uri="{BB962C8B-B14F-4D97-AF65-F5344CB8AC3E}">
        <p14:creationId xmlns:p14="http://schemas.microsoft.com/office/powerpoint/2010/main" val="5259617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a:rPr>
              <a:t>1.</a:t>
            </a: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17609"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3600" b="1" dirty="0">
              <a:solidFill>
                <a:schemeClr val="bg1"/>
              </a:solidFill>
              <a:cs typeface="Arial"/>
            </a:endParaRP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17609"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endParaRPr lang="zh-CN" altLang="en-US" dirty="0">
              <a:solidFill>
                <a:schemeClr val="tx1"/>
              </a:solidFill>
              <a:cs typeface="Arial"/>
            </a:endParaRP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3600" b="1" dirty="0">
              <a:solidFill>
                <a:schemeClr val="bg1"/>
              </a:solidFill>
              <a:cs typeface="Arial"/>
            </a:endParaRP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996499"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endParaRPr lang="zh-CN" altLang="en-US" dirty="0">
              <a:cs typeface="Arial"/>
            </a:endParaRPr>
          </a:p>
        </p:txBody>
      </p:sp>
      <p:sp>
        <p:nvSpPr>
          <p:cNvPr id="7" name="文本框 6">
            <a:extLst>
              <a:ext uri="{FF2B5EF4-FFF2-40B4-BE49-F238E27FC236}">
                <a16:creationId xmlns:a16="http://schemas.microsoft.com/office/drawing/2014/main" id="{97B3A188-1043-4631-BB7C-3A099CF13CF8}"/>
              </a:ext>
            </a:extLst>
          </p:cNvPr>
          <p:cNvSpPr txBox="1"/>
          <p:nvPr/>
        </p:nvSpPr>
        <p:spPr>
          <a:xfrm>
            <a:off x="5175586" y="513348"/>
            <a:ext cx="63426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a:t>
            </a:r>
          </a:p>
        </p:txBody>
      </p:sp>
    </p:spTree>
    <p:extLst>
      <p:ext uri="{BB962C8B-B14F-4D97-AF65-F5344CB8AC3E}">
        <p14:creationId xmlns:p14="http://schemas.microsoft.com/office/powerpoint/2010/main" val="4207646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70D217-31C2-436A-8F06-FE2FD25A7F86}"/>
              </a:ext>
            </a:extLst>
          </p:cNvPr>
          <p:cNvSpPr>
            <a:spLocks noGrp="1"/>
          </p:cNvSpPr>
          <p:nvPr>
            <p:ph type="title"/>
          </p:nvPr>
        </p:nvSpPr>
        <p:spPr/>
        <p:txBody>
          <a:bodyPr/>
          <a:lstStyle/>
          <a:p>
            <a:r>
              <a:rPr lang="zh-CN" altLang="en-US">
                <a:cs typeface="Arial"/>
              </a:rPr>
              <a:t>2017第一学期 12月&amp;1月</a:t>
            </a:r>
            <a:endParaRPr lang="zh-CN" altLang="en-US"/>
          </a:p>
        </p:txBody>
      </p:sp>
      <p:graphicFrame>
        <p:nvGraphicFramePr>
          <p:cNvPr id="5" name="内容占位符 4">
            <a:extLst>
              <a:ext uri="{FF2B5EF4-FFF2-40B4-BE49-F238E27FC236}">
                <a16:creationId xmlns:a16="http://schemas.microsoft.com/office/drawing/2014/main" id="{6AF2D636-D7EE-4EAF-A81C-12679E62BECD}"/>
              </a:ext>
            </a:extLst>
          </p:cNvPr>
          <p:cNvGraphicFramePr>
            <a:graphicFrameLocks noGrp="1"/>
          </p:cNvGraphicFramePr>
          <p:nvPr>
            <p:ph idx="1"/>
            <p:extLst>
              <p:ext uri="{D42A27DB-BD31-4B8C-83A1-F6EECF244321}">
                <p14:modId xmlns:p14="http://schemas.microsoft.com/office/powerpoint/2010/main" val="1023114352"/>
              </p:ext>
            </p:extLst>
          </p:nvPr>
        </p:nvGraphicFramePr>
        <p:xfrm>
          <a:off x="669925" y="1123950"/>
          <a:ext cx="10850563" cy="2529188"/>
        </p:xfrm>
        <a:graphic>
          <a:graphicData uri="http://schemas.openxmlformats.org/drawingml/2006/table">
            <a:tbl>
              <a:tblPr firstRow="1" bandRow="1">
                <a:tableStyleId>{5C22544A-7EE6-4342-B048-85BDC9FD1C3A}</a:tableStyleId>
              </a:tblPr>
              <a:tblGrid>
                <a:gridCol w="10850563">
                  <a:extLst>
                    <a:ext uri="{9D8B030D-6E8A-4147-A177-3AD203B41FA5}">
                      <a16:colId xmlns:a16="http://schemas.microsoft.com/office/drawing/2014/main" val="948138597"/>
                    </a:ext>
                  </a:extLst>
                </a:gridCol>
              </a:tblGrid>
              <a:tr h="632297">
                <a:tc>
                  <a:txBody>
                    <a:bodyPr/>
                    <a:lstStyle/>
                    <a:p>
                      <a:r>
                        <a:rPr lang="af-ZA" dirty="0">
                          <a:effectLst/>
                        </a:rPr>
                        <a:t>12/5 LD</a:t>
                      </a:r>
                      <a:r>
                        <a:rPr lang="zh-CN" altLang="en-US">
                          <a:effectLst/>
                        </a:rPr>
                        <a:t>和</a:t>
                      </a:r>
                      <a:r>
                        <a:rPr lang="af-ZA" dirty="0" err="1">
                          <a:effectLst/>
                        </a:rPr>
                        <a:t>Xzy</a:t>
                      </a:r>
                      <a:r>
                        <a:rPr lang="zh-CN" altLang="en-US">
                          <a:effectLst/>
                        </a:rPr>
                        <a:t>合作出了克隆王</a:t>
                      </a:r>
                    </a:p>
                  </a:txBody>
                  <a:tcPr anchor="ctr"/>
                </a:tc>
                <a:extLst>
                  <a:ext uri="{0D108BD9-81ED-4DB2-BD59-A6C34878D82A}">
                    <a16:rowId xmlns:a16="http://schemas.microsoft.com/office/drawing/2014/main" val="2230929267"/>
                  </a:ext>
                </a:extLst>
              </a:tr>
              <a:tr h="632297">
                <a:tc>
                  <a:txBody>
                    <a:bodyPr/>
                    <a:lstStyle/>
                    <a:p>
                      <a:r>
                        <a:rPr lang="en-US" altLang="zh-CN" dirty="0">
                          <a:effectLst/>
                        </a:rPr>
                        <a:t>12/7 </a:t>
                      </a:r>
                      <a:r>
                        <a:rPr lang="zh-CN" altLang="en-US">
                          <a:effectLst/>
                        </a:rPr>
                        <a:t>拓展课上</a:t>
                      </a:r>
                      <a:r>
                        <a:rPr lang="af-ZA" dirty="0">
                          <a:effectLst/>
                        </a:rPr>
                        <a:t>LD</a:t>
                      </a:r>
                      <a:r>
                        <a:rPr lang="zh-CN" altLang="en-US">
                          <a:effectLst/>
                        </a:rPr>
                        <a:t>和</a:t>
                      </a:r>
                      <a:r>
                        <a:rPr lang="af-ZA" dirty="0" err="1">
                          <a:effectLst/>
                        </a:rPr>
                        <a:t>Xzy</a:t>
                      </a:r>
                      <a:r>
                        <a:rPr lang="zh-CN" altLang="en-US">
                          <a:effectLst/>
                        </a:rPr>
                        <a:t>共同研制了三圣王</a:t>
                      </a:r>
                      <a:r>
                        <a:rPr lang="en-US" altLang="zh-CN" dirty="0">
                          <a:effectLst/>
                        </a:rPr>
                        <a:t>,</a:t>
                      </a:r>
                      <a:r>
                        <a:rPr lang="zh-CN" altLang="en-US">
                          <a:effectLst/>
                        </a:rPr>
                        <a:t>为</a:t>
                      </a:r>
                      <a:r>
                        <a:rPr lang="af-ZA" dirty="0" err="1">
                          <a:effectLst/>
                        </a:rPr>
                        <a:t>Hsy</a:t>
                      </a:r>
                      <a:r>
                        <a:rPr lang="zh-CN" altLang="en-US">
                          <a:effectLst/>
                        </a:rPr>
                        <a:t>所喜爱</a:t>
                      </a:r>
                    </a:p>
                  </a:txBody>
                  <a:tcPr anchor="ctr"/>
                </a:tc>
                <a:extLst>
                  <a:ext uri="{0D108BD9-81ED-4DB2-BD59-A6C34878D82A}">
                    <a16:rowId xmlns:a16="http://schemas.microsoft.com/office/drawing/2014/main" val="834818456"/>
                  </a:ext>
                </a:extLst>
              </a:tr>
              <a:tr h="632297">
                <a:tc>
                  <a:txBody>
                    <a:bodyPr/>
                    <a:lstStyle/>
                    <a:p>
                      <a:r>
                        <a:rPr lang="af-ZA" dirty="0">
                          <a:effectLst/>
                        </a:rPr>
                        <a:t>LD</a:t>
                      </a:r>
                      <a:r>
                        <a:rPr lang="zh-CN" altLang="en-US">
                          <a:effectLst/>
                        </a:rPr>
                        <a:t>在课上顺便重做了护盾王</a:t>
                      </a:r>
                    </a:p>
                  </a:txBody>
                  <a:tcPr anchor="ctr"/>
                </a:tc>
                <a:extLst>
                  <a:ext uri="{0D108BD9-81ED-4DB2-BD59-A6C34878D82A}">
                    <a16:rowId xmlns:a16="http://schemas.microsoft.com/office/drawing/2014/main" val="586890762"/>
                  </a:ext>
                </a:extLst>
              </a:tr>
              <a:tr h="632297">
                <a:tc>
                  <a:txBody>
                    <a:bodyPr/>
                    <a:lstStyle/>
                    <a:p>
                      <a:r>
                        <a:rPr lang="af-ZA" dirty="0">
                          <a:effectLst/>
                        </a:rPr>
                        <a:t>12/20 LD</a:t>
                      </a:r>
                      <a:r>
                        <a:rPr lang="zh-CN" altLang="en-US">
                          <a:effectLst/>
                        </a:rPr>
                        <a:t>发明了空间王</a:t>
                      </a:r>
                    </a:p>
                  </a:txBody>
                  <a:tcPr anchor="ctr"/>
                </a:tc>
                <a:extLst>
                  <a:ext uri="{0D108BD9-81ED-4DB2-BD59-A6C34878D82A}">
                    <a16:rowId xmlns:a16="http://schemas.microsoft.com/office/drawing/2014/main" val="1249912474"/>
                  </a:ext>
                </a:extLst>
              </a:tr>
            </a:tbl>
          </a:graphicData>
        </a:graphic>
      </p:graphicFrame>
      <p:sp>
        <p:nvSpPr>
          <p:cNvPr id="6" name="文本框 5">
            <a:extLst>
              <a:ext uri="{FF2B5EF4-FFF2-40B4-BE49-F238E27FC236}">
                <a16:creationId xmlns:a16="http://schemas.microsoft.com/office/drawing/2014/main" id="{6631ACBE-8DF5-400C-A035-9C0427B29FA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tLang="zh-CN"/>
          </a:p>
        </p:txBody>
      </p:sp>
      <p:graphicFrame>
        <p:nvGraphicFramePr>
          <p:cNvPr id="8" name="表格 7">
            <a:extLst>
              <a:ext uri="{FF2B5EF4-FFF2-40B4-BE49-F238E27FC236}">
                <a16:creationId xmlns:a16="http://schemas.microsoft.com/office/drawing/2014/main" id="{C15FB287-7DD2-46F1-98C3-7EC072B94EA1}"/>
              </a:ext>
            </a:extLst>
          </p:cNvPr>
          <p:cNvGraphicFramePr>
            <a:graphicFrameLocks noGrp="1"/>
          </p:cNvGraphicFramePr>
          <p:nvPr>
            <p:extLst>
              <p:ext uri="{D42A27DB-BD31-4B8C-83A1-F6EECF244321}">
                <p14:modId xmlns:p14="http://schemas.microsoft.com/office/powerpoint/2010/main" val="2654607851"/>
              </p:ext>
            </p:extLst>
          </p:nvPr>
        </p:nvGraphicFramePr>
        <p:xfrm>
          <a:off x="618226" y="3982528"/>
          <a:ext cx="10924318" cy="2172510"/>
        </p:xfrm>
        <a:graphic>
          <a:graphicData uri="http://schemas.openxmlformats.org/drawingml/2006/table">
            <a:tbl>
              <a:tblPr firstRow="1" bandRow="1">
                <a:tableStyleId>{5C22544A-7EE6-4342-B048-85BDC9FD1C3A}</a:tableStyleId>
              </a:tblPr>
              <a:tblGrid>
                <a:gridCol w="10924318">
                  <a:extLst>
                    <a:ext uri="{9D8B030D-6E8A-4147-A177-3AD203B41FA5}">
                      <a16:colId xmlns:a16="http://schemas.microsoft.com/office/drawing/2014/main" val="1645552494"/>
                    </a:ext>
                  </a:extLst>
                </a:gridCol>
              </a:tblGrid>
              <a:tr h="1421519">
                <a:tc>
                  <a:txBody>
                    <a:bodyPr/>
                    <a:lstStyle/>
                    <a:p>
                      <a:pPr fontAlgn="ctr"/>
                      <a:r>
                        <a:rPr lang="af-ZA" sz="1800" dirty="0">
                          <a:effectLst/>
                        </a:rPr>
                        <a:t>1/3 </a:t>
                      </a:r>
                      <a:r>
                        <a:rPr lang="af-ZA" sz="1800" dirty="0" err="1">
                          <a:effectLst/>
                        </a:rPr>
                        <a:t>Xzy</a:t>
                      </a:r>
                      <a:r>
                        <a:rPr lang="zh-CN" altLang="en-US" sz="1800">
                          <a:effectLst/>
                        </a:rPr>
                        <a:t>和</a:t>
                      </a:r>
                      <a:r>
                        <a:rPr lang="af-ZA" sz="1800" dirty="0">
                          <a:effectLst/>
                        </a:rPr>
                        <a:t>LD</a:t>
                      </a:r>
                      <a:r>
                        <a:rPr lang="zh-CN" altLang="en-US" sz="1800">
                          <a:effectLst/>
                        </a:rPr>
                        <a:t>在期末考前夕发明了自爆王</a:t>
                      </a:r>
                      <a:r>
                        <a:rPr lang="en-US" altLang="zh-CN" sz="1800" dirty="0">
                          <a:effectLst/>
                        </a:rPr>
                        <a:t>,</a:t>
                      </a:r>
                      <a:r>
                        <a:rPr lang="zh-CN" altLang="en-US" sz="1800">
                          <a:effectLst/>
                        </a:rPr>
                        <a:t>十分热门</a:t>
                      </a:r>
                      <a:r>
                        <a:rPr lang="en-US" altLang="zh-CN" sz="1800" dirty="0">
                          <a:effectLst/>
                        </a:rPr>
                        <a:t>,</a:t>
                      </a:r>
                      <a:r>
                        <a:rPr lang="zh-CN" altLang="en-US" sz="1800">
                          <a:effectLst/>
                        </a:rPr>
                        <a:t>输出惊人</a:t>
                      </a:r>
                      <a:endParaRPr lang="zh-CN" altLang="en-US" sz="1800">
                        <a:solidFill>
                          <a:srgbClr val="006100"/>
                        </a:solidFill>
                        <a:effectLst/>
                        <a:latin typeface="宋体"/>
                        <a:ea typeface="宋体"/>
                      </a:endParaRPr>
                    </a:p>
                  </a:txBody>
                  <a:tcPr marL="9525" marR="9525" marT="9525" anchor="ctr"/>
                </a:tc>
                <a:extLst>
                  <a:ext uri="{0D108BD9-81ED-4DB2-BD59-A6C34878D82A}">
                    <a16:rowId xmlns:a16="http://schemas.microsoft.com/office/drawing/2014/main" val="3000773954"/>
                  </a:ext>
                </a:extLst>
              </a:tr>
              <a:tr h="750991">
                <a:tc>
                  <a:txBody>
                    <a:bodyPr/>
                    <a:lstStyle/>
                    <a:p>
                      <a:pPr fontAlgn="ctr"/>
                      <a:r>
                        <a:rPr lang="zh-CN" altLang="en-US" sz="1200">
                          <a:effectLst/>
                        </a:rPr>
                        <a:t>第一学期研发工作结束</a:t>
                      </a:r>
                      <a:endParaRPr lang="zh-CN" altLang="en-US" sz="1200">
                        <a:solidFill>
                          <a:srgbClr val="006100"/>
                        </a:solidFill>
                        <a:effectLst/>
                        <a:latin typeface="宋体" panose="02010600030101010101" pitchFamily="2" charset="-122"/>
                        <a:ea typeface="宋体" panose="02010600030101010101" pitchFamily="2" charset="-122"/>
                      </a:endParaRPr>
                    </a:p>
                  </a:txBody>
                  <a:tcPr marL="9525" marR="9525" marT="9525" anchor="ctr"/>
                </a:tc>
                <a:extLst>
                  <a:ext uri="{0D108BD9-81ED-4DB2-BD59-A6C34878D82A}">
                    <a16:rowId xmlns:a16="http://schemas.microsoft.com/office/drawing/2014/main" val="2707704049"/>
                  </a:ext>
                </a:extLst>
              </a:tr>
            </a:tbl>
          </a:graphicData>
        </a:graphic>
      </p:graphicFrame>
    </p:spTree>
    <p:extLst>
      <p:ext uri="{BB962C8B-B14F-4D97-AF65-F5344CB8AC3E}">
        <p14:creationId xmlns:p14="http://schemas.microsoft.com/office/powerpoint/2010/main" val="39238560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Arial"/>
              </a:rPr>
              <a:t>1.</a:t>
            </a: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17609"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3600" b="1" dirty="0">
              <a:solidFill>
                <a:schemeClr val="bg1"/>
              </a:solidFill>
              <a:cs typeface="Arial"/>
            </a:endParaRP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17609"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endParaRPr lang="zh-CN" altLang="en-US" dirty="0">
              <a:solidFill>
                <a:schemeClr val="tx1"/>
              </a:solidFill>
              <a:cs typeface="Arial"/>
            </a:endParaRP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3600" b="1" dirty="0">
              <a:solidFill>
                <a:schemeClr val="bg1"/>
              </a:solidFill>
              <a:cs typeface="Arial"/>
            </a:endParaRP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996499"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endParaRPr lang="zh-CN" altLang="en-US" dirty="0">
              <a:cs typeface="Arial"/>
            </a:endParaRPr>
          </a:p>
        </p:txBody>
      </p:sp>
      <p:sp>
        <p:nvSpPr>
          <p:cNvPr id="7" name="文本框 6">
            <a:extLst>
              <a:ext uri="{FF2B5EF4-FFF2-40B4-BE49-F238E27FC236}">
                <a16:creationId xmlns:a16="http://schemas.microsoft.com/office/drawing/2014/main" id="{97B3A188-1043-4631-BB7C-3A099CF13CF8}"/>
              </a:ext>
            </a:extLst>
          </p:cNvPr>
          <p:cNvSpPr txBox="1"/>
          <p:nvPr/>
        </p:nvSpPr>
        <p:spPr>
          <a:xfrm>
            <a:off x="5175586" y="513348"/>
            <a:ext cx="63426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a:t>
            </a:r>
          </a:p>
        </p:txBody>
      </p:sp>
    </p:spTree>
    <p:extLst>
      <p:ext uri="{BB962C8B-B14F-4D97-AF65-F5344CB8AC3E}">
        <p14:creationId xmlns:p14="http://schemas.microsoft.com/office/powerpoint/2010/main" val="20527366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a:t>
            </a:r>
            <a:r>
              <a:rPr lang="zh-CN" altLang="en-US" dirty="0"/>
              <a:t>电子王</a:t>
            </a: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31986"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dirty="0">
                <a:solidFill>
                  <a:schemeClr val="bg1"/>
                </a:solidFill>
              </a:rPr>
              <a:t>主动：汇流</a:t>
            </a: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31986"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en-US" altLang="zh-CN" dirty="0" err="1">
                <a:solidFill>
                  <a:schemeClr val="tx1"/>
                </a:solidFill>
                <a:cs typeface="Arial"/>
              </a:rPr>
              <a:t>耗x</a:t>
            </a:r>
            <a:r>
              <a:rPr lang="en-US" altLang="zh-CN" dirty="0">
                <a:solidFill>
                  <a:schemeClr val="tx1"/>
                </a:solidFill>
                <a:cs typeface="Arial"/>
              </a:rPr>
              <a:t>/2</a:t>
            </a:r>
            <a:r>
              <a:rPr lang="zh-CN" altLang="en-US">
                <a:solidFill>
                  <a:schemeClr val="tx1"/>
                </a:solidFill>
                <a:cs typeface="Arial"/>
              </a:rPr>
              <a:t>个点获得</a:t>
            </a:r>
            <a:r>
              <a:rPr lang="en-US" altLang="zh-CN" dirty="0">
                <a:solidFill>
                  <a:schemeClr val="tx1"/>
                </a:solidFill>
                <a:cs typeface="Arial"/>
              </a:rPr>
              <a:t>x</a:t>
            </a:r>
            <a:r>
              <a:rPr lang="zh-CN" altLang="en-US">
                <a:solidFill>
                  <a:schemeClr val="tx1"/>
                </a:solidFill>
                <a:cs typeface="Arial"/>
              </a:rPr>
              <a:t>个电子</a:t>
            </a:r>
            <a:r>
              <a:rPr lang="en-US" altLang="zh-CN" dirty="0">
                <a:solidFill>
                  <a:schemeClr val="tx1"/>
                </a:solidFill>
                <a:cs typeface="Arial"/>
              </a:rPr>
              <a:t>(</a:t>
            </a:r>
            <a:r>
              <a:rPr lang="zh-CN" altLang="en-US">
                <a:solidFill>
                  <a:schemeClr val="tx1"/>
                </a:solidFill>
                <a:cs typeface="Arial"/>
              </a:rPr>
              <a:t>必须为整数</a:t>
            </a:r>
            <a:r>
              <a:rPr lang="en-US" altLang="zh-CN" dirty="0">
                <a:solidFill>
                  <a:schemeClr val="tx1"/>
                </a:solidFill>
                <a:cs typeface="Arial"/>
              </a:rPr>
              <a:t>) </a:t>
            </a:r>
            <a:r>
              <a:rPr lang="zh-CN" altLang="en-US">
                <a:solidFill>
                  <a:schemeClr val="tx1"/>
                </a:solidFill>
                <a:cs typeface="Arial"/>
              </a:rPr>
              <a:t>（手势表明个数） </a:t>
            </a:r>
            <a:r>
              <a:rPr lang="en-US" altLang="zh-CN" dirty="0">
                <a:solidFill>
                  <a:schemeClr val="tx1"/>
                </a:solidFill>
                <a:cs typeface="Arial"/>
              </a:rPr>
              <a:t> </a:t>
            </a:r>
            <a:r>
              <a:rPr lang="zh-CN" altLang="en-US">
                <a:solidFill>
                  <a:schemeClr val="tx1"/>
                </a:solidFill>
                <a:cs typeface="Arial"/>
              </a:rPr>
              <a:t>当和别人构成回路便会造成</a:t>
            </a:r>
            <a:r>
              <a:rPr lang="zh-CN" altLang="en-US">
                <a:solidFill>
                  <a:srgbClr val="00B0F0"/>
                </a:solidFill>
                <a:cs typeface="Arial"/>
              </a:rPr>
              <a:t>光速</a:t>
            </a:r>
            <a:r>
              <a:rPr lang="zh-CN" altLang="en-US">
                <a:solidFill>
                  <a:srgbClr val="00B050"/>
                </a:solidFill>
                <a:cs typeface="Arial"/>
              </a:rPr>
              <a:t>同类</a:t>
            </a:r>
            <a:r>
              <a:rPr lang="zh-CN" altLang="en-US">
                <a:solidFill>
                  <a:srgbClr val="FF0000"/>
                </a:solidFill>
                <a:cs typeface="Arial"/>
              </a:rPr>
              <a:t>真伤</a:t>
            </a:r>
            <a:r>
              <a:rPr lang="zh-CN" altLang="en-US">
                <a:solidFill>
                  <a:schemeClr val="tx1"/>
                </a:solidFill>
                <a:cs typeface="Arial"/>
              </a:rPr>
              <a:t>，构成回路的要求是你对对手造成了有效攻击或者对手对你造成了有效攻击。每个回路等分电子，每个电子造成</a:t>
            </a:r>
            <a:r>
              <a:rPr lang="en-US" altLang="zh-CN" dirty="0">
                <a:solidFill>
                  <a:schemeClr val="tx1"/>
                </a:solidFill>
                <a:cs typeface="Arial"/>
              </a:rPr>
              <a:t>1/2</a:t>
            </a:r>
            <a:r>
              <a:rPr lang="zh-CN" altLang="en-US">
                <a:solidFill>
                  <a:srgbClr val="00B0F0"/>
                </a:solidFill>
                <a:cs typeface="Arial"/>
              </a:rPr>
              <a:t>光速</a:t>
            </a:r>
            <a:r>
              <a:rPr lang="zh-CN" altLang="en-US">
                <a:solidFill>
                  <a:srgbClr val="00B050"/>
                </a:solidFill>
                <a:cs typeface="Arial"/>
              </a:rPr>
              <a:t>同类</a:t>
            </a:r>
            <a:r>
              <a:rPr lang="zh-CN" altLang="en-US">
                <a:solidFill>
                  <a:srgbClr val="FF0000"/>
                </a:solidFill>
                <a:cs typeface="Arial"/>
              </a:rPr>
              <a:t>真伤</a:t>
            </a:r>
            <a:r>
              <a:rPr lang="zh-CN" altLang="en-US">
                <a:solidFill>
                  <a:schemeClr val="tx1"/>
                </a:solidFill>
                <a:cs typeface="Arial"/>
              </a:rPr>
              <a:t>。</a:t>
            </a:r>
          </a:p>
          <a:p>
            <a:pPr marL="171450" indent="-171450">
              <a:lnSpc>
                <a:spcPct val="150000"/>
              </a:lnSpc>
              <a:spcBef>
                <a:spcPct val="0"/>
              </a:spcBef>
              <a:buFont typeface="Arial" panose="020B0604020202020204" pitchFamily="34" charset="0"/>
              <a:buChar char="•"/>
            </a:pPr>
            <a:r>
              <a:rPr lang="zh-CN" altLang="en-US">
                <a:solidFill>
                  <a:schemeClr val="tx1"/>
                </a:solidFill>
                <a:cs typeface="Arial"/>
              </a:rPr>
              <a:t>（使用时需说出“x个电子”并做出手势表明个数，手势与话语不一样自动算对攻击方不利的一方）</a:t>
            </a:r>
            <a:endParaRPr lang="zh-CN" altLang="en-US" dirty="0">
              <a:solidFill>
                <a:schemeClr val="tx1"/>
              </a:solidFill>
              <a:cs typeface="Arial"/>
            </a:endParaRP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dirty="0">
                <a:solidFill>
                  <a:schemeClr val="bg1"/>
                </a:solidFill>
              </a:rPr>
              <a:t>被动：电击</a:t>
            </a: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996499"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t>攻击附带</a:t>
            </a:r>
            <a:r>
              <a:rPr lang="en-US" altLang="zh-CN" dirty="0"/>
              <a:t>0.5</a:t>
            </a:r>
            <a:r>
              <a:rPr lang="zh-CN" altLang="en-US">
                <a:solidFill>
                  <a:srgbClr val="00B0F0"/>
                </a:solidFill>
              </a:rPr>
              <a:t>光速</a:t>
            </a:r>
            <a:r>
              <a:rPr lang="zh-CN" altLang="en-US">
                <a:solidFill>
                  <a:srgbClr val="00B050"/>
                </a:solidFill>
              </a:rPr>
              <a:t>枪类</a:t>
            </a:r>
            <a:r>
              <a:rPr lang="zh-CN" altLang="en-US">
                <a:solidFill>
                  <a:srgbClr val="FF0000"/>
                </a:solidFill>
              </a:rPr>
              <a:t>真伤</a:t>
            </a:r>
            <a:r>
              <a:rPr lang="zh-CN" altLang="en-US"/>
              <a:t>，自身拥有超过</a:t>
            </a:r>
            <a:r>
              <a:rPr lang="en-US" altLang="zh-CN" dirty="0"/>
              <a:t>7</a:t>
            </a:r>
            <a:r>
              <a:rPr lang="zh-CN" altLang="en-US"/>
              <a:t>个（</a:t>
            </a:r>
            <a:r>
              <a:rPr lang="en-US" altLang="zh-CN" dirty="0"/>
              <a:t>&gt;=8</a:t>
            </a:r>
            <a:r>
              <a:rPr lang="zh-CN" altLang="en-US"/>
              <a:t>）电子时回合结束时自爆（积攒瞬间不死）。一次最多加</a:t>
            </a:r>
            <a:r>
              <a:rPr lang="en-US" altLang="zh-CN" dirty="0"/>
              <a:t>5</a:t>
            </a:r>
            <a:r>
              <a:rPr lang="zh-CN" altLang="en-US"/>
              <a:t>个电子。电子不会被弹。</a:t>
            </a:r>
            <a:endParaRPr lang="en-US" altLang="zh-CN"/>
          </a:p>
        </p:txBody>
      </p:sp>
      <p:sp>
        <p:nvSpPr>
          <p:cNvPr id="8" name="文本框 7">
            <a:extLst>
              <a:ext uri="{FF2B5EF4-FFF2-40B4-BE49-F238E27FC236}">
                <a16:creationId xmlns:a16="http://schemas.microsoft.com/office/drawing/2014/main" id="{7DD12F55-261D-4B1E-87BC-DDA2913AA985}"/>
              </a:ext>
            </a:extLst>
          </p:cNvPr>
          <p:cNvSpPr txBox="1"/>
          <p:nvPr/>
        </p:nvSpPr>
        <p:spPr>
          <a:xfrm>
            <a:off x="5937585" y="513343"/>
            <a:ext cx="55806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职业特点：电子威胁/持续输出</a:t>
            </a:r>
          </a:p>
        </p:txBody>
      </p:sp>
    </p:spTree>
    <p:extLst>
      <p:ext uri="{BB962C8B-B14F-4D97-AF65-F5344CB8AC3E}">
        <p14:creationId xmlns:p14="http://schemas.microsoft.com/office/powerpoint/2010/main" val="25992816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17FAF2-2CC5-4306-BBCB-D56DAD9E166A}"/>
              </a:ext>
            </a:extLst>
          </p:cNvPr>
          <p:cNvSpPr>
            <a:spLocks noGrp="1"/>
          </p:cNvSpPr>
          <p:nvPr>
            <p:ph type="title"/>
          </p:nvPr>
        </p:nvSpPr>
        <p:spPr/>
        <p:txBody>
          <a:bodyPr/>
          <a:lstStyle/>
          <a:p>
            <a:r>
              <a:rPr lang="zh-CN" altLang="en-US" dirty="0"/>
              <a:t>玩法以及对抗策略</a:t>
            </a:r>
          </a:p>
        </p:txBody>
      </p:sp>
      <p:cxnSp>
        <p:nvCxnSpPr>
          <p:cNvPr id="41" name="肘形连接符 36">
            <a:extLst>
              <a:ext uri="{FF2B5EF4-FFF2-40B4-BE49-F238E27FC236}">
                <a16:creationId xmlns:a16="http://schemas.microsoft.com/office/drawing/2014/main" id="{CDD0B782-293D-42F4-BA59-FE2A80BBFA34}"/>
              </a:ext>
            </a:extLst>
          </p:cNvPr>
          <p:cNvCxnSpPr>
            <a:cxnSpLocks/>
            <a:stCxn id="43" idx="6"/>
            <a:endCxn id="53" idx="0"/>
          </p:cNvCxnSpPr>
          <p:nvPr/>
        </p:nvCxnSpPr>
        <p:spPr>
          <a:xfrm>
            <a:off x="6718296" y="1904548"/>
            <a:ext cx="3610849" cy="1269196"/>
          </a:xfrm>
          <a:prstGeom prst="bentConnector2">
            <a:avLst/>
          </a:prstGeom>
          <a:ln w="3175" cap="rnd">
            <a:solidFill>
              <a:schemeClr val="bg1">
                <a:lumMod val="75000"/>
              </a:schemeClr>
            </a:solidFill>
            <a:roun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肘形连接符 33">
            <a:extLst>
              <a:ext uri="{FF2B5EF4-FFF2-40B4-BE49-F238E27FC236}">
                <a16:creationId xmlns:a16="http://schemas.microsoft.com/office/drawing/2014/main" id="{2475F96E-D9C9-4E6F-972B-C94BEFEC5475}"/>
              </a:ext>
            </a:extLst>
          </p:cNvPr>
          <p:cNvCxnSpPr>
            <a:cxnSpLocks/>
            <a:stCxn id="43" idx="2"/>
            <a:endCxn id="44" idx="0"/>
          </p:cNvCxnSpPr>
          <p:nvPr/>
        </p:nvCxnSpPr>
        <p:spPr>
          <a:xfrm rot="10800000" flipV="1">
            <a:off x="1862842" y="1904547"/>
            <a:ext cx="3610853" cy="1269196"/>
          </a:xfrm>
          <a:prstGeom prst="bentConnector2">
            <a:avLst/>
          </a:prstGeom>
          <a:ln w="3175" cap="rnd">
            <a:solidFill>
              <a:schemeClr val="bg1">
                <a:lumMod val="75000"/>
              </a:schemeClr>
            </a:solidFill>
            <a:round/>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43" name="iŝ1ïḑe">
            <a:extLst>
              <a:ext uri="{FF2B5EF4-FFF2-40B4-BE49-F238E27FC236}">
                <a16:creationId xmlns:a16="http://schemas.microsoft.com/office/drawing/2014/main" id="{D1568FDF-C4FA-4F9A-8D2D-3FF23B8157A5}"/>
              </a:ext>
            </a:extLst>
          </p:cNvPr>
          <p:cNvSpPr/>
          <p:nvPr/>
        </p:nvSpPr>
        <p:spPr>
          <a:xfrm>
            <a:off x="5473695" y="1282250"/>
            <a:ext cx="1244601" cy="1244597"/>
          </a:xfrm>
          <a:prstGeom prst="ellipse">
            <a:avLst/>
          </a:prstGeom>
          <a:solidFill>
            <a:schemeClr val="accent3"/>
          </a:solidFill>
          <a:ln w="1524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endParaRPr dirty="0"/>
          </a:p>
        </p:txBody>
      </p:sp>
      <p:sp>
        <p:nvSpPr>
          <p:cNvPr id="44" name="íṣľíḓê">
            <a:extLst>
              <a:ext uri="{FF2B5EF4-FFF2-40B4-BE49-F238E27FC236}">
                <a16:creationId xmlns:a16="http://schemas.microsoft.com/office/drawing/2014/main" id="{4D41CC88-C208-45E3-9E72-A93EF65D83E6}"/>
              </a:ext>
            </a:extLst>
          </p:cNvPr>
          <p:cNvSpPr/>
          <p:nvPr/>
        </p:nvSpPr>
        <p:spPr>
          <a:xfrm>
            <a:off x="1567113" y="3173744"/>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altLang="zh-CN" sz="1600" b="1" dirty="0">
              <a:solidFill>
                <a:schemeClr val="bg1"/>
              </a:solidFill>
              <a:cs typeface="Arial"/>
            </a:endParaRPr>
          </a:p>
        </p:txBody>
      </p:sp>
      <p:sp>
        <p:nvSpPr>
          <p:cNvPr id="45" name="ïśľîḓè">
            <a:extLst>
              <a:ext uri="{FF2B5EF4-FFF2-40B4-BE49-F238E27FC236}">
                <a16:creationId xmlns:a16="http://schemas.microsoft.com/office/drawing/2014/main" id="{0CFFC4C4-7117-4C7D-AA9D-3AC2AD24447C}"/>
              </a:ext>
            </a:extLst>
          </p:cNvPr>
          <p:cNvSpPr txBox="1"/>
          <p:nvPr/>
        </p:nvSpPr>
        <p:spPr>
          <a:xfrm>
            <a:off x="670042" y="4264437"/>
            <a:ext cx="2385604" cy="1461922"/>
          </a:xfrm>
          <a:prstGeom prst="rect">
            <a:avLst/>
          </a:prstGeom>
          <a:noFill/>
        </p:spPr>
        <p:txBody>
          <a:bodyPr wrap="square" lIns="90000" tIns="46800" rIns="90000" bIns="46800" rtlCol="0">
            <a:normAutofit/>
          </a:bodyPr>
          <a:lstStyle/>
          <a:p>
            <a:pPr algn="ctr">
              <a:lnSpc>
                <a:spcPct val="150000"/>
              </a:lnSpc>
            </a:pPr>
            <a:r>
              <a:rPr lang="zh-CN" altLang="en-US" sz="1000" dirty="0"/>
              <a:t>只要有电子就可以安全的不出，者死的人会因为你判定成功而被光速杀死，救都救不回来</a:t>
            </a:r>
            <a:r>
              <a:rPr lang="en-US" altLang="zh-CN" sz="1000" dirty="0"/>
              <a:t>(</a:t>
            </a:r>
            <a:r>
              <a:rPr lang="zh-CN" altLang="en-US" sz="1000" dirty="0"/>
              <a:t>可以借此压制制裁，纵横这种吃判定技能的，也可以克制狂煞的某某者死</a:t>
            </a:r>
            <a:r>
              <a:rPr lang="en-US" altLang="zh-CN" sz="1000" dirty="0"/>
              <a:t>)</a:t>
            </a:r>
          </a:p>
        </p:txBody>
      </p:sp>
      <p:sp>
        <p:nvSpPr>
          <p:cNvPr id="46" name="îṥḻïde">
            <a:extLst>
              <a:ext uri="{FF2B5EF4-FFF2-40B4-BE49-F238E27FC236}">
                <a16:creationId xmlns:a16="http://schemas.microsoft.com/office/drawing/2014/main" id="{2E485EE3-83C3-4A41-A849-7843EF810433}"/>
              </a:ext>
            </a:extLst>
          </p:cNvPr>
          <p:cNvSpPr txBox="1"/>
          <p:nvPr/>
        </p:nvSpPr>
        <p:spPr>
          <a:xfrm>
            <a:off x="670041" y="3792617"/>
            <a:ext cx="2385602" cy="471820"/>
          </a:xfrm>
          <a:prstGeom prst="rect">
            <a:avLst/>
          </a:prstGeom>
          <a:noFill/>
        </p:spPr>
        <p:txBody>
          <a:bodyPr wrap="square" rtlCol="0" anchor="ctr">
            <a:normAutofit/>
          </a:bodyPr>
          <a:lstStyle/>
          <a:p>
            <a:pPr algn="ctr"/>
            <a:r>
              <a:rPr lang="zh-CN" altLang="en-US" b="1" dirty="0">
                <a:solidFill>
                  <a:schemeClr val="accent1"/>
                </a:solidFill>
              </a:rPr>
              <a:t>有电子时不出无敌</a:t>
            </a:r>
            <a:endParaRPr lang="en-US" altLang="zh-CN" b="1" dirty="0">
              <a:solidFill>
                <a:schemeClr val="accent1"/>
              </a:solidFill>
            </a:endParaRPr>
          </a:p>
        </p:txBody>
      </p:sp>
      <p:sp>
        <p:nvSpPr>
          <p:cNvPr id="47" name="ï$ḻíḑè">
            <a:extLst>
              <a:ext uri="{FF2B5EF4-FFF2-40B4-BE49-F238E27FC236}">
                <a16:creationId xmlns:a16="http://schemas.microsoft.com/office/drawing/2014/main" id="{56805277-5BBB-47F7-A2C5-BED9EF9A44F3}"/>
              </a:ext>
            </a:extLst>
          </p:cNvPr>
          <p:cNvSpPr/>
          <p:nvPr/>
        </p:nvSpPr>
        <p:spPr>
          <a:xfrm>
            <a:off x="4389214" y="3173744"/>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altLang="zh-CN" sz="1600" b="1" dirty="0">
              <a:solidFill>
                <a:schemeClr val="bg1"/>
              </a:solidFill>
              <a:cs typeface="Arial"/>
            </a:endParaRPr>
          </a:p>
        </p:txBody>
      </p:sp>
      <p:sp>
        <p:nvSpPr>
          <p:cNvPr id="48" name="ïSļíďé">
            <a:extLst>
              <a:ext uri="{FF2B5EF4-FFF2-40B4-BE49-F238E27FC236}">
                <a16:creationId xmlns:a16="http://schemas.microsoft.com/office/drawing/2014/main" id="{6DA683A6-4FAF-46D7-A4E2-AC4609A74A70}"/>
              </a:ext>
            </a:extLst>
          </p:cNvPr>
          <p:cNvSpPr txBox="1"/>
          <p:nvPr/>
        </p:nvSpPr>
        <p:spPr>
          <a:xfrm>
            <a:off x="3492144" y="4264437"/>
            <a:ext cx="2385604" cy="1461922"/>
          </a:xfrm>
          <a:prstGeom prst="rect">
            <a:avLst/>
          </a:prstGeom>
          <a:noFill/>
        </p:spPr>
        <p:txBody>
          <a:bodyPr wrap="square" lIns="90000" tIns="46800" rIns="90000" bIns="46800" rtlCol="0">
            <a:normAutofit/>
          </a:bodyPr>
          <a:lstStyle/>
          <a:p>
            <a:pPr algn="ctr">
              <a:lnSpc>
                <a:spcPct val="150000"/>
              </a:lnSpc>
            </a:pPr>
            <a:r>
              <a:rPr lang="zh-CN" altLang="en-US" sz="1000" dirty="0"/>
              <a:t>当你觉得一定会被攻击的时候可以在关键回合</a:t>
            </a:r>
            <a:r>
              <a:rPr lang="en-US" altLang="zh-CN" sz="1000" dirty="0"/>
              <a:t>+5</a:t>
            </a:r>
            <a:r>
              <a:rPr lang="zh-CN" altLang="en-US" sz="1000" dirty="0"/>
              <a:t>个电子</a:t>
            </a:r>
            <a:r>
              <a:rPr lang="en-US" altLang="zh-CN" sz="1000" dirty="0"/>
              <a:t>,</a:t>
            </a:r>
            <a:r>
              <a:rPr lang="zh-CN" altLang="en-US" sz="1000" dirty="0"/>
              <a:t>使得自身瞬间最多有</a:t>
            </a:r>
            <a:r>
              <a:rPr lang="en-US" altLang="zh-CN" sz="1000" dirty="0"/>
              <a:t>13</a:t>
            </a:r>
            <a:r>
              <a:rPr lang="zh-CN" altLang="en-US" sz="1000" dirty="0"/>
              <a:t>个电子，这样即使被三个人攻击只要有一个攻击</a:t>
            </a:r>
            <a:r>
              <a:rPr lang="en-US" altLang="zh-CN" sz="1000" dirty="0"/>
              <a:t>&lt;2</a:t>
            </a:r>
            <a:r>
              <a:rPr lang="zh-CN" altLang="en-US" sz="1000" dirty="0"/>
              <a:t>照样可以杀死。（但是如果对面三个合力你只能让总伤害</a:t>
            </a:r>
            <a:r>
              <a:rPr lang="en-US" altLang="zh-CN" sz="1000" dirty="0"/>
              <a:t>-6.5</a:t>
            </a:r>
            <a:r>
              <a:rPr lang="zh-CN" altLang="en-US" sz="1000" dirty="0"/>
              <a:t>）</a:t>
            </a:r>
            <a:endParaRPr lang="en-US" altLang="zh-CN" sz="1000" dirty="0"/>
          </a:p>
        </p:txBody>
      </p:sp>
      <p:sp>
        <p:nvSpPr>
          <p:cNvPr id="49" name="ïŝḻiḋè">
            <a:extLst>
              <a:ext uri="{FF2B5EF4-FFF2-40B4-BE49-F238E27FC236}">
                <a16:creationId xmlns:a16="http://schemas.microsoft.com/office/drawing/2014/main" id="{8875F943-00A8-462C-9B9B-2BEA117C39A6}"/>
              </a:ext>
            </a:extLst>
          </p:cNvPr>
          <p:cNvSpPr txBox="1"/>
          <p:nvPr/>
        </p:nvSpPr>
        <p:spPr>
          <a:xfrm>
            <a:off x="3492143" y="3792617"/>
            <a:ext cx="2385602" cy="471820"/>
          </a:xfrm>
          <a:prstGeom prst="rect">
            <a:avLst/>
          </a:prstGeom>
          <a:noFill/>
        </p:spPr>
        <p:txBody>
          <a:bodyPr wrap="square" rtlCol="0" anchor="ctr">
            <a:normAutofit/>
          </a:bodyPr>
          <a:lstStyle/>
          <a:p>
            <a:pPr algn="ctr"/>
            <a:r>
              <a:rPr lang="zh-CN" altLang="en-US" b="1" dirty="0">
                <a:solidFill>
                  <a:schemeClr val="accent1"/>
                </a:solidFill>
              </a:rPr>
              <a:t>危险时可以自加电子</a:t>
            </a:r>
            <a:endParaRPr lang="en-US" altLang="zh-CN" b="1" dirty="0">
              <a:solidFill>
                <a:schemeClr val="accent1"/>
              </a:solidFill>
            </a:endParaRPr>
          </a:p>
        </p:txBody>
      </p:sp>
      <p:sp>
        <p:nvSpPr>
          <p:cNvPr id="50" name="ïṥḷîďè">
            <a:extLst>
              <a:ext uri="{FF2B5EF4-FFF2-40B4-BE49-F238E27FC236}">
                <a16:creationId xmlns:a16="http://schemas.microsoft.com/office/drawing/2014/main" id="{01E4BA37-D0B6-4BF9-B2F1-514881F48101}"/>
              </a:ext>
            </a:extLst>
          </p:cNvPr>
          <p:cNvSpPr/>
          <p:nvPr/>
        </p:nvSpPr>
        <p:spPr>
          <a:xfrm>
            <a:off x="7211315" y="3173744"/>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altLang="zh-CN" sz="1600" b="1" dirty="0">
              <a:solidFill>
                <a:schemeClr val="bg1"/>
              </a:solidFill>
              <a:cs typeface="Arial"/>
            </a:endParaRPr>
          </a:p>
        </p:txBody>
      </p:sp>
      <p:sp>
        <p:nvSpPr>
          <p:cNvPr id="51" name="íŝlíḍé">
            <a:extLst>
              <a:ext uri="{FF2B5EF4-FFF2-40B4-BE49-F238E27FC236}">
                <a16:creationId xmlns:a16="http://schemas.microsoft.com/office/drawing/2014/main" id="{AE7860FF-2924-4E37-96C5-28530A6E7905}"/>
              </a:ext>
            </a:extLst>
          </p:cNvPr>
          <p:cNvSpPr txBox="1"/>
          <p:nvPr/>
        </p:nvSpPr>
        <p:spPr>
          <a:xfrm>
            <a:off x="6314245" y="4264437"/>
            <a:ext cx="2385604" cy="1461922"/>
          </a:xfrm>
          <a:prstGeom prst="rect">
            <a:avLst/>
          </a:prstGeom>
          <a:noFill/>
        </p:spPr>
        <p:txBody>
          <a:bodyPr wrap="square" lIns="90000" tIns="46800" rIns="90000" bIns="46800" rtlCol="0" anchor="t">
            <a:normAutofit/>
          </a:bodyPr>
          <a:lstStyle/>
          <a:p>
            <a:pPr algn="ctr">
              <a:lnSpc>
                <a:spcPct val="150000"/>
              </a:lnSpc>
            </a:pPr>
            <a:r>
              <a:rPr lang="zh-CN" altLang="en-US" sz="1000"/>
              <a:t>可以让队友卖命换掉他，例如用三圣用一条命分掉他的电子</a:t>
            </a:r>
            <a:r>
              <a:rPr lang="en-US" altLang="zh-CN" sz="1000" dirty="0"/>
              <a:t>,</a:t>
            </a:r>
            <a:r>
              <a:rPr lang="en-US" altLang="zh-CN" sz="1000" dirty="0" err="1"/>
              <a:t>然后</a:t>
            </a:r>
            <a:r>
              <a:rPr lang="zh-CN" altLang="en-US" sz="1000"/>
              <a:t>当他电子少点也少的时候秒掉他即可</a:t>
            </a:r>
            <a:endParaRPr lang="en-US" altLang="zh-CN" sz="1000"/>
          </a:p>
        </p:txBody>
      </p:sp>
      <p:sp>
        <p:nvSpPr>
          <p:cNvPr id="52" name="iṩḷïďé">
            <a:extLst>
              <a:ext uri="{FF2B5EF4-FFF2-40B4-BE49-F238E27FC236}">
                <a16:creationId xmlns:a16="http://schemas.microsoft.com/office/drawing/2014/main" id="{62CC6AC9-BAFE-45A5-BD42-5B01792512A0}"/>
              </a:ext>
            </a:extLst>
          </p:cNvPr>
          <p:cNvSpPr txBox="1"/>
          <p:nvPr/>
        </p:nvSpPr>
        <p:spPr>
          <a:xfrm>
            <a:off x="6314244" y="3792617"/>
            <a:ext cx="2385602" cy="471820"/>
          </a:xfrm>
          <a:prstGeom prst="rect">
            <a:avLst/>
          </a:prstGeom>
          <a:noFill/>
        </p:spPr>
        <p:txBody>
          <a:bodyPr wrap="square" rtlCol="0" anchor="ctr">
            <a:normAutofit/>
          </a:bodyPr>
          <a:lstStyle/>
          <a:p>
            <a:pPr algn="ctr"/>
            <a:r>
              <a:rPr lang="zh-CN" altLang="en-US" b="1" dirty="0">
                <a:solidFill>
                  <a:schemeClr val="accent1"/>
                </a:solidFill>
              </a:rPr>
              <a:t>选择防守反击</a:t>
            </a:r>
            <a:endParaRPr lang="en-US" altLang="zh-CN" b="1" dirty="0">
              <a:solidFill>
                <a:schemeClr val="accent1"/>
              </a:solidFill>
            </a:endParaRPr>
          </a:p>
        </p:txBody>
      </p:sp>
      <p:sp>
        <p:nvSpPr>
          <p:cNvPr id="53" name="iś1íďê">
            <a:extLst>
              <a:ext uri="{FF2B5EF4-FFF2-40B4-BE49-F238E27FC236}">
                <a16:creationId xmlns:a16="http://schemas.microsoft.com/office/drawing/2014/main" id="{086FEF24-4943-48CA-8E96-0147FA94C91B}"/>
              </a:ext>
            </a:extLst>
          </p:cNvPr>
          <p:cNvSpPr/>
          <p:nvPr/>
        </p:nvSpPr>
        <p:spPr>
          <a:xfrm>
            <a:off x="10033415" y="3173744"/>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altLang="zh-CN" sz="1600" b="1" dirty="0">
              <a:solidFill>
                <a:schemeClr val="bg1"/>
              </a:solidFill>
              <a:cs typeface="Arial"/>
            </a:endParaRPr>
          </a:p>
        </p:txBody>
      </p:sp>
      <p:sp>
        <p:nvSpPr>
          <p:cNvPr id="54" name="ïşḻíḍe">
            <a:extLst>
              <a:ext uri="{FF2B5EF4-FFF2-40B4-BE49-F238E27FC236}">
                <a16:creationId xmlns:a16="http://schemas.microsoft.com/office/drawing/2014/main" id="{8B7FBBB7-CACB-4A80-B8C5-D48D744419DC}"/>
              </a:ext>
            </a:extLst>
          </p:cNvPr>
          <p:cNvSpPr txBox="1"/>
          <p:nvPr/>
        </p:nvSpPr>
        <p:spPr>
          <a:xfrm>
            <a:off x="9136345" y="4264437"/>
            <a:ext cx="2385604" cy="1461922"/>
          </a:xfrm>
          <a:prstGeom prst="rect">
            <a:avLst/>
          </a:prstGeom>
          <a:noFill/>
        </p:spPr>
        <p:txBody>
          <a:bodyPr wrap="square" lIns="90000" tIns="46800" rIns="90000" bIns="46800" rtlCol="0" anchor="t">
            <a:normAutofit/>
          </a:bodyPr>
          <a:lstStyle/>
          <a:p>
            <a:pPr algn="ctr">
              <a:lnSpc>
                <a:spcPct val="150000"/>
              </a:lnSpc>
            </a:pPr>
            <a:r>
              <a:rPr lang="zh-CN" altLang="en-US" sz="1000"/>
              <a:t>用金刚自爆这种开局无脑压制的职业去压制电子王的发育，然后利用点力压制或者人数压制击杀他。切记千万不要者死！最好用能够破不出的职业直接秒杀。</a:t>
            </a:r>
            <a:endParaRPr lang="en-US" altLang="zh-CN" sz="1000"/>
          </a:p>
        </p:txBody>
      </p:sp>
      <p:sp>
        <p:nvSpPr>
          <p:cNvPr id="55" name="îslíde">
            <a:extLst>
              <a:ext uri="{FF2B5EF4-FFF2-40B4-BE49-F238E27FC236}">
                <a16:creationId xmlns:a16="http://schemas.microsoft.com/office/drawing/2014/main" id="{35A09732-D1A4-44AA-BEC8-3989211CE18F}"/>
              </a:ext>
            </a:extLst>
          </p:cNvPr>
          <p:cNvSpPr txBox="1"/>
          <p:nvPr/>
        </p:nvSpPr>
        <p:spPr>
          <a:xfrm>
            <a:off x="9136344" y="3792617"/>
            <a:ext cx="2385602" cy="471820"/>
          </a:xfrm>
          <a:prstGeom prst="rect">
            <a:avLst/>
          </a:prstGeom>
          <a:noFill/>
        </p:spPr>
        <p:txBody>
          <a:bodyPr wrap="square" rtlCol="0" anchor="ctr">
            <a:normAutofit/>
          </a:bodyPr>
          <a:lstStyle/>
          <a:p>
            <a:pPr algn="ctr"/>
            <a:r>
              <a:rPr lang="zh-CN" altLang="en-US" b="1" dirty="0">
                <a:solidFill>
                  <a:schemeClr val="accent1"/>
                </a:solidFill>
              </a:rPr>
              <a:t>开局碾压</a:t>
            </a:r>
            <a:endParaRPr lang="en-US" altLang="zh-CN" b="1" dirty="0">
              <a:solidFill>
                <a:schemeClr val="accent1"/>
              </a:solidFill>
            </a:endParaRPr>
          </a:p>
        </p:txBody>
      </p:sp>
      <p:cxnSp>
        <p:nvCxnSpPr>
          <p:cNvPr id="56" name="肘形连接符 14">
            <a:extLst>
              <a:ext uri="{FF2B5EF4-FFF2-40B4-BE49-F238E27FC236}">
                <a16:creationId xmlns:a16="http://schemas.microsoft.com/office/drawing/2014/main" id="{18A4277A-A321-4B35-B67E-3A6B37ACE942}"/>
              </a:ext>
            </a:extLst>
          </p:cNvPr>
          <p:cNvCxnSpPr>
            <a:stCxn id="43" idx="2"/>
            <a:endCxn id="47" idx="0"/>
          </p:cNvCxnSpPr>
          <p:nvPr/>
        </p:nvCxnSpPr>
        <p:spPr>
          <a:xfrm rot="10800000" flipV="1">
            <a:off x="4684944" y="1904547"/>
            <a:ext cx="788752" cy="1269196"/>
          </a:xfrm>
          <a:prstGeom prst="bentConnector2">
            <a:avLst/>
          </a:prstGeom>
          <a:ln w="3175" cap="rnd">
            <a:solidFill>
              <a:schemeClr val="bg1">
                <a:lumMod val="75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肘形连接符 16">
            <a:extLst>
              <a:ext uri="{FF2B5EF4-FFF2-40B4-BE49-F238E27FC236}">
                <a16:creationId xmlns:a16="http://schemas.microsoft.com/office/drawing/2014/main" id="{FF18DFFA-B51D-48FD-9C3B-913EDC268C7B}"/>
              </a:ext>
            </a:extLst>
          </p:cNvPr>
          <p:cNvCxnSpPr>
            <a:stCxn id="43" idx="6"/>
            <a:endCxn id="50" idx="0"/>
          </p:cNvCxnSpPr>
          <p:nvPr/>
        </p:nvCxnSpPr>
        <p:spPr>
          <a:xfrm>
            <a:off x="6718296" y="1904548"/>
            <a:ext cx="788749" cy="1269196"/>
          </a:xfrm>
          <a:prstGeom prst="bentConnector2">
            <a:avLst/>
          </a:prstGeom>
          <a:ln w="3175" cap="rnd">
            <a:solidFill>
              <a:schemeClr val="bg1">
                <a:lumMod val="75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0362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zh-CN" altLang="en-US" dirty="0"/>
              <a:t>队式赛搭配</a:t>
            </a:r>
            <a:r>
              <a:rPr lang="en-US" altLang="zh-CN" dirty="0"/>
              <a:t>&amp;</a:t>
            </a:r>
            <a:r>
              <a:rPr lang="zh-CN" altLang="en-US" dirty="0"/>
              <a:t>克制手段</a:t>
            </a:r>
          </a:p>
        </p:txBody>
      </p:sp>
      <p:sp>
        <p:nvSpPr>
          <p:cNvPr id="43" name="îṥḷídè">
            <a:extLst>
              <a:ext uri="{FF2B5EF4-FFF2-40B4-BE49-F238E27FC236}">
                <a16:creationId xmlns:a16="http://schemas.microsoft.com/office/drawing/2014/main" id="{D95C1773-8D11-4830-8C44-623404D5F8BF}"/>
              </a:ext>
            </a:extLst>
          </p:cNvPr>
          <p:cNvSpPr/>
          <p:nvPr/>
        </p:nvSpPr>
        <p:spPr>
          <a:xfrm>
            <a:off x="4657993" y="1982719"/>
            <a:ext cx="2865608" cy="330891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noFill/>
          <a:ln w="127000">
            <a:solidFill>
              <a:schemeClr val="tx2">
                <a:lumMod val="20000"/>
                <a:lumOff val="80000"/>
              </a:schemeClr>
            </a:solidFill>
            <a:miter lim="400000"/>
          </a:ln>
        </p:spPr>
        <p:txBody>
          <a:bodyPr lIns="50800" tIns="50800" rIns="50800" bIns="50800" anchor="ctr"/>
          <a:lstStyle/>
          <a:p>
            <a:pPr lvl="0" defTabSz="825500">
              <a:defRPr sz="3200"/>
            </a:pPr>
            <a:endParaRPr/>
          </a:p>
        </p:txBody>
      </p:sp>
      <p:sp>
        <p:nvSpPr>
          <p:cNvPr id="44" name="îṥḻîḋé">
            <a:extLst>
              <a:ext uri="{FF2B5EF4-FFF2-40B4-BE49-F238E27FC236}">
                <a16:creationId xmlns:a16="http://schemas.microsoft.com/office/drawing/2014/main" id="{2AA484B1-00C8-4E78-9E63-AEADBBCEC6FB}"/>
              </a:ext>
            </a:extLst>
          </p:cNvPr>
          <p:cNvSpPr/>
          <p:nvPr/>
        </p:nvSpPr>
        <p:spPr>
          <a:xfrm flipV="1">
            <a:off x="4655893" y="2814340"/>
            <a:ext cx="2869807" cy="1645677"/>
          </a:xfrm>
          <a:prstGeom prst="line">
            <a:avLst/>
          </a:prstGeom>
          <a:ln w="127000">
            <a:solidFill>
              <a:schemeClr val="tx2">
                <a:lumMod val="20000"/>
                <a:lumOff val="80000"/>
              </a:schemeClr>
            </a:solidFill>
            <a:miter lim="400000"/>
          </a:ln>
        </p:spPr>
        <p:txBody>
          <a:bodyPr lIns="50800" tIns="50800" rIns="50800" bIns="50800" anchor="ctr"/>
          <a:lstStyle/>
          <a:p>
            <a:pPr lvl="0" defTabSz="825500">
              <a:defRPr sz="3200">
                <a:solidFill>
                  <a:srgbClr val="000000"/>
                </a:solidFill>
              </a:defRPr>
            </a:pPr>
            <a:endParaRPr/>
          </a:p>
        </p:txBody>
      </p:sp>
      <p:sp>
        <p:nvSpPr>
          <p:cNvPr id="45" name="ïSliḓé">
            <a:extLst>
              <a:ext uri="{FF2B5EF4-FFF2-40B4-BE49-F238E27FC236}">
                <a16:creationId xmlns:a16="http://schemas.microsoft.com/office/drawing/2014/main" id="{17BA20A2-64A6-4B4E-AD92-824F427F8AFB}"/>
              </a:ext>
            </a:extLst>
          </p:cNvPr>
          <p:cNvSpPr/>
          <p:nvPr/>
        </p:nvSpPr>
        <p:spPr>
          <a:xfrm>
            <a:off x="4725686" y="2846411"/>
            <a:ext cx="2730222" cy="1581532"/>
          </a:xfrm>
          <a:prstGeom prst="line">
            <a:avLst/>
          </a:prstGeom>
          <a:ln w="127000">
            <a:solidFill>
              <a:schemeClr val="tx2">
                <a:lumMod val="20000"/>
                <a:lumOff val="80000"/>
              </a:schemeClr>
            </a:solidFill>
            <a:miter lim="400000"/>
          </a:ln>
        </p:spPr>
        <p:txBody>
          <a:bodyPr lIns="50800" tIns="50800" rIns="50800" bIns="50800" anchor="ctr"/>
          <a:lstStyle/>
          <a:p>
            <a:pPr lvl="0" defTabSz="825500">
              <a:defRPr sz="3200">
                <a:solidFill>
                  <a:srgbClr val="000000"/>
                </a:solidFill>
              </a:defRPr>
            </a:pPr>
            <a:endParaRPr/>
          </a:p>
        </p:txBody>
      </p:sp>
      <p:sp>
        <p:nvSpPr>
          <p:cNvPr id="46" name="ïṩ1îdè">
            <a:extLst>
              <a:ext uri="{FF2B5EF4-FFF2-40B4-BE49-F238E27FC236}">
                <a16:creationId xmlns:a16="http://schemas.microsoft.com/office/drawing/2014/main" id="{FF098205-F40E-4804-8C5E-47EDF775EA7E}"/>
              </a:ext>
            </a:extLst>
          </p:cNvPr>
          <p:cNvSpPr/>
          <p:nvPr/>
        </p:nvSpPr>
        <p:spPr>
          <a:xfrm flipH="1">
            <a:off x="6084981" y="2064026"/>
            <a:ext cx="1" cy="3146304"/>
          </a:xfrm>
          <a:prstGeom prst="line">
            <a:avLst/>
          </a:prstGeom>
          <a:ln w="127000">
            <a:solidFill>
              <a:schemeClr val="tx2">
                <a:lumMod val="20000"/>
                <a:lumOff val="80000"/>
              </a:schemeClr>
            </a:solidFill>
            <a:miter lim="400000"/>
          </a:ln>
        </p:spPr>
        <p:txBody>
          <a:bodyPr lIns="50800" tIns="50800" rIns="50800" bIns="50800" anchor="ctr"/>
          <a:lstStyle/>
          <a:p>
            <a:pPr lvl="0" defTabSz="825500">
              <a:defRPr sz="3200">
                <a:solidFill>
                  <a:srgbClr val="000000"/>
                </a:solidFill>
              </a:defRPr>
            </a:pPr>
            <a:endParaRPr/>
          </a:p>
        </p:txBody>
      </p:sp>
      <p:sp>
        <p:nvSpPr>
          <p:cNvPr id="47" name="îṡ1íḋé">
            <a:extLst>
              <a:ext uri="{FF2B5EF4-FFF2-40B4-BE49-F238E27FC236}">
                <a16:creationId xmlns:a16="http://schemas.microsoft.com/office/drawing/2014/main" id="{8A361C40-E434-4F40-B051-ABA2CD21F6BE}"/>
              </a:ext>
            </a:extLst>
          </p:cNvPr>
          <p:cNvSpPr/>
          <p:nvPr/>
        </p:nvSpPr>
        <p:spPr bwMode="auto">
          <a:xfrm>
            <a:off x="5908275" y="3461403"/>
            <a:ext cx="365042" cy="351549"/>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bg1"/>
          </a:solidFill>
          <a:ln w="0">
            <a:noFill/>
            <a:prstDash val="solid"/>
            <a:round/>
          </a:ln>
        </p:spPr>
        <p:txBody>
          <a:bodyPr wrap="square">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fontAlgn="auto" hangingPunct="1">
              <a:defRPr/>
            </a:pPr>
            <a:endParaRPr lang="en-IN" sz="2399" noProof="1"/>
          </a:p>
        </p:txBody>
      </p:sp>
      <p:sp>
        <p:nvSpPr>
          <p:cNvPr id="48" name="íSḷíḋe">
            <a:extLst>
              <a:ext uri="{FF2B5EF4-FFF2-40B4-BE49-F238E27FC236}">
                <a16:creationId xmlns:a16="http://schemas.microsoft.com/office/drawing/2014/main" id="{4FCE0D68-9F15-4770-9F6E-3550C1DA65C1}"/>
              </a:ext>
            </a:extLst>
          </p:cNvPr>
          <p:cNvSpPr/>
          <p:nvPr/>
        </p:nvSpPr>
        <p:spPr>
          <a:xfrm>
            <a:off x="4400533" y="2594690"/>
            <a:ext cx="503287" cy="503442"/>
          </a:xfrm>
          <a:prstGeom prst="ellipse">
            <a:avLst/>
          </a:prstGeom>
          <a:solidFill>
            <a:schemeClr val="bg2"/>
          </a:solid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defRPr/>
            </a:pPr>
            <a:endParaRPr lang="en-IN" sz="1999" noProof="1">
              <a:solidFill>
                <a:schemeClr val="bg1">
                  <a:lumMod val="95000"/>
                </a:schemeClr>
              </a:solidFill>
            </a:endParaRPr>
          </a:p>
        </p:txBody>
      </p:sp>
      <p:sp>
        <p:nvSpPr>
          <p:cNvPr id="49" name="íslîḋé">
            <a:extLst>
              <a:ext uri="{FF2B5EF4-FFF2-40B4-BE49-F238E27FC236}">
                <a16:creationId xmlns:a16="http://schemas.microsoft.com/office/drawing/2014/main" id="{6237FFB2-B1FB-4F07-9C47-06EF8EB415F3}"/>
              </a:ext>
            </a:extLst>
          </p:cNvPr>
          <p:cNvSpPr/>
          <p:nvPr/>
        </p:nvSpPr>
        <p:spPr bwMode="auto">
          <a:xfrm>
            <a:off x="4533957" y="2732561"/>
            <a:ext cx="236441" cy="227700"/>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w="0">
            <a:noFill/>
            <a:prstDash val="solid"/>
            <a:round/>
          </a:ln>
        </p:spPr>
        <p:txBody>
          <a:bodyPr wrap="square">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fontAlgn="auto" hangingPunct="1">
              <a:defRPr/>
            </a:pPr>
            <a:endParaRPr lang="en-IN" sz="2399" noProof="1"/>
          </a:p>
        </p:txBody>
      </p:sp>
      <p:sp>
        <p:nvSpPr>
          <p:cNvPr id="50" name="îs1íďê">
            <a:extLst>
              <a:ext uri="{FF2B5EF4-FFF2-40B4-BE49-F238E27FC236}">
                <a16:creationId xmlns:a16="http://schemas.microsoft.com/office/drawing/2014/main" id="{6A0D2E83-C035-4838-8DCE-95B3F523727E}"/>
              </a:ext>
            </a:extLst>
          </p:cNvPr>
          <p:cNvSpPr/>
          <p:nvPr/>
        </p:nvSpPr>
        <p:spPr>
          <a:xfrm>
            <a:off x="4400533" y="4224332"/>
            <a:ext cx="503287" cy="503442"/>
          </a:xfrm>
          <a:prstGeom prst="ellipse">
            <a:avLst/>
          </a:prstGeom>
          <a:solidFill>
            <a:schemeClr val="bg2"/>
          </a:solid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defRPr/>
            </a:pPr>
            <a:endParaRPr lang="en-IN" sz="1999" noProof="1">
              <a:solidFill>
                <a:schemeClr val="bg1">
                  <a:lumMod val="95000"/>
                </a:schemeClr>
              </a:solidFill>
            </a:endParaRPr>
          </a:p>
        </p:txBody>
      </p:sp>
      <p:sp>
        <p:nvSpPr>
          <p:cNvPr id="51" name="îsľîḑe">
            <a:extLst>
              <a:ext uri="{FF2B5EF4-FFF2-40B4-BE49-F238E27FC236}">
                <a16:creationId xmlns:a16="http://schemas.microsoft.com/office/drawing/2014/main" id="{210DE2AC-3AB9-45BF-B1ED-7A274E5D12D4}"/>
              </a:ext>
            </a:extLst>
          </p:cNvPr>
          <p:cNvSpPr/>
          <p:nvPr/>
        </p:nvSpPr>
        <p:spPr bwMode="auto">
          <a:xfrm>
            <a:off x="4533957" y="4362203"/>
            <a:ext cx="236441" cy="227700"/>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w="0">
            <a:noFill/>
            <a:prstDash val="solid"/>
            <a:round/>
          </a:ln>
        </p:spPr>
        <p:txBody>
          <a:bodyPr wrap="square">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fontAlgn="auto" hangingPunct="1">
              <a:defRPr/>
            </a:pPr>
            <a:endParaRPr lang="en-IN" sz="2399" noProof="1"/>
          </a:p>
        </p:txBody>
      </p:sp>
      <p:sp>
        <p:nvSpPr>
          <p:cNvPr id="92" name="íSľidê">
            <a:extLst>
              <a:ext uri="{FF2B5EF4-FFF2-40B4-BE49-F238E27FC236}">
                <a16:creationId xmlns:a16="http://schemas.microsoft.com/office/drawing/2014/main" id="{7747D9F1-F537-439F-B227-3F5A695826B5}"/>
              </a:ext>
            </a:extLst>
          </p:cNvPr>
          <p:cNvSpPr/>
          <p:nvPr/>
        </p:nvSpPr>
        <p:spPr>
          <a:xfrm>
            <a:off x="7288177" y="2594690"/>
            <a:ext cx="503287" cy="503442"/>
          </a:xfrm>
          <a:prstGeom prst="ellipse">
            <a:avLst/>
          </a:prstGeom>
          <a:solidFill>
            <a:schemeClr val="bg2"/>
          </a:solid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defRPr/>
            </a:pPr>
            <a:endParaRPr lang="en-IN" sz="1999" noProof="1">
              <a:solidFill>
                <a:schemeClr val="bg1">
                  <a:lumMod val="95000"/>
                </a:schemeClr>
              </a:solidFill>
            </a:endParaRPr>
          </a:p>
        </p:txBody>
      </p:sp>
      <p:sp>
        <p:nvSpPr>
          <p:cNvPr id="93" name="îṥḷîḓê">
            <a:extLst>
              <a:ext uri="{FF2B5EF4-FFF2-40B4-BE49-F238E27FC236}">
                <a16:creationId xmlns:a16="http://schemas.microsoft.com/office/drawing/2014/main" id="{6C317C8A-5D04-4C17-8E0D-61541DF7D90A}"/>
              </a:ext>
            </a:extLst>
          </p:cNvPr>
          <p:cNvSpPr/>
          <p:nvPr/>
        </p:nvSpPr>
        <p:spPr bwMode="auto">
          <a:xfrm>
            <a:off x="7421601" y="2732561"/>
            <a:ext cx="236441" cy="227700"/>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w="0">
            <a:noFill/>
            <a:prstDash val="solid"/>
            <a:round/>
          </a:ln>
        </p:spPr>
        <p:txBody>
          <a:bodyPr wrap="square">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fontAlgn="auto" hangingPunct="1">
              <a:defRPr/>
            </a:pPr>
            <a:endParaRPr lang="en-IN" sz="2399" noProof="1"/>
          </a:p>
        </p:txBody>
      </p:sp>
      <p:sp>
        <p:nvSpPr>
          <p:cNvPr id="94" name="ïṡlidê">
            <a:extLst>
              <a:ext uri="{FF2B5EF4-FFF2-40B4-BE49-F238E27FC236}">
                <a16:creationId xmlns:a16="http://schemas.microsoft.com/office/drawing/2014/main" id="{476809A2-326B-4CFA-9091-573C0E3FB56E}"/>
              </a:ext>
            </a:extLst>
          </p:cNvPr>
          <p:cNvSpPr/>
          <p:nvPr/>
        </p:nvSpPr>
        <p:spPr>
          <a:xfrm>
            <a:off x="7288177" y="4224332"/>
            <a:ext cx="503287" cy="503442"/>
          </a:xfrm>
          <a:prstGeom prst="ellipse">
            <a:avLst/>
          </a:prstGeom>
          <a:solidFill>
            <a:schemeClr val="bg2"/>
          </a:solid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defRPr/>
            </a:pPr>
            <a:endParaRPr lang="en-IN" sz="1999" noProof="1">
              <a:solidFill>
                <a:schemeClr val="bg1">
                  <a:lumMod val="95000"/>
                </a:schemeClr>
              </a:solidFill>
            </a:endParaRPr>
          </a:p>
        </p:txBody>
      </p:sp>
      <p:sp>
        <p:nvSpPr>
          <p:cNvPr id="95" name="iśḷídê">
            <a:extLst>
              <a:ext uri="{FF2B5EF4-FFF2-40B4-BE49-F238E27FC236}">
                <a16:creationId xmlns:a16="http://schemas.microsoft.com/office/drawing/2014/main" id="{396518F2-EC15-464C-93D5-047050DADCA5}"/>
              </a:ext>
            </a:extLst>
          </p:cNvPr>
          <p:cNvSpPr/>
          <p:nvPr/>
        </p:nvSpPr>
        <p:spPr bwMode="auto">
          <a:xfrm>
            <a:off x="7421601" y="4362203"/>
            <a:ext cx="236441" cy="227700"/>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w="0">
            <a:noFill/>
            <a:prstDash val="solid"/>
            <a:round/>
          </a:ln>
        </p:spPr>
        <p:txBody>
          <a:bodyPr wrap="square">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fontAlgn="auto" hangingPunct="1">
              <a:defRPr/>
            </a:pPr>
            <a:endParaRPr lang="en-IN" sz="2399" noProof="1"/>
          </a:p>
        </p:txBody>
      </p:sp>
      <p:sp>
        <p:nvSpPr>
          <p:cNvPr id="96" name="ï$ľiḓe">
            <a:extLst>
              <a:ext uri="{FF2B5EF4-FFF2-40B4-BE49-F238E27FC236}">
                <a16:creationId xmlns:a16="http://schemas.microsoft.com/office/drawing/2014/main" id="{23DB5003-33EE-4C8B-8823-1DC63ADD6106}"/>
              </a:ext>
            </a:extLst>
          </p:cNvPr>
          <p:cNvSpPr/>
          <p:nvPr/>
        </p:nvSpPr>
        <p:spPr>
          <a:xfrm>
            <a:off x="5839152" y="1771651"/>
            <a:ext cx="503287" cy="503442"/>
          </a:xfrm>
          <a:prstGeom prst="ellipse">
            <a:avLst/>
          </a:prstGeom>
          <a:solidFill>
            <a:schemeClr val="bg2"/>
          </a:solid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defRPr/>
            </a:pPr>
            <a:endParaRPr lang="en-IN" sz="1999" noProof="1">
              <a:solidFill>
                <a:schemeClr val="bg1">
                  <a:lumMod val="95000"/>
                </a:schemeClr>
              </a:solidFill>
            </a:endParaRPr>
          </a:p>
        </p:txBody>
      </p:sp>
      <p:sp>
        <p:nvSpPr>
          <p:cNvPr id="97" name="îṡḻíďê">
            <a:extLst>
              <a:ext uri="{FF2B5EF4-FFF2-40B4-BE49-F238E27FC236}">
                <a16:creationId xmlns:a16="http://schemas.microsoft.com/office/drawing/2014/main" id="{39CE6F9E-DBDB-40E3-A0C0-EFEE37CB894D}"/>
              </a:ext>
            </a:extLst>
          </p:cNvPr>
          <p:cNvSpPr/>
          <p:nvPr/>
        </p:nvSpPr>
        <p:spPr>
          <a:xfrm>
            <a:off x="5839152" y="4970791"/>
            <a:ext cx="503287" cy="503442"/>
          </a:xfrm>
          <a:prstGeom prst="ellipse">
            <a:avLst/>
          </a:prstGeom>
          <a:solidFill>
            <a:schemeClr val="bg2"/>
          </a:solid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defRPr/>
            </a:pPr>
            <a:endParaRPr lang="en-IN" sz="1999" noProof="1">
              <a:solidFill>
                <a:schemeClr val="bg1">
                  <a:lumMod val="95000"/>
                </a:schemeClr>
              </a:solidFill>
            </a:endParaRPr>
          </a:p>
        </p:txBody>
      </p:sp>
      <p:sp>
        <p:nvSpPr>
          <p:cNvPr id="98" name="îşľiḍé">
            <a:extLst>
              <a:ext uri="{FF2B5EF4-FFF2-40B4-BE49-F238E27FC236}">
                <a16:creationId xmlns:a16="http://schemas.microsoft.com/office/drawing/2014/main" id="{BAA338A3-7450-444D-8202-2A8EEB7A5940}"/>
              </a:ext>
            </a:extLst>
          </p:cNvPr>
          <p:cNvSpPr/>
          <p:nvPr/>
        </p:nvSpPr>
        <p:spPr bwMode="auto">
          <a:xfrm>
            <a:off x="5972576" y="5108662"/>
            <a:ext cx="236441" cy="227700"/>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w="0">
            <a:noFill/>
            <a:prstDash val="solid"/>
            <a:round/>
          </a:ln>
        </p:spPr>
        <p:txBody>
          <a:bodyPr wrap="square">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fontAlgn="auto" hangingPunct="1">
              <a:defRPr/>
            </a:pPr>
            <a:endParaRPr lang="en-IN" sz="2399" noProof="1"/>
          </a:p>
        </p:txBody>
      </p:sp>
      <p:sp>
        <p:nvSpPr>
          <p:cNvPr id="99" name="îṩ1íḑe">
            <a:extLst>
              <a:ext uri="{FF2B5EF4-FFF2-40B4-BE49-F238E27FC236}">
                <a16:creationId xmlns:a16="http://schemas.microsoft.com/office/drawing/2014/main" id="{E25349A8-F998-4823-8542-59D7569753C1}"/>
              </a:ext>
            </a:extLst>
          </p:cNvPr>
          <p:cNvSpPr/>
          <p:nvPr/>
        </p:nvSpPr>
        <p:spPr bwMode="auto">
          <a:xfrm>
            <a:off x="673100" y="1831026"/>
            <a:ext cx="3778766" cy="79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100" dirty="0"/>
              <a:t>利用前中期强大的骚扰能力尽量让对手不敢直接攻击电子王，起到掩护作用。</a:t>
            </a:r>
            <a:endParaRPr lang="en-US" altLang="zh-CN" sz="1100" dirty="0"/>
          </a:p>
        </p:txBody>
      </p:sp>
      <p:sp>
        <p:nvSpPr>
          <p:cNvPr id="100" name="í$1îḋê">
            <a:extLst>
              <a:ext uri="{FF2B5EF4-FFF2-40B4-BE49-F238E27FC236}">
                <a16:creationId xmlns:a16="http://schemas.microsoft.com/office/drawing/2014/main" id="{716E5488-D394-42EE-9436-BC8A9D0304DE}"/>
              </a:ext>
            </a:extLst>
          </p:cNvPr>
          <p:cNvSpPr txBox="1"/>
          <p:nvPr/>
        </p:nvSpPr>
        <p:spPr bwMode="auto">
          <a:xfrm>
            <a:off x="673100" y="1340074"/>
            <a:ext cx="3778766"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t>狗链王  辅助输出</a:t>
            </a:r>
            <a:endParaRPr lang="en-US" altLang="zh-CN" sz="2000" b="1" dirty="0"/>
          </a:p>
        </p:txBody>
      </p:sp>
      <p:sp>
        <p:nvSpPr>
          <p:cNvPr id="101" name="íṡḻîḋê">
            <a:extLst>
              <a:ext uri="{FF2B5EF4-FFF2-40B4-BE49-F238E27FC236}">
                <a16:creationId xmlns:a16="http://schemas.microsoft.com/office/drawing/2014/main" id="{F76C27B7-4B8F-4863-9E4D-76FB0E7E6AA4}"/>
              </a:ext>
            </a:extLst>
          </p:cNvPr>
          <p:cNvSpPr/>
          <p:nvPr/>
        </p:nvSpPr>
        <p:spPr bwMode="auto">
          <a:xfrm>
            <a:off x="673100" y="3484626"/>
            <a:ext cx="3778766" cy="115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100"/>
              <a:t>可以利用自己的制裁减少高点力带来的潜在威胁，同时两者都有真伤，适用于针对敌方有多个怕真伤的职业。同时因为队友是电子，自己没点时不出也不用怕，可自保。在关键时候要勇敢制裁，队友是有光速的。</a:t>
            </a:r>
            <a:endParaRPr lang="en-US" altLang="zh-CN" sz="1100"/>
          </a:p>
        </p:txBody>
      </p:sp>
      <p:sp>
        <p:nvSpPr>
          <p:cNvPr id="102" name="í$ľiḑé">
            <a:extLst>
              <a:ext uri="{FF2B5EF4-FFF2-40B4-BE49-F238E27FC236}">
                <a16:creationId xmlns:a16="http://schemas.microsoft.com/office/drawing/2014/main" id="{041FA6C8-75C7-4E2E-BB05-C77ABBE5C4B2}"/>
              </a:ext>
            </a:extLst>
          </p:cNvPr>
          <p:cNvSpPr txBox="1"/>
          <p:nvPr/>
        </p:nvSpPr>
        <p:spPr bwMode="auto">
          <a:xfrm>
            <a:off x="673100" y="2993674"/>
            <a:ext cx="3778766"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t>制裁王  真伤自保</a:t>
            </a:r>
            <a:endParaRPr lang="en-US" altLang="zh-CN" sz="2000" b="1" dirty="0"/>
          </a:p>
        </p:txBody>
      </p:sp>
      <p:sp>
        <p:nvSpPr>
          <p:cNvPr id="103" name="iṣľïḑe">
            <a:extLst>
              <a:ext uri="{FF2B5EF4-FFF2-40B4-BE49-F238E27FC236}">
                <a16:creationId xmlns:a16="http://schemas.microsoft.com/office/drawing/2014/main" id="{E976244E-475A-4D14-B4B9-88566BB06D95}"/>
              </a:ext>
            </a:extLst>
          </p:cNvPr>
          <p:cNvSpPr/>
          <p:nvPr/>
        </p:nvSpPr>
        <p:spPr bwMode="auto">
          <a:xfrm>
            <a:off x="673100" y="5128200"/>
            <a:ext cx="3778766" cy="1059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100"/>
              <a:t>可以在前期快速免费提供护盾，争取一波爆发带走。可以配合队友合力来一波全场震</a:t>
            </a:r>
            <a:r>
              <a:rPr lang="en-US" altLang="zh-CN" sz="1100" dirty="0"/>
              <a:t>+</a:t>
            </a:r>
            <a:r>
              <a:rPr lang="zh-CN" altLang="en-US" sz="1100"/>
              <a:t>机关枪</a:t>
            </a:r>
            <a:r>
              <a:rPr lang="en-US" altLang="zh-CN" sz="1100" dirty="0"/>
              <a:t>+</a:t>
            </a:r>
            <a:r>
              <a:rPr lang="en-US" altLang="zh-CN" sz="1100" dirty="0" err="1"/>
              <a:t>光速</a:t>
            </a:r>
            <a:r>
              <a:rPr lang="zh-CN" altLang="en-US" sz="1100"/>
              <a:t>真伤（哪怕只有一个电子也是光速），若配合可以破不出的就真的很无解。</a:t>
            </a:r>
            <a:endParaRPr lang="en-US" altLang="zh-CN" sz="1100"/>
          </a:p>
        </p:txBody>
      </p:sp>
      <p:sp>
        <p:nvSpPr>
          <p:cNvPr id="104" name="íṣḷïḑe">
            <a:extLst>
              <a:ext uri="{FF2B5EF4-FFF2-40B4-BE49-F238E27FC236}">
                <a16:creationId xmlns:a16="http://schemas.microsoft.com/office/drawing/2014/main" id="{8259EA9A-4381-4045-A59A-0AD2466120F7}"/>
              </a:ext>
            </a:extLst>
          </p:cNvPr>
          <p:cNvSpPr txBox="1"/>
          <p:nvPr/>
        </p:nvSpPr>
        <p:spPr bwMode="auto">
          <a:xfrm>
            <a:off x="673100" y="4647274"/>
            <a:ext cx="3778766"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t>盟约王  保护爆发</a:t>
            </a:r>
            <a:endParaRPr lang="en-US" altLang="zh-CN" sz="2000" b="1" dirty="0"/>
          </a:p>
        </p:txBody>
      </p:sp>
      <p:sp>
        <p:nvSpPr>
          <p:cNvPr id="105" name="iṧľíḍé">
            <a:extLst>
              <a:ext uri="{FF2B5EF4-FFF2-40B4-BE49-F238E27FC236}">
                <a16:creationId xmlns:a16="http://schemas.microsoft.com/office/drawing/2014/main" id="{103250F0-DC57-4C10-B2B2-890812B6CA1D}"/>
              </a:ext>
            </a:extLst>
          </p:cNvPr>
          <p:cNvSpPr/>
          <p:nvPr/>
        </p:nvSpPr>
        <p:spPr bwMode="auto">
          <a:xfrm>
            <a:off x="7740134" y="1831026"/>
            <a:ext cx="3778766" cy="79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gn="r">
              <a:lnSpc>
                <a:spcPct val="150000"/>
              </a:lnSpc>
              <a:spcBef>
                <a:spcPct val="0"/>
              </a:spcBef>
              <a:buFont typeface="Arial" panose="020B0604020202020204" pitchFamily="34" charset="0"/>
              <a:buChar char="•"/>
            </a:pPr>
            <a:r>
              <a:rPr lang="zh-CN" altLang="en-US" sz="1100" dirty="0"/>
              <a:t>可以在关键时刻用自己的双枪</a:t>
            </a:r>
            <a:r>
              <a:rPr lang="en-US" altLang="zh-CN" sz="1100" dirty="0"/>
              <a:t>/</a:t>
            </a:r>
            <a:r>
              <a:rPr lang="zh-CN" altLang="en-US" sz="1100" dirty="0"/>
              <a:t>单枪分担电子，可以牺牲自己的一个圣换取对方无电子然后一波带走。</a:t>
            </a:r>
            <a:endParaRPr lang="en-US" altLang="zh-CN" sz="1100" dirty="0"/>
          </a:p>
        </p:txBody>
      </p:sp>
      <p:sp>
        <p:nvSpPr>
          <p:cNvPr id="106" name="iS1iďé">
            <a:extLst>
              <a:ext uri="{FF2B5EF4-FFF2-40B4-BE49-F238E27FC236}">
                <a16:creationId xmlns:a16="http://schemas.microsoft.com/office/drawing/2014/main" id="{323ABCA0-E6AA-43C2-9E05-F3B024021FD8}"/>
              </a:ext>
            </a:extLst>
          </p:cNvPr>
          <p:cNvSpPr txBox="1"/>
          <p:nvPr/>
        </p:nvSpPr>
        <p:spPr bwMode="auto">
          <a:xfrm>
            <a:off x="7740134" y="1340074"/>
            <a:ext cx="3778766"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zh-CN" altLang="en-US" sz="2000" b="1" dirty="0"/>
              <a:t>三圣王  分担电子</a:t>
            </a:r>
            <a:endParaRPr lang="en-US" altLang="zh-CN" sz="2000" b="1" dirty="0"/>
          </a:p>
        </p:txBody>
      </p:sp>
      <p:sp>
        <p:nvSpPr>
          <p:cNvPr id="107" name="ïSḷîďe">
            <a:extLst>
              <a:ext uri="{FF2B5EF4-FFF2-40B4-BE49-F238E27FC236}">
                <a16:creationId xmlns:a16="http://schemas.microsoft.com/office/drawing/2014/main" id="{7571D65B-2F0B-4315-B632-18A5612ACBCD}"/>
              </a:ext>
            </a:extLst>
          </p:cNvPr>
          <p:cNvSpPr/>
          <p:nvPr/>
        </p:nvSpPr>
        <p:spPr bwMode="auto">
          <a:xfrm>
            <a:off x="7740134" y="3484626"/>
            <a:ext cx="3778766" cy="79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gn="r">
              <a:lnSpc>
                <a:spcPct val="150000"/>
              </a:lnSpc>
              <a:spcBef>
                <a:spcPct val="0"/>
              </a:spcBef>
              <a:buFont typeface="Arial" panose="020B0604020202020204" pitchFamily="34" charset="0"/>
              <a:buChar char="•"/>
            </a:pPr>
            <a:r>
              <a:rPr lang="zh-CN" altLang="en-US" sz="1100" dirty="0"/>
              <a:t>可以通过加暗影伤害*</a:t>
            </a:r>
            <a:r>
              <a:rPr lang="en-US" altLang="zh-CN" sz="1100" dirty="0"/>
              <a:t>3</a:t>
            </a:r>
            <a:r>
              <a:rPr lang="zh-CN" altLang="en-US" sz="1100" dirty="0"/>
              <a:t>直接秒掉对手，或者给队友加让队友秒掉他，三倍伤害电子连极限时都难扛住一个双枪。</a:t>
            </a:r>
            <a:endParaRPr lang="en-US" altLang="zh-CN" sz="1100" dirty="0"/>
          </a:p>
        </p:txBody>
      </p:sp>
      <p:sp>
        <p:nvSpPr>
          <p:cNvPr id="108" name="iṥḻíḍê">
            <a:extLst>
              <a:ext uri="{FF2B5EF4-FFF2-40B4-BE49-F238E27FC236}">
                <a16:creationId xmlns:a16="http://schemas.microsoft.com/office/drawing/2014/main" id="{7ADD58AF-8087-4404-BD00-E4A114A7089E}"/>
              </a:ext>
            </a:extLst>
          </p:cNvPr>
          <p:cNvSpPr txBox="1"/>
          <p:nvPr/>
        </p:nvSpPr>
        <p:spPr bwMode="auto">
          <a:xfrm>
            <a:off x="7740134" y="2993674"/>
            <a:ext cx="3778766"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zh-CN" altLang="en-US" sz="2000" b="1" dirty="0"/>
              <a:t>暗影王 增加爆发</a:t>
            </a:r>
            <a:endParaRPr lang="en-US" altLang="zh-CN" sz="2000" b="1" dirty="0"/>
          </a:p>
        </p:txBody>
      </p:sp>
      <p:sp>
        <p:nvSpPr>
          <p:cNvPr id="109" name="ïṡḷïdé">
            <a:extLst>
              <a:ext uri="{FF2B5EF4-FFF2-40B4-BE49-F238E27FC236}">
                <a16:creationId xmlns:a16="http://schemas.microsoft.com/office/drawing/2014/main" id="{786E0AA0-0488-441D-A52A-3DC0ADA56904}"/>
              </a:ext>
            </a:extLst>
          </p:cNvPr>
          <p:cNvSpPr/>
          <p:nvPr/>
        </p:nvSpPr>
        <p:spPr bwMode="auto">
          <a:xfrm>
            <a:off x="7740134" y="5138226"/>
            <a:ext cx="3778766" cy="79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gn="r">
              <a:lnSpc>
                <a:spcPct val="150000"/>
              </a:lnSpc>
              <a:spcBef>
                <a:spcPct val="0"/>
              </a:spcBef>
              <a:buFont typeface="Arial" panose="020B0604020202020204" pitchFamily="34" charset="0"/>
              <a:buChar char="•"/>
            </a:pPr>
            <a:r>
              <a:rPr lang="zh-CN" altLang="en-US" sz="1100" dirty="0"/>
              <a:t>主动技能无敌且造成全场单枪可以有效引走电子王的电子，裂变形态的压制效果也是天克电子。</a:t>
            </a:r>
            <a:endParaRPr lang="en-US" altLang="zh-CN" sz="1100" dirty="0"/>
          </a:p>
        </p:txBody>
      </p:sp>
      <p:sp>
        <p:nvSpPr>
          <p:cNvPr id="110" name="iŝḷîḓè">
            <a:extLst>
              <a:ext uri="{FF2B5EF4-FFF2-40B4-BE49-F238E27FC236}">
                <a16:creationId xmlns:a16="http://schemas.microsoft.com/office/drawing/2014/main" id="{678CDF34-1D98-4BD7-AFA8-55136F6F5AB5}"/>
              </a:ext>
            </a:extLst>
          </p:cNvPr>
          <p:cNvSpPr txBox="1"/>
          <p:nvPr/>
        </p:nvSpPr>
        <p:spPr bwMode="auto">
          <a:xfrm>
            <a:off x="7740134" y="4647274"/>
            <a:ext cx="3778766"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a:spcBef>
                <a:spcPct val="0"/>
              </a:spcBef>
            </a:pPr>
            <a:r>
              <a:rPr lang="zh-CN" altLang="en-US" sz="2000" b="1"/>
              <a:t>原子王 频繁消耗</a:t>
            </a:r>
            <a:endParaRPr lang="en-US" altLang="zh-CN" sz="2000" b="1" dirty="0"/>
          </a:p>
        </p:txBody>
      </p:sp>
      <p:sp>
        <p:nvSpPr>
          <p:cNvPr id="111" name="ï$ḻíḑè">
            <a:extLst>
              <a:ext uri="{FF2B5EF4-FFF2-40B4-BE49-F238E27FC236}">
                <a16:creationId xmlns:a16="http://schemas.microsoft.com/office/drawing/2014/main" id="{56805277-5BBB-47F7-A2C5-BED9EF9A44F3}"/>
              </a:ext>
            </a:extLst>
          </p:cNvPr>
          <p:cNvSpPr/>
          <p:nvPr/>
        </p:nvSpPr>
        <p:spPr>
          <a:xfrm>
            <a:off x="5803676" y="3345194"/>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sz="1600" b="1" dirty="0">
              <a:solidFill>
                <a:schemeClr val="bg1"/>
              </a:solidFill>
            </a:endParaRPr>
          </a:p>
        </p:txBody>
      </p:sp>
      <p:sp>
        <p:nvSpPr>
          <p:cNvPr id="112" name="îṥḷîḓê">
            <a:extLst>
              <a:ext uri="{FF2B5EF4-FFF2-40B4-BE49-F238E27FC236}">
                <a16:creationId xmlns:a16="http://schemas.microsoft.com/office/drawing/2014/main" id="{6C317C8A-5D04-4C17-8E0D-61541DF7D90A}"/>
              </a:ext>
            </a:extLst>
          </p:cNvPr>
          <p:cNvSpPr/>
          <p:nvPr/>
        </p:nvSpPr>
        <p:spPr bwMode="auto">
          <a:xfrm>
            <a:off x="6002376" y="1899124"/>
            <a:ext cx="236441" cy="227700"/>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w="0">
            <a:noFill/>
            <a:prstDash val="solid"/>
            <a:round/>
          </a:ln>
        </p:spPr>
        <p:txBody>
          <a:bodyPr wrap="square">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fontAlgn="auto" hangingPunct="1">
              <a:defRPr/>
            </a:pPr>
            <a:endParaRPr lang="en-IN" sz="2399" noProof="1"/>
          </a:p>
        </p:txBody>
      </p:sp>
      <p:sp>
        <p:nvSpPr>
          <p:cNvPr id="35" name="îṥḷîḓê">
            <a:extLst>
              <a:ext uri="{FF2B5EF4-FFF2-40B4-BE49-F238E27FC236}">
                <a16:creationId xmlns:a16="http://schemas.microsoft.com/office/drawing/2014/main" id="{A1A76E35-361F-49C2-AA7D-F1406639D2E5}"/>
              </a:ext>
            </a:extLst>
          </p:cNvPr>
          <p:cNvSpPr/>
          <p:nvPr/>
        </p:nvSpPr>
        <p:spPr bwMode="auto">
          <a:xfrm>
            <a:off x="5972297" y="3483281"/>
            <a:ext cx="236441" cy="227700"/>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w="0">
            <a:noFill/>
            <a:prstDash val="solid"/>
            <a:round/>
          </a:ln>
        </p:spPr>
        <p:txBody>
          <a:bodyPr wrap="square" anchor="t">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fontAlgn="auto" hangingPunct="1">
              <a:defRPr/>
            </a:pPr>
            <a:endParaRPr lang="en-IN" sz="2350" noProof="1">
              <a:solidFill>
                <a:srgbClr val="0070C0"/>
              </a:solidFill>
              <a:cs typeface="Arial"/>
            </a:endParaRPr>
          </a:p>
        </p:txBody>
      </p:sp>
    </p:spTree>
    <p:extLst>
      <p:ext uri="{BB962C8B-B14F-4D97-AF65-F5344CB8AC3E}">
        <p14:creationId xmlns:p14="http://schemas.microsoft.com/office/powerpoint/2010/main" val="12661819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a:t>
            </a:r>
            <a:r>
              <a:rPr lang="zh-CN" altLang="en-US" dirty="0"/>
              <a:t>引力王</a:t>
            </a: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31986"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dirty="0">
                <a:solidFill>
                  <a:schemeClr val="bg1"/>
                </a:solidFill>
              </a:rPr>
              <a:t>主动：吸引</a:t>
            </a: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31986"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en-US" altLang="zh-CN" dirty="0">
                <a:solidFill>
                  <a:schemeClr val="tx1"/>
                </a:solidFill>
              </a:rPr>
              <a:t>2.5</a:t>
            </a:r>
            <a:r>
              <a:rPr lang="zh-CN" altLang="en-US">
                <a:solidFill>
                  <a:schemeClr val="tx1"/>
                </a:solidFill>
              </a:rPr>
              <a:t>点提升质量</a:t>
            </a:r>
            <a:r>
              <a:rPr lang="en-US" altLang="zh-CN" dirty="0">
                <a:solidFill>
                  <a:srgbClr val="7030A0"/>
                </a:solidFill>
              </a:rPr>
              <a:t>+1</a:t>
            </a:r>
            <a:r>
              <a:rPr lang="zh-CN" altLang="en-US">
                <a:solidFill>
                  <a:srgbClr val="7030A0"/>
                </a:solidFill>
              </a:rPr>
              <a:t>抗性</a:t>
            </a:r>
            <a:r>
              <a:rPr lang="zh-CN" altLang="en-US">
                <a:solidFill>
                  <a:schemeClr val="tx1"/>
                </a:solidFill>
              </a:rPr>
              <a:t>无敌，被攻击则失效。</a:t>
            </a:r>
            <a:endParaRPr lang="zh-CN" altLang="en-US">
              <a:solidFill>
                <a:schemeClr val="tx1"/>
              </a:solidFill>
              <a:cs typeface="Arial"/>
            </a:endParaRPr>
          </a:p>
          <a:p>
            <a:pPr marL="171450" indent="-171450">
              <a:lnSpc>
                <a:spcPct val="150000"/>
              </a:lnSpc>
              <a:spcBef>
                <a:spcPct val="0"/>
              </a:spcBef>
              <a:buFont typeface="Arial" panose="020B0604020202020204" pitchFamily="34" charset="0"/>
              <a:buChar char="•"/>
            </a:pPr>
            <a:r>
              <a:rPr lang="zh-CN" altLang="en-US" dirty="0">
                <a:solidFill>
                  <a:schemeClr val="tx1"/>
                </a:solidFill>
              </a:rPr>
              <a:t>（抗性是最终受到的每个伤害都削减。）</a:t>
            </a:r>
            <a:endParaRPr lang="en-US" altLang="zh-CN" dirty="0">
              <a:solidFill>
                <a:schemeClr val="tx1"/>
              </a:solidFill>
            </a:endParaRPr>
          </a:p>
          <a:p>
            <a:pPr marL="171450" indent="-171450">
              <a:lnSpc>
                <a:spcPct val="150000"/>
              </a:lnSpc>
              <a:spcBef>
                <a:spcPct val="0"/>
              </a:spcBef>
              <a:buFont typeface="Arial" panose="020B0604020202020204" pitchFamily="34" charset="0"/>
              <a:buChar char="•"/>
            </a:pPr>
            <a:r>
              <a:rPr lang="zh-CN" altLang="en-US" dirty="0">
                <a:solidFill>
                  <a:schemeClr val="tx1"/>
                </a:solidFill>
              </a:rPr>
              <a:t>（使用时说 </a:t>
            </a:r>
            <a:r>
              <a:rPr lang="en-US" altLang="zh-CN" dirty="0">
                <a:solidFill>
                  <a:schemeClr val="tx1"/>
                </a:solidFill>
              </a:rPr>
              <a:t>“</a:t>
            </a:r>
            <a:r>
              <a:rPr lang="zh-CN" altLang="en-US" dirty="0">
                <a:solidFill>
                  <a:schemeClr val="tx1"/>
                </a:solidFill>
              </a:rPr>
              <a:t>引力</a:t>
            </a:r>
            <a:r>
              <a:rPr lang="en-US" altLang="zh-CN" dirty="0">
                <a:solidFill>
                  <a:schemeClr val="tx1"/>
                </a:solidFill>
              </a:rPr>
              <a:t>”</a:t>
            </a:r>
            <a:r>
              <a:rPr lang="zh-CN" altLang="en-US" dirty="0">
                <a:solidFill>
                  <a:schemeClr val="tx1"/>
                </a:solidFill>
              </a:rPr>
              <a:t>并做出连续快速两个不出的手势）</a:t>
            </a:r>
            <a:endParaRPr lang="en-US" altLang="zh-CN" dirty="0">
              <a:solidFill>
                <a:schemeClr val="tx1"/>
              </a:solidFill>
            </a:endParaRP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dirty="0">
                <a:solidFill>
                  <a:schemeClr val="bg1"/>
                </a:solidFill>
              </a:rPr>
              <a:t>被动：波动</a:t>
            </a: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996499"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t>开局</a:t>
            </a:r>
            <a:r>
              <a:rPr lang="en-US" altLang="zh-CN" dirty="0">
                <a:solidFill>
                  <a:srgbClr val="7030A0"/>
                </a:solidFill>
              </a:rPr>
              <a:t>1.5</a:t>
            </a:r>
            <a:r>
              <a:rPr lang="zh-CN" altLang="en-US">
                <a:solidFill>
                  <a:srgbClr val="7030A0"/>
                </a:solidFill>
              </a:rPr>
              <a:t>抗性</a:t>
            </a:r>
            <a:r>
              <a:rPr lang="en-US" altLang="zh-CN" dirty="0"/>
              <a:t>,</a:t>
            </a:r>
            <a:r>
              <a:rPr lang="zh-CN" altLang="en-US"/>
              <a:t>重开后</a:t>
            </a:r>
            <a:r>
              <a:rPr lang="zh-CN" altLang="en-US">
                <a:solidFill>
                  <a:srgbClr val="7030A0"/>
                </a:solidFill>
              </a:rPr>
              <a:t>抗性</a:t>
            </a:r>
            <a:r>
              <a:rPr lang="en-US" altLang="zh-CN" dirty="0">
                <a:solidFill>
                  <a:srgbClr val="7030A0"/>
                </a:solidFill>
              </a:rPr>
              <a:t>/2</a:t>
            </a:r>
            <a:r>
              <a:rPr lang="zh-CN" altLang="en-US"/>
              <a:t>向上取整。防住一个攻击（除了不出）</a:t>
            </a:r>
            <a:r>
              <a:rPr lang="en-US" altLang="zh-CN" dirty="0">
                <a:solidFill>
                  <a:srgbClr val="7030A0"/>
                </a:solidFill>
              </a:rPr>
              <a:t>+0.5</a:t>
            </a:r>
            <a:r>
              <a:rPr lang="zh-CN" altLang="en-US">
                <a:solidFill>
                  <a:srgbClr val="7030A0"/>
                </a:solidFill>
              </a:rPr>
              <a:t>点抗性</a:t>
            </a:r>
            <a:r>
              <a:rPr lang="en-US" altLang="zh-CN" dirty="0"/>
              <a:t>(</a:t>
            </a:r>
            <a:r>
              <a:rPr lang="zh-CN" altLang="en-US"/>
              <a:t>一回合一次</a:t>
            </a:r>
            <a:r>
              <a:rPr lang="en-US" altLang="zh-CN" dirty="0"/>
              <a:t>) </a:t>
            </a:r>
            <a:r>
              <a:rPr lang="zh-CN" altLang="en-US"/>
              <a:t>。</a:t>
            </a:r>
            <a:r>
              <a:rPr lang="zh-CN" altLang="en-US">
                <a:solidFill>
                  <a:schemeClr val="tx1"/>
                </a:solidFill>
              </a:rPr>
              <a:t>只有当自己手动将抗性加到</a:t>
            </a:r>
            <a:r>
              <a:rPr lang="en-US" altLang="zh-CN" dirty="0">
                <a:solidFill>
                  <a:schemeClr val="tx1"/>
                </a:solidFill>
              </a:rPr>
              <a:t>&gt;=4</a:t>
            </a:r>
            <a:r>
              <a:rPr lang="zh-CN" altLang="en-US">
                <a:solidFill>
                  <a:schemeClr val="tx1"/>
                </a:solidFill>
              </a:rPr>
              <a:t>时</a:t>
            </a:r>
            <a:r>
              <a:rPr lang="en-US" altLang="zh-CN" dirty="0">
                <a:solidFill>
                  <a:schemeClr val="tx1"/>
                </a:solidFill>
              </a:rPr>
              <a:t>(</a:t>
            </a:r>
            <a:r>
              <a:rPr lang="zh-CN" altLang="en-US">
                <a:solidFill>
                  <a:schemeClr val="tx1"/>
                </a:solidFill>
              </a:rPr>
              <a:t>无论是否成功</a:t>
            </a:r>
            <a:r>
              <a:rPr lang="en-US" altLang="zh-CN" dirty="0">
                <a:solidFill>
                  <a:schemeClr val="tx1"/>
                </a:solidFill>
              </a:rPr>
              <a:t>)</a:t>
            </a:r>
            <a:r>
              <a:rPr lang="zh-CN" altLang="en-US">
                <a:solidFill>
                  <a:schemeClr val="tx1"/>
                </a:solidFill>
              </a:rPr>
              <a:t>会立刻触发引力波，</a:t>
            </a:r>
            <a:r>
              <a:rPr lang="zh-CN" altLang="en-US">
                <a:solidFill>
                  <a:srgbClr val="7030A0"/>
                </a:solidFill>
              </a:rPr>
              <a:t>抗性</a:t>
            </a:r>
            <a:r>
              <a:rPr lang="en-US" altLang="zh-CN" dirty="0">
                <a:solidFill>
                  <a:srgbClr val="7030A0"/>
                </a:solidFill>
              </a:rPr>
              <a:t>-3.5</a:t>
            </a:r>
            <a:r>
              <a:rPr lang="zh-CN" altLang="en-US">
                <a:solidFill>
                  <a:schemeClr val="tx1"/>
                </a:solidFill>
              </a:rPr>
              <a:t>并且触发出者死（此时如果收到比出者死速度还快的攻击则算加失败了）。</a:t>
            </a:r>
            <a:endParaRPr lang="en-US" altLang="zh-CN">
              <a:solidFill>
                <a:schemeClr val="tx1"/>
              </a:solidFill>
            </a:endParaRPr>
          </a:p>
        </p:txBody>
      </p:sp>
      <p:sp>
        <p:nvSpPr>
          <p:cNvPr id="8" name="文本框 7">
            <a:extLst>
              <a:ext uri="{FF2B5EF4-FFF2-40B4-BE49-F238E27FC236}">
                <a16:creationId xmlns:a16="http://schemas.microsoft.com/office/drawing/2014/main" id="{79C1A00C-B709-46D4-AEC2-4371013B7ADD}"/>
              </a:ext>
            </a:extLst>
          </p:cNvPr>
          <p:cNvSpPr txBox="1"/>
          <p:nvPr/>
        </p:nvSpPr>
        <p:spPr>
          <a:xfrm>
            <a:off x="5937585" y="513343"/>
            <a:ext cx="55806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职业特点：高额抗性/瞬间爆发</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17FAF2-2CC5-4306-BBCB-D56DAD9E166A}"/>
              </a:ext>
            </a:extLst>
          </p:cNvPr>
          <p:cNvSpPr>
            <a:spLocks noGrp="1"/>
          </p:cNvSpPr>
          <p:nvPr>
            <p:ph type="title"/>
          </p:nvPr>
        </p:nvSpPr>
        <p:spPr/>
        <p:txBody>
          <a:bodyPr/>
          <a:lstStyle/>
          <a:p>
            <a:r>
              <a:rPr lang="zh-CN" altLang="en-US" dirty="0"/>
              <a:t>玩法以及对抗策略</a:t>
            </a:r>
          </a:p>
        </p:txBody>
      </p:sp>
      <p:cxnSp>
        <p:nvCxnSpPr>
          <p:cNvPr id="41" name="肘形连接符 36">
            <a:extLst>
              <a:ext uri="{FF2B5EF4-FFF2-40B4-BE49-F238E27FC236}">
                <a16:creationId xmlns:a16="http://schemas.microsoft.com/office/drawing/2014/main" id="{CDD0B782-293D-42F4-BA59-FE2A80BBFA34}"/>
              </a:ext>
            </a:extLst>
          </p:cNvPr>
          <p:cNvCxnSpPr>
            <a:cxnSpLocks/>
            <a:stCxn id="43" idx="6"/>
            <a:endCxn id="53" idx="0"/>
          </p:cNvCxnSpPr>
          <p:nvPr/>
        </p:nvCxnSpPr>
        <p:spPr>
          <a:xfrm>
            <a:off x="6718296" y="1904548"/>
            <a:ext cx="3610849" cy="1269196"/>
          </a:xfrm>
          <a:prstGeom prst="bentConnector2">
            <a:avLst/>
          </a:prstGeom>
          <a:ln w="3175" cap="rnd">
            <a:solidFill>
              <a:schemeClr val="bg1">
                <a:lumMod val="75000"/>
              </a:schemeClr>
            </a:solidFill>
            <a:roun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肘形连接符 33">
            <a:extLst>
              <a:ext uri="{FF2B5EF4-FFF2-40B4-BE49-F238E27FC236}">
                <a16:creationId xmlns:a16="http://schemas.microsoft.com/office/drawing/2014/main" id="{2475F96E-D9C9-4E6F-972B-C94BEFEC5475}"/>
              </a:ext>
            </a:extLst>
          </p:cNvPr>
          <p:cNvCxnSpPr>
            <a:cxnSpLocks/>
            <a:stCxn id="43" idx="2"/>
            <a:endCxn id="44" idx="0"/>
          </p:cNvCxnSpPr>
          <p:nvPr/>
        </p:nvCxnSpPr>
        <p:spPr>
          <a:xfrm rot="10800000" flipV="1">
            <a:off x="1862842" y="1904547"/>
            <a:ext cx="3610853" cy="1269196"/>
          </a:xfrm>
          <a:prstGeom prst="bentConnector2">
            <a:avLst/>
          </a:prstGeom>
          <a:ln w="3175" cap="rnd">
            <a:solidFill>
              <a:schemeClr val="bg1">
                <a:lumMod val="75000"/>
              </a:schemeClr>
            </a:solidFill>
            <a:round/>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43" name="iŝ1ïḑe">
            <a:extLst>
              <a:ext uri="{FF2B5EF4-FFF2-40B4-BE49-F238E27FC236}">
                <a16:creationId xmlns:a16="http://schemas.microsoft.com/office/drawing/2014/main" id="{D1568FDF-C4FA-4F9A-8D2D-3FF23B8157A5}"/>
              </a:ext>
            </a:extLst>
          </p:cNvPr>
          <p:cNvSpPr/>
          <p:nvPr/>
        </p:nvSpPr>
        <p:spPr>
          <a:xfrm>
            <a:off x="5473695" y="1282250"/>
            <a:ext cx="1244601" cy="1244597"/>
          </a:xfrm>
          <a:prstGeom prst="ellipse">
            <a:avLst/>
          </a:prstGeom>
          <a:solidFill>
            <a:schemeClr val="accent3"/>
          </a:solidFill>
          <a:ln w="1524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endParaRPr dirty="0"/>
          </a:p>
        </p:txBody>
      </p:sp>
      <p:sp>
        <p:nvSpPr>
          <p:cNvPr id="44" name="íṣľíḓê">
            <a:extLst>
              <a:ext uri="{FF2B5EF4-FFF2-40B4-BE49-F238E27FC236}">
                <a16:creationId xmlns:a16="http://schemas.microsoft.com/office/drawing/2014/main" id="{4D41CC88-C208-45E3-9E72-A93EF65D83E6}"/>
              </a:ext>
            </a:extLst>
          </p:cNvPr>
          <p:cNvSpPr/>
          <p:nvPr/>
        </p:nvSpPr>
        <p:spPr>
          <a:xfrm>
            <a:off x="1567113" y="3173744"/>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altLang="zh-CN" sz="1600" b="1" dirty="0">
              <a:solidFill>
                <a:schemeClr val="bg1"/>
              </a:solidFill>
              <a:cs typeface="Arial"/>
            </a:endParaRPr>
          </a:p>
        </p:txBody>
      </p:sp>
      <p:sp>
        <p:nvSpPr>
          <p:cNvPr id="45" name="ïśľîḓè">
            <a:extLst>
              <a:ext uri="{FF2B5EF4-FFF2-40B4-BE49-F238E27FC236}">
                <a16:creationId xmlns:a16="http://schemas.microsoft.com/office/drawing/2014/main" id="{0CFFC4C4-7117-4C7D-AA9D-3AC2AD24447C}"/>
              </a:ext>
            </a:extLst>
          </p:cNvPr>
          <p:cNvSpPr txBox="1"/>
          <p:nvPr/>
        </p:nvSpPr>
        <p:spPr>
          <a:xfrm>
            <a:off x="670042" y="4264437"/>
            <a:ext cx="2385604" cy="1461922"/>
          </a:xfrm>
          <a:prstGeom prst="rect">
            <a:avLst/>
          </a:prstGeom>
          <a:noFill/>
        </p:spPr>
        <p:txBody>
          <a:bodyPr wrap="square" lIns="90000" tIns="46800" rIns="90000" bIns="46800" rtlCol="0" anchor="t">
            <a:normAutofit/>
          </a:bodyPr>
          <a:lstStyle/>
          <a:p>
            <a:pPr algn="ctr">
              <a:lnSpc>
                <a:spcPct val="150000"/>
              </a:lnSpc>
            </a:pPr>
            <a:r>
              <a:rPr lang="en-US" altLang="zh-CN" sz="1000" dirty="0" err="1">
                <a:cs typeface="Arial"/>
              </a:rPr>
              <a:t>利用自身的高免伤，可以帮没有破弹破不出的队友激光</a:t>
            </a:r>
            <a:r>
              <a:rPr lang="en-US" altLang="zh-CN" sz="1000" dirty="0">
                <a:cs typeface="Arial"/>
              </a:rPr>
              <a:t>/</a:t>
            </a:r>
            <a:r>
              <a:rPr lang="en-US" altLang="zh-CN" sz="1000" dirty="0" err="1">
                <a:cs typeface="Arial"/>
              </a:rPr>
              <a:t>者死辅助输出，也可以放心补刀一些关键人物牵制其攻击。同时自己不出基本无敌低点力不用太慌</a:t>
            </a:r>
            <a:r>
              <a:rPr lang="en-US" altLang="zh-CN" sz="1000" dirty="0">
                <a:cs typeface="Arial"/>
              </a:rPr>
              <a:t>。</a:t>
            </a:r>
          </a:p>
        </p:txBody>
      </p:sp>
      <p:sp>
        <p:nvSpPr>
          <p:cNvPr id="46" name="îṥḻïde">
            <a:extLst>
              <a:ext uri="{FF2B5EF4-FFF2-40B4-BE49-F238E27FC236}">
                <a16:creationId xmlns:a16="http://schemas.microsoft.com/office/drawing/2014/main" id="{2E485EE3-83C3-4A41-A849-7843EF810433}"/>
              </a:ext>
            </a:extLst>
          </p:cNvPr>
          <p:cNvSpPr txBox="1"/>
          <p:nvPr/>
        </p:nvSpPr>
        <p:spPr>
          <a:xfrm>
            <a:off x="670041" y="3792617"/>
            <a:ext cx="2385602" cy="471820"/>
          </a:xfrm>
          <a:prstGeom prst="rect">
            <a:avLst/>
          </a:prstGeom>
          <a:noFill/>
        </p:spPr>
        <p:txBody>
          <a:bodyPr wrap="square" rtlCol="0" anchor="ctr">
            <a:normAutofit/>
          </a:bodyPr>
          <a:lstStyle/>
          <a:p>
            <a:pPr algn="ctr"/>
            <a:r>
              <a:rPr lang="zh-CN" altLang="en-US" b="1">
                <a:solidFill>
                  <a:schemeClr val="accent1"/>
                </a:solidFill>
                <a:cs typeface="Arial"/>
              </a:rPr>
              <a:t>打好坦克吸收伤害</a:t>
            </a:r>
            <a:endParaRPr lang="zh-CN" altLang="en-US" b="1" dirty="0">
              <a:solidFill>
                <a:schemeClr val="accent1"/>
              </a:solidFill>
              <a:cs typeface="Arial"/>
            </a:endParaRPr>
          </a:p>
        </p:txBody>
      </p:sp>
      <p:sp>
        <p:nvSpPr>
          <p:cNvPr id="47" name="ï$ḻíḑè">
            <a:extLst>
              <a:ext uri="{FF2B5EF4-FFF2-40B4-BE49-F238E27FC236}">
                <a16:creationId xmlns:a16="http://schemas.microsoft.com/office/drawing/2014/main" id="{56805277-5BBB-47F7-A2C5-BED9EF9A44F3}"/>
              </a:ext>
            </a:extLst>
          </p:cNvPr>
          <p:cNvSpPr/>
          <p:nvPr/>
        </p:nvSpPr>
        <p:spPr>
          <a:xfrm>
            <a:off x="4389214" y="3173744"/>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altLang="zh-CN" sz="1600" b="1" dirty="0">
              <a:solidFill>
                <a:schemeClr val="bg1"/>
              </a:solidFill>
              <a:cs typeface="Arial"/>
            </a:endParaRPr>
          </a:p>
        </p:txBody>
      </p:sp>
      <p:sp>
        <p:nvSpPr>
          <p:cNvPr id="48" name="ïSļíďé">
            <a:extLst>
              <a:ext uri="{FF2B5EF4-FFF2-40B4-BE49-F238E27FC236}">
                <a16:creationId xmlns:a16="http://schemas.microsoft.com/office/drawing/2014/main" id="{6DA683A6-4FAF-46D7-A4E2-AC4609A74A70}"/>
              </a:ext>
            </a:extLst>
          </p:cNvPr>
          <p:cNvSpPr txBox="1"/>
          <p:nvPr/>
        </p:nvSpPr>
        <p:spPr>
          <a:xfrm>
            <a:off x="3492144" y="4264437"/>
            <a:ext cx="2385604" cy="1461922"/>
          </a:xfrm>
          <a:prstGeom prst="rect">
            <a:avLst/>
          </a:prstGeom>
          <a:noFill/>
        </p:spPr>
        <p:txBody>
          <a:bodyPr wrap="square" lIns="90000" tIns="46800" rIns="90000" bIns="46800" rtlCol="0" anchor="t">
            <a:normAutofit/>
          </a:bodyPr>
          <a:lstStyle/>
          <a:p>
            <a:pPr algn="ctr">
              <a:lnSpc>
                <a:spcPct val="150000"/>
              </a:lnSpc>
            </a:pPr>
            <a:r>
              <a:rPr lang="zh-CN" altLang="en-US" sz="1000">
                <a:cs typeface="Arial"/>
              </a:rPr>
              <a:t>如果队友有破不出可以配合队友一波引力波+破不出带走，注意不要被对面先手中断了大招或者击杀了队友，要选好时机，不然重开后浪费了。</a:t>
            </a:r>
            <a:endParaRPr lang="zh-CN" altLang="en-US" sz="1000" dirty="0">
              <a:cs typeface="Arial"/>
            </a:endParaRPr>
          </a:p>
        </p:txBody>
      </p:sp>
      <p:sp>
        <p:nvSpPr>
          <p:cNvPr id="49" name="ïŝḻiḋè">
            <a:extLst>
              <a:ext uri="{FF2B5EF4-FFF2-40B4-BE49-F238E27FC236}">
                <a16:creationId xmlns:a16="http://schemas.microsoft.com/office/drawing/2014/main" id="{8875F943-00A8-462C-9B9B-2BEA117C39A6}"/>
              </a:ext>
            </a:extLst>
          </p:cNvPr>
          <p:cNvSpPr txBox="1"/>
          <p:nvPr/>
        </p:nvSpPr>
        <p:spPr>
          <a:xfrm>
            <a:off x="3492143" y="3792617"/>
            <a:ext cx="2385602" cy="471820"/>
          </a:xfrm>
          <a:prstGeom prst="rect">
            <a:avLst/>
          </a:prstGeom>
          <a:noFill/>
        </p:spPr>
        <p:txBody>
          <a:bodyPr wrap="square" rtlCol="0" anchor="ctr">
            <a:normAutofit/>
          </a:bodyPr>
          <a:lstStyle/>
          <a:p>
            <a:pPr algn="ctr"/>
            <a:r>
              <a:rPr lang="zh-CN" altLang="en-US" b="1">
                <a:solidFill>
                  <a:schemeClr val="accent1"/>
                </a:solidFill>
                <a:cs typeface="Arial"/>
              </a:rPr>
              <a:t>存大招威胁敌方</a:t>
            </a:r>
            <a:endParaRPr lang="zh-CN" altLang="en-US" b="1" dirty="0">
              <a:solidFill>
                <a:schemeClr val="accent1"/>
              </a:solidFill>
              <a:cs typeface="Arial"/>
            </a:endParaRPr>
          </a:p>
        </p:txBody>
      </p:sp>
      <p:sp>
        <p:nvSpPr>
          <p:cNvPr id="50" name="ïṥḷîďè">
            <a:extLst>
              <a:ext uri="{FF2B5EF4-FFF2-40B4-BE49-F238E27FC236}">
                <a16:creationId xmlns:a16="http://schemas.microsoft.com/office/drawing/2014/main" id="{01E4BA37-D0B6-4BF9-B2F1-514881F48101}"/>
              </a:ext>
            </a:extLst>
          </p:cNvPr>
          <p:cNvSpPr/>
          <p:nvPr/>
        </p:nvSpPr>
        <p:spPr>
          <a:xfrm>
            <a:off x="7211315" y="3173744"/>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altLang="zh-CN" sz="1600" b="1" dirty="0">
              <a:solidFill>
                <a:schemeClr val="bg1"/>
              </a:solidFill>
              <a:cs typeface="Arial"/>
            </a:endParaRPr>
          </a:p>
        </p:txBody>
      </p:sp>
      <p:sp>
        <p:nvSpPr>
          <p:cNvPr id="51" name="íŝlíḍé">
            <a:extLst>
              <a:ext uri="{FF2B5EF4-FFF2-40B4-BE49-F238E27FC236}">
                <a16:creationId xmlns:a16="http://schemas.microsoft.com/office/drawing/2014/main" id="{AE7860FF-2924-4E37-96C5-28530A6E7905}"/>
              </a:ext>
            </a:extLst>
          </p:cNvPr>
          <p:cNvSpPr txBox="1"/>
          <p:nvPr/>
        </p:nvSpPr>
        <p:spPr>
          <a:xfrm>
            <a:off x="6314245" y="4264437"/>
            <a:ext cx="2385604" cy="1461922"/>
          </a:xfrm>
          <a:prstGeom prst="rect">
            <a:avLst/>
          </a:prstGeom>
          <a:noFill/>
        </p:spPr>
        <p:txBody>
          <a:bodyPr wrap="square" lIns="90000" tIns="46800" rIns="90000" bIns="46800" rtlCol="0" anchor="t">
            <a:normAutofit/>
          </a:bodyPr>
          <a:lstStyle/>
          <a:p>
            <a:pPr algn="ctr">
              <a:lnSpc>
                <a:spcPct val="150000"/>
              </a:lnSpc>
            </a:pPr>
            <a:r>
              <a:rPr lang="zh-CN" altLang="en-US" sz="1000">
                <a:cs typeface="Arial"/>
              </a:rPr>
              <a:t>利</a:t>
            </a:r>
            <a:r>
              <a:rPr lang="zh-CN" altLang="en-US" sz="1000">
                <a:ea typeface="微软雅黑"/>
                <a:cs typeface="+mn-lt"/>
              </a:rPr>
              <a:t>用沉默使其强大的抗性消失，然后直接将其击杀，一定要打准，不能让其逃过真空期。如果不准备击杀恐吓一波也是可以的。</a:t>
            </a:r>
            <a:endParaRPr lang="zh-CN" altLang="en-US" sz="1000" dirty="0">
              <a:ea typeface="微软雅黑"/>
              <a:cs typeface="Arial"/>
            </a:endParaRPr>
          </a:p>
        </p:txBody>
      </p:sp>
      <p:sp>
        <p:nvSpPr>
          <p:cNvPr id="52" name="iṩḷïďé">
            <a:extLst>
              <a:ext uri="{FF2B5EF4-FFF2-40B4-BE49-F238E27FC236}">
                <a16:creationId xmlns:a16="http://schemas.microsoft.com/office/drawing/2014/main" id="{62CC6AC9-BAFE-45A5-BD42-5B01792512A0}"/>
              </a:ext>
            </a:extLst>
          </p:cNvPr>
          <p:cNvSpPr txBox="1"/>
          <p:nvPr/>
        </p:nvSpPr>
        <p:spPr>
          <a:xfrm>
            <a:off x="6314244" y="3792617"/>
            <a:ext cx="2385602" cy="471820"/>
          </a:xfrm>
          <a:prstGeom prst="rect">
            <a:avLst/>
          </a:prstGeom>
          <a:noFill/>
        </p:spPr>
        <p:txBody>
          <a:bodyPr wrap="square" rtlCol="0" anchor="ctr">
            <a:normAutofit/>
          </a:bodyPr>
          <a:lstStyle/>
          <a:p>
            <a:pPr algn="ctr"/>
            <a:r>
              <a:rPr lang="zh-CN" altLang="en-US" b="1">
                <a:solidFill>
                  <a:schemeClr val="accent1"/>
                </a:solidFill>
                <a:cs typeface="Arial"/>
              </a:rPr>
              <a:t>沉默是王道</a:t>
            </a:r>
            <a:endParaRPr lang="zh-CN" altLang="en-US" b="1" dirty="0">
              <a:solidFill>
                <a:schemeClr val="accent1"/>
              </a:solidFill>
              <a:cs typeface="Arial"/>
            </a:endParaRPr>
          </a:p>
        </p:txBody>
      </p:sp>
      <p:sp>
        <p:nvSpPr>
          <p:cNvPr id="53" name="iś1íďê">
            <a:extLst>
              <a:ext uri="{FF2B5EF4-FFF2-40B4-BE49-F238E27FC236}">
                <a16:creationId xmlns:a16="http://schemas.microsoft.com/office/drawing/2014/main" id="{086FEF24-4943-48CA-8E96-0147FA94C91B}"/>
              </a:ext>
            </a:extLst>
          </p:cNvPr>
          <p:cNvSpPr/>
          <p:nvPr/>
        </p:nvSpPr>
        <p:spPr>
          <a:xfrm>
            <a:off x="10033415" y="3173744"/>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altLang="zh-CN" sz="1600" b="1" dirty="0">
              <a:solidFill>
                <a:schemeClr val="bg1"/>
              </a:solidFill>
              <a:cs typeface="Arial"/>
            </a:endParaRPr>
          </a:p>
        </p:txBody>
      </p:sp>
      <p:sp>
        <p:nvSpPr>
          <p:cNvPr id="54" name="ïşḻíḍe">
            <a:extLst>
              <a:ext uri="{FF2B5EF4-FFF2-40B4-BE49-F238E27FC236}">
                <a16:creationId xmlns:a16="http://schemas.microsoft.com/office/drawing/2014/main" id="{8B7FBBB7-CACB-4A80-B8C5-D48D744419DC}"/>
              </a:ext>
            </a:extLst>
          </p:cNvPr>
          <p:cNvSpPr txBox="1"/>
          <p:nvPr/>
        </p:nvSpPr>
        <p:spPr>
          <a:xfrm>
            <a:off x="9136345" y="4264437"/>
            <a:ext cx="2385604" cy="1461922"/>
          </a:xfrm>
          <a:prstGeom prst="rect">
            <a:avLst/>
          </a:prstGeom>
          <a:noFill/>
        </p:spPr>
        <p:txBody>
          <a:bodyPr wrap="square" lIns="90000" tIns="46800" rIns="90000" bIns="46800" rtlCol="0" anchor="t">
            <a:normAutofit/>
          </a:bodyPr>
          <a:lstStyle/>
          <a:p>
            <a:pPr algn="ctr">
              <a:lnSpc>
                <a:spcPct val="150000"/>
              </a:lnSpc>
            </a:pPr>
            <a:r>
              <a:rPr lang="zh-CN" altLang="en-US" sz="1000">
                <a:cs typeface="Arial"/>
              </a:rPr>
              <a:t>可以用飞刀、暗影、破灭这种高爆发在他成功加完抗性后一波rush，可以逼出不出甚至击杀。</a:t>
            </a:r>
            <a:endParaRPr lang="zh-CN" altLang="en-US" sz="1000" dirty="0">
              <a:cs typeface="Arial"/>
            </a:endParaRPr>
          </a:p>
        </p:txBody>
      </p:sp>
      <p:sp>
        <p:nvSpPr>
          <p:cNvPr id="55" name="îslíde">
            <a:extLst>
              <a:ext uri="{FF2B5EF4-FFF2-40B4-BE49-F238E27FC236}">
                <a16:creationId xmlns:a16="http://schemas.microsoft.com/office/drawing/2014/main" id="{35A09732-D1A4-44AA-BEC8-3989211CE18F}"/>
              </a:ext>
            </a:extLst>
          </p:cNvPr>
          <p:cNvSpPr txBox="1"/>
          <p:nvPr/>
        </p:nvSpPr>
        <p:spPr>
          <a:xfrm>
            <a:off x="9136344" y="3792617"/>
            <a:ext cx="2385602" cy="471820"/>
          </a:xfrm>
          <a:prstGeom prst="rect">
            <a:avLst/>
          </a:prstGeom>
          <a:noFill/>
        </p:spPr>
        <p:txBody>
          <a:bodyPr wrap="square" rtlCol="0" anchor="ctr">
            <a:normAutofit/>
          </a:bodyPr>
          <a:lstStyle/>
          <a:p>
            <a:pPr algn="ctr"/>
            <a:r>
              <a:rPr lang="zh-CN" altLang="en-US" b="1">
                <a:solidFill>
                  <a:schemeClr val="accent1"/>
                </a:solidFill>
                <a:cs typeface="Arial"/>
              </a:rPr>
              <a:t>高爆发伤威胁</a:t>
            </a:r>
            <a:endParaRPr lang="zh-CN" altLang="en-US" b="1" dirty="0">
              <a:solidFill>
                <a:schemeClr val="accent1"/>
              </a:solidFill>
              <a:cs typeface="Arial"/>
            </a:endParaRPr>
          </a:p>
        </p:txBody>
      </p:sp>
      <p:cxnSp>
        <p:nvCxnSpPr>
          <p:cNvPr id="56" name="肘形连接符 14">
            <a:extLst>
              <a:ext uri="{FF2B5EF4-FFF2-40B4-BE49-F238E27FC236}">
                <a16:creationId xmlns:a16="http://schemas.microsoft.com/office/drawing/2014/main" id="{18A4277A-A321-4B35-B67E-3A6B37ACE942}"/>
              </a:ext>
            </a:extLst>
          </p:cNvPr>
          <p:cNvCxnSpPr>
            <a:stCxn id="43" idx="2"/>
            <a:endCxn id="47" idx="0"/>
          </p:cNvCxnSpPr>
          <p:nvPr/>
        </p:nvCxnSpPr>
        <p:spPr>
          <a:xfrm rot="10800000" flipV="1">
            <a:off x="4684944" y="1904547"/>
            <a:ext cx="788752" cy="1269196"/>
          </a:xfrm>
          <a:prstGeom prst="bentConnector2">
            <a:avLst/>
          </a:prstGeom>
          <a:ln w="3175" cap="rnd">
            <a:solidFill>
              <a:schemeClr val="bg1">
                <a:lumMod val="75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肘形连接符 16">
            <a:extLst>
              <a:ext uri="{FF2B5EF4-FFF2-40B4-BE49-F238E27FC236}">
                <a16:creationId xmlns:a16="http://schemas.microsoft.com/office/drawing/2014/main" id="{FF18DFFA-B51D-48FD-9C3B-913EDC268C7B}"/>
              </a:ext>
            </a:extLst>
          </p:cNvPr>
          <p:cNvCxnSpPr>
            <a:stCxn id="43" idx="6"/>
            <a:endCxn id="50" idx="0"/>
          </p:cNvCxnSpPr>
          <p:nvPr/>
        </p:nvCxnSpPr>
        <p:spPr>
          <a:xfrm>
            <a:off x="6718296" y="1904548"/>
            <a:ext cx="788749" cy="1269196"/>
          </a:xfrm>
          <a:prstGeom prst="bentConnector2">
            <a:avLst/>
          </a:prstGeom>
          <a:ln w="3175" cap="rnd">
            <a:solidFill>
              <a:schemeClr val="bg1">
                <a:lumMod val="75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84509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zh-CN" altLang="en-US" dirty="0"/>
              <a:t>队式赛搭配</a:t>
            </a:r>
            <a:r>
              <a:rPr lang="en-US" altLang="zh-CN" dirty="0"/>
              <a:t>&amp;</a:t>
            </a:r>
            <a:r>
              <a:rPr lang="zh-CN" altLang="en-US" dirty="0"/>
              <a:t>克制手段</a:t>
            </a:r>
          </a:p>
        </p:txBody>
      </p:sp>
      <p:sp>
        <p:nvSpPr>
          <p:cNvPr id="43" name="îṥḷídè">
            <a:extLst>
              <a:ext uri="{FF2B5EF4-FFF2-40B4-BE49-F238E27FC236}">
                <a16:creationId xmlns:a16="http://schemas.microsoft.com/office/drawing/2014/main" id="{D95C1773-8D11-4830-8C44-623404D5F8BF}"/>
              </a:ext>
            </a:extLst>
          </p:cNvPr>
          <p:cNvSpPr/>
          <p:nvPr/>
        </p:nvSpPr>
        <p:spPr>
          <a:xfrm>
            <a:off x="4657993" y="1982719"/>
            <a:ext cx="2865608" cy="330891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noFill/>
          <a:ln w="127000">
            <a:solidFill>
              <a:schemeClr val="tx2">
                <a:lumMod val="20000"/>
                <a:lumOff val="80000"/>
              </a:schemeClr>
            </a:solidFill>
            <a:miter lim="400000"/>
          </a:ln>
        </p:spPr>
        <p:txBody>
          <a:bodyPr lIns="50800" tIns="50800" rIns="50800" bIns="50800" anchor="ctr"/>
          <a:lstStyle/>
          <a:p>
            <a:pPr lvl="0" defTabSz="825500">
              <a:defRPr sz="3200"/>
            </a:pPr>
            <a:endParaRPr/>
          </a:p>
        </p:txBody>
      </p:sp>
      <p:sp>
        <p:nvSpPr>
          <p:cNvPr id="44" name="îṥḻîḋé">
            <a:extLst>
              <a:ext uri="{FF2B5EF4-FFF2-40B4-BE49-F238E27FC236}">
                <a16:creationId xmlns:a16="http://schemas.microsoft.com/office/drawing/2014/main" id="{2AA484B1-00C8-4E78-9E63-AEADBBCEC6FB}"/>
              </a:ext>
            </a:extLst>
          </p:cNvPr>
          <p:cNvSpPr/>
          <p:nvPr/>
        </p:nvSpPr>
        <p:spPr>
          <a:xfrm flipV="1">
            <a:off x="4655893" y="2814340"/>
            <a:ext cx="2869807" cy="1645677"/>
          </a:xfrm>
          <a:prstGeom prst="line">
            <a:avLst/>
          </a:prstGeom>
          <a:ln w="127000">
            <a:solidFill>
              <a:schemeClr val="tx2">
                <a:lumMod val="20000"/>
                <a:lumOff val="80000"/>
              </a:schemeClr>
            </a:solidFill>
            <a:miter lim="400000"/>
          </a:ln>
        </p:spPr>
        <p:txBody>
          <a:bodyPr lIns="50800" tIns="50800" rIns="50800" bIns="50800" anchor="ctr"/>
          <a:lstStyle/>
          <a:p>
            <a:pPr lvl="0" defTabSz="825500">
              <a:defRPr sz="3200">
                <a:solidFill>
                  <a:srgbClr val="000000"/>
                </a:solidFill>
              </a:defRPr>
            </a:pPr>
            <a:endParaRPr/>
          </a:p>
        </p:txBody>
      </p:sp>
      <p:sp>
        <p:nvSpPr>
          <p:cNvPr id="45" name="ïSliḓé">
            <a:extLst>
              <a:ext uri="{FF2B5EF4-FFF2-40B4-BE49-F238E27FC236}">
                <a16:creationId xmlns:a16="http://schemas.microsoft.com/office/drawing/2014/main" id="{17BA20A2-64A6-4B4E-AD92-824F427F8AFB}"/>
              </a:ext>
            </a:extLst>
          </p:cNvPr>
          <p:cNvSpPr/>
          <p:nvPr/>
        </p:nvSpPr>
        <p:spPr>
          <a:xfrm>
            <a:off x="4725686" y="2846411"/>
            <a:ext cx="2730222" cy="1581532"/>
          </a:xfrm>
          <a:prstGeom prst="line">
            <a:avLst/>
          </a:prstGeom>
          <a:ln w="127000">
            <a:solidFill>
              <a:schemeClr val="tx2">
                <a:lumMod val="20000"/>
                <a:lumOff val="80000"/>
              </a:schemeClr>
            </a:solidFill>
            <a:miter lim="400000"/>
          </a:ln>
        </p:spPr>
        <p:txBody>
          <a:bodyPr lIns="50800" tIns="50800" rIns="50800" bIns="50800" anchor="ctr"/>
          <a:lstStyle/>
          <a:p>
            <a:pPr lvl="0" defTabSz="825500">
              <a:defRPr sz="3200">
                <a:solidFill>
                  <a:srgbClr val="000000"/>
                </a:solidFill>
              </a:defRPr>
            </a:pPr>
            <a:endParaRPr/>
          </a:p>
        </p:txBody>
      </p:sp>
      <p:sp>
        <p:nvSpPr>
          <p:cNvPr id="46" name="ïṩ1îdè">
            <a:extLst>
              <a:ext uri="{FF2B5EF4-FFF2-40B4-BE49-F238E27FC236}">
                <a16:creationId xmlns:a16="http://schemas.microsoft.com/office/drawing/2014/main" id="{FF098205-F40E-4804-8C5E-47EDF775EA7E}"/>
              </a:ext>
            </a:extLst>
          </p:cNvPr>
          <p:cNvSpPr/>
          <p:nvPr/>
        </p:nvSpPr>
        <p:spPr>
          <a:xfrm flipH="1">
            <a:off x="6084981" y="2064026"/>
            <a:ext cx="1" cy="3146304"/>
          </a:xfrm>
          <a:prstGeom prst="line">
            <a:avLst/>
          </a:prstGeom>
          <a:ln w="127000">
            <a:solidFill>
              <a:schemeClr val="tx2">
                <a:lumMod val="20000"/>
                <a:lumOff val="80000"/>
              </a:schemeClr>
            </a:solidFill>
            <a:miter lim="400000"/>
          </a:ln>
        </p:spPr>
        <p:txBody>
          <a:bodyPr lIns="50800" tIns="50800" rIns="50800" bIns="50800" anchor="ctr"/>
          <a:lstStyle/>
          <a:p>
            <a:pPr lvl="0" defTabSz="825500">
              <a:defRPr sz="3200">
                <a:solidFill>
                  <a:srgbClr val="000000"/>
                </a:solidFill>
              </a:defRPr>
            </a:pPr>
            <a:endParaRPr/>
          </a:p>
        </p:txBody>
      </p:sp>
      <p:sp>
        <p:nvSpPr>
          <p:cNvPr id="47" name="îṡ1íḋé">
            <a:extLst>
              <a:ext uri="{FF2B5EF4-FFF2-40B4-BE49-F238E27FC236}">
                <a16:creationId xmlns:a16="http://schemas.microsoft.com/office/drawing/2014/main" id="{8A361C40-E434-4F40-B051-ABA2CD21F6BE}"/>
              </a:ext>
            </a:extLst>
          </p:cNvPr>
          <p:cNvSpPr/>
          <p:nvPr/>
        </p:nvSpPr>
        <p:spPr bwMode="auto">
          <a:xfrm>
            <a:off x="5908275" y="3461403"/>
            <a:ext cx="365042" cy="351549"/>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bg1"/>
          </a:solidFill>
          <a:ln w="0">
            <a:noFill/>
            <a:prstDash val="solid"/>
            <a:round/>
          </a:ln>
        </p:spPr>
        <p:txBody>
          <a:bodyPr wrap="square">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fontAlgn="auto" hangingPunct="1">
              <a:defRPr/>
            </a:pPr>
            <a:endParaRPr lang="en-IN" sz="2399" noProof="1"/>
          </a:p>
        </p:txBody>
      </p:sp>
      <p:sp>
        <p:nvSpPr>
          <p:cNvPr id="48" name="íSḷíḋe">
            <a:extLst>
              <a:ext uri="{FF2B5EF4-FFF2-40B4-BE49-F238E27FC236}">
                <a16:creationId xmlns:a16="http://schemas.microsoft.com/office/drawing/2014/main" id="{4FCE0D68-9F15-4770-9F6E-3550C1DA65C1}"/>
              </a:ext>
            </a:extLst>
          </p:cNvPr>
          <p:cNvSpPr/>
          <p:nvPr/>
        </p:nvSpPr>
        <p:spPr>
          <a:xfrm>
            <a:off x="4400533" y="2594690"/>
            <a:ext cx="503287" cy="503442"/>
          </a:xfrm>
          <a:prstGeom prst="ellipse">
            <a:avLst/>
          </a:prstGeom>
          <a:solidFill>
            <a:schemeClr val="bg2"/>
          </a:solid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defRPr/>
            </a:pPr>
            <a:endParaRPr lang="en-IN" sz="1999" noProof="1">
              <a:solidFill>
                <a:schemeClr val="bg1">
                  <a:lumMod val="95000"/>
                </a:schemeClr>
              </a:solidFill>
            </a:endParaRPr>
          </a:p>
        </p:txBody>
      </p:sp>
      <p:sp>
        <p:nvSpPr>
          <p:cNvPr id="49" name="íslîḋé">
            <a:extLst>
              <a:ext uri="{FF2B5EF4-FFF2-40B4-BE49-F238E27FC236}">
                <a16:creationId xmlns:a16="http://schemas.microsoft.com/office/drawing/2014/main" id="{6237FFB2-B1FB-4F07-9C47-06EF8EB415F3}"/>
              </a:ext>
            </a:extLst>
          </p:cNvPr>
          <p:cNvSpPr/>
          <p:nvPr/>
        </p:nvSpPr>
        <p:spPr bwMode="auto">
          <a:xfrm>
            <a:off x="4533957" y="2732561"/>
            <a:ext cx="236441" cy="227700"/>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w="0">
            <a:noFill/>
            <a:prstDash val="solid"/>
            <a:round/>
          </a:ln>
        </p:spPr>
        <p:txBody>
          <a:bodyPr wrap="square">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fontAlgn="auto" hangingPunct="1">
              <a:defRPr/>
            </a:pPr>
            <a:endParaRPr lang="en-IN" sz="2399" noProof="1"/>
          </a:p>
        </p:txBody>
      </p:sp>
      <p:sp>
        <p:nvSpPr>
          <p:cNvPr id="50" name="îs1íďê">
            <a:extLst>
              <a:ext uri="{FF2B5EF4-FFF2-40B4-BE49-F238E27FC236}">
                <a16:creationId xmlns:a16="http://schemas.microsoft.com/office/drawing/2014/main" id="{6A0D2E83-C035-4838-8DCE-95B3F523727E}"/>
              </a:ext>
            </a:extLst>
          </p:cNvPr>
          <p:cNvSpPr/>
          <p:nvPr/>
        </p:nvSpPr>
        <p:spPr>
          <a:xfrm>
            <a:off x="4400533" y="4224332"/>
            <a:ext cx="503287" cy="503442"/>
          </a:xfrm>
          <a:prstGeom prst="ellipse">
            <a:avLst/>
          </a:prstGeom>
          <a:solidFill>
            <a:schemeClr val="bg2"/>
          </a:solid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defRPr/>
            </a:pPr>
            <a:endParaRPr lang="en-IN" sz="1999" noProof="1">
              <a:solidFill>
                <a:schemeClr val="bg1">
                  <a:lumMod val="95000"/>
                </a:schemeClr>
              </a:solidFill>
            </a:endParaRPr>
          </a:p>
        </p:txBody>
      </p:sp>
      <p:sp>
        <p:nvSpPr>
          <p:cNvPr id="51" name="îsľîḑe">
            <a:extLst>
              <a:ext uri="{FF2B5EF4-FFF2-40B4-BE49-F238E27FC236}">
                <a16:creationId xmlns:a16="http://schemas.microsoft.com/office/drawing/2014/main" id="{210DE2AC-3AB9-45BF-B1ED-7A274E5D12D4}"/>
              </a:ext>
            </a:extLst>
          </p:cNvPr>
          <p:cNvSpPr/>
          <p:nvPr/>
        </p:nvSpPr>
        <p:spPr bwMode="auto">
          <a:xfrm>
            <a:off x="4533957" y="4362203"/>
            <a:ext cx="236441" cy="227700"/>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w="0">
            <a:noFill/>
            <a:prstDash val="solid"/>
            <a:round/>
          </a:ln>
        </p:spPr>
        <p:txBody>
          <a:bodyPr wrap="square">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fontAlgn="auto" hangingPunct="1">
              <a:defRPr/>
            </a:pPr>
            <a:endParaRPr lang="en-IN" sz="2399" noProof="1"/>
          </a:p>
        </p:txBody>
      </p:sp>
      <p:sp>
        <p:nvSpPr>
          <p:cNvPr id="92" name="íSľidê">
            <a:extLst>
              <a:ext uri="{FF2B5EF4-FFF2-40B4-BE49-F238E27FC236}">
                <a16:creationId xmlns:a16="http://schemas.microsoft.com/office/drawing/2014/main" id="{7747D9F1-F537-439F-B227-3F5A695826B5}"/>
              </a:ext>
            </a:extLst>
          </p:cNvPr>
          <p:cNvSpPr/>
          <p:nvPr/>
        </p:nvSpPr>
        <p:spPr>
          <a:xfrm>
            <a:off x="7288177" y="2594690"/>
            <a:ext cx="503287" cy="503442"/>
          </a:xfrm>
          <a:prstGeom prst="ellipse">
            <a:avLst/>
          </a:prstGeom>
          <a:solidFill>
            <a:schemeClr val="bg2"/>
          </a:solid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defRPr/>
            </a:pPr>
            <a:endParaRPr lang="en-IN" sz="1999" noProof="1">
              <a:solidFill>
                <a:schemeClr val="bg1">
                  <a:lumMod val="95000"/>
                </a:schemeClr>
              </a:solidFill>
            </a:endParaRPr>
          </a:p>
        </p:txBody>
      </p:sp>
      <p:sp>
        <p:nvSpPr>
          <p:cNvPr id="93" name="îṥḷîḓê">
            <a:extLst>
              <a:ext uri="{FF2B5EF4-FFF2-40B4-BE49-F238E27FC236}">
                <a16:creationId xmlns:a16="http://schemas.microsoft.com/office/drawing/2014/main" id="{6C317C8A-5D04-4C17-8E0D-61541DF7D90A}"/>
              </a:ext>
            </a:extLst>
          </p:cNvPr>
          <p:cNvSpPr/>
          <p:nvPr/>
        </p:nvSpPr>
        <p:spPr bwMode="auto">
          <a:xfrm>
            <a:off x="7421601" y="2732561"/>
            <a:ext cx="236441" cy="227700"/>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w="0">
            <a:noFill/>
            <a:prstDash val="solid"/>
            <a:round/>
          </a:ln>
        </p:spPr>
        <p:txBody>
          <a:bodyPr wrap="square">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fontAlgn="auto" hangingPunct="1">
              <a:defRPr/>
            </a:pPr>
            <a:endParaRPr lang="en-IN" sz="2399" noProof="1"/>
          </a:p>
        </p:txBody>
      </p:sp>
      <p:sp>
        <p:nvSpPr>
          <p:cNvPr id="94" name="ïṡlidê">
            <a:extLst>
              <a:ext uri="{FF2B5EF4-FFF2-40B4-BE49-F238E27FC236}">
                <a16:creationId xmlns:a16="http://schemas.microsoft.com/office/drawing/2014/main" id="{476809A2-326B-4CFA-9091-573C0E3FB56E}"/>
              </a:ext>
            </a:extLst>
          </p:cNvPr>
          <p:cNvSpPr/>
          <p:nvPr/>
        </p:nvSpPr>
        <p:spPr>
          <a:xfrm>
            <a:off x="7288177" y="4224332"/>
            <a:ext cx="503287" cy="503442"/>
          </a:xfrm>
          <a:prstGeom prst="ellipse">
            <a:avLst/>
          </a:prstGeom>
          <a:solidFill>
            <a:schemeClr val="bg2"/>
          </a:solid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defRPr/>
            </a:pPr>
            <a:endParaRPr lang="en-IN" sz="1999" noProof="1">
              <a:solidFill>
                <a:schemeClr val="bg1">
                  <a:lumMod val="95000"/>
                </a:schemeClr>
              </a:solidFill>
            </a:endParaRPr>
          </a:p>
        </p:txBody>
      </p:sp>
      <p:sp>
        <p:nvSpPr>
          <p:cNvPr id="95" name="iśḷídê">
            <a:extLst>
              <a:ext uri="{FF2B5EF4-FFF2-40B4-BE49-F238E27FC236}">
                <a16:creationId xmlns:a16="http://schemas.microsoft.com/office/drawing/2014/main" id="{396518F2-EC15-464C-93D5-047050DADCA5}"/>
              </a:ext>
            </a:extLst>
          </p:cNvPr>
          <p:cNvSpPr/>
          <p:nvPr/>
        </p:nvSpPr>
        <p:spPr bwMode="auto">
          <a:xfrm>
            <a:off x="7421601" y="4362203"/>
            <a:ext cx="236441" cy="227700"/>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w="0">
            <a:noFill/>
            <a:prstDash val="solid"/>
            <a:round/>
          </a:ln>
        </p:spPr>
        <p:txBody>
          <a:bodyPr wrap="square">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fontAlgn="auto" hangingPunct="1">
              <a:defRPr/>
            </a:pPr>
            <a:endParaRPr lang="en-IN" sz="2399" noProof="1"/>
          </a:p>
        </p:txBody>
      </p:sp>
      <p:sp>
        <p:nvSpPr>
          <p:cNvPr id="96" name="ï$ľiḓe">
            <a:extLst>
              <a:ext uri="{FF2B5EF4-FFF2-40B4-BE49-F238E27FC236}">
                <a16:creationId xmlns:a16="http://schemas.microsoft.com/office/drawing/2014/main" id="{23DB5003-33EE-4C8B-8823-1DC63ADD6106}"/>
              </a:ext>
            </a:extLst>
          </p:cNvPr>
          <p:cNvSpPr/>
          <p:nvPr/>
        </p:nvSpPr>
        <p:spPr>
          <a:xfrm>
            <a:off x="5839152" y="1771651"/>
            <a:ext cx="503287" cy="503442"/>
          </a:xfrm>
          <a:prstGeom prst="ellipse">
            <a:avLst/>
          </a:prstGeom>
          <a:solidFill>
            <a:schemeClr val="bg2"/>
          </a:solid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defRPr/>
            </a:pPr>
            <a:endParaRPr lang="en-IN" sz="1999" noProof="1">
              <a:solidFill>
                <a:schemeClr val="bg1">
                  <a:lumMod val="95000"/>
                </a:schemeClr>
              </a:solidFill>
            </a:endParaRPr>
          </a:p>
        </p:txBody>
      </p:sp>
      <p:sp>
        <p:nvSpPr>
          <p:cNvPr id="97" name="îṡḻíďê">
            <a:extLst>
              <a:ext uri="{FF2B5EF4-FFF2-40B4-BE49-F238E27FC236}">
                <a16:creationId xmlns:a16="http://schemas.microsoft.com/office/drawing/2014/main" id="{39CE6F9E-DBDB-40E3-A0C0-EFEE37CB894D}"/>
              </a:ext>
            </a:extLst>
          </p:cNvPr>
          <p:cNvSpPr/>
          <p:nvPr/>
        </p:nvSpPr>
        <p:spPr>
          <a:xfrm>
            <a:off x="5839152" y="4970791"/>
            <a:ext cx="503287" cy="503442"/>
          </a:xfrm>
          <a:prstGeom prst="ellipse">
            <a:avLst/>
          </a:prstGeom>
          <a:solidFill>
            <a:schemeClr val="bg2"/>
          </a:solid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defRPr/>
            </a:pPr>
            <a:endParaRPr lang="en-IN" sz="1999" noProof="1">
              <a:solidFill>
                <a:schemeClr val="bg1">
                  <a:lumMod val="95000"/>
                </a:schemeClr>
              </a:solidFill>
            </a:endParaRPr>
          </a:p>
        </p:txBody>
      </p:sp>
      <p:sp>
        <p:nvSpPr>
          <p:cNvPr id="98" name="îşľiḍé">
            <a:extLst>
              <a:ext uri="{FF2B5EF4-FFF2-40B4-BE49-F238E27FC236}">
                <a16:creationId xmlns:a16="http://schemas.microsoft.com/office/drawing/2014/main" id="{BAA338A3-7450-444D-8202-2A8EEB7A5940}"/>
              </a:ext>
            </a:extLst>
          </p:cNvPr>
          <p:cNvSpPr/>
          <p:nvPr/>
        </p:nvSpPr>
        <p:spPr bwMode="auto">
          <a:xfrm>
            <a:off x="5972576" y="5108662"/>
            <a:ext cx="236441" cy="227700"/>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w="0">
            <a:noFill/>
            <a:prstDash val="solid"/>
            <a:round/>
          </a:ln>
        </p:spPr>
        <p:txBody>
          <a:bodyPr wrap="square">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fontAlgn="auto" hangingPunct="1">
              <a:defRPr/>
            </a:pPr>
            <a:endParaRPr lang="en-IN" sz="2399" noProof="1"/>
          </a:p>
        </p:txBody>
      </p:sp>
      <p:sp>
        <p:nvSpPr>
          <p:cNvPr id="99" name="îṩ1íḑe">
            <a:extLst>
              <a:ext uri="{FF2B5EF4-FFF2-40B4-BE49-F238E27FC236}">
                <a16:creationId xmlns:a16="http://schemas.microsoft.com/office/drawing/2014/main" id="{E25349A8-F998-4823-8542-59D7569753C1}"/>
              </a:ext>
            </a:extLst>
          </p:cNvPr>
          <p:cNvSpPr/>
          <p:nvPr/>
        </p:nvSpPr>
        <p:spPr bwMode="auto">
          <a:xfrm>
            <a:off x="673100" y="1831026"/>
            <a:ext cx="3778766" cy="79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100">
                <a:cs typeface="Arial"/>
              </a:rPr>
              <a:t>利用队友的抗性可以乱舞对对面造成极大的心理压力，而队友完全不用害怕。同时两者都有足够抗性，不用互相保护。</a:t>
            </a:r>
            <a:endParaRPr lang="zh-CN" altLang="en-US" sz="1100" dirty="0">
              <a:cs typeface="Arial"/>
            </a:endParaRPr>
          </a:p>
        </p:txBody>
      </p:sp>
      <p:sp>
        <p:nvSpPr>
          <p:cNvPr id="100" name="í$1îḋê">
            <a:extLst>
              <a:ext uri="{FF2B5EF4-FFF2-40B4-BE49-F238E27FC236}">
                <a16:creationId xmlns:a16="http://schemas.microsoft.com/office/drawing/2014/main" id="{716E5488-D394-42EE-9436-BC8A9D0304DE}"/>
              </a:ext>
            </a:extLst>
          </p:cNvPr>
          <p:cNvSpPr txBox="1"/>
          <p:nvPr/>
        </p:nvSpPr>
        <p:spPr bwMode="auto">
          <a:xfrm>
            <a:off x="673100" y="1340074"/>
            <a:ext cx="3778766"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000" b="1">
                <a:cs typeface="Arial"/>
              </a:rPr>
              <a:t>比例王 乱舞乱杀</a:t>
            </a:r>
            <a:endParaRPr lang="zh-CN" altLang="en-US" sz="2000" b="1" dirty="0">
              <a:cs typeface="Arial"/>
            </a:endParaRPr>
          </a:p>
        </p:txBody>
      </p:sp>
      <p:sp>
        <p:nvSpPr>
          <p:cNvPr id="101" name="íṡḻîḋê">
            <a:extLst>
              <a:ext uri="{FF2B5EF4-FFF2-40B4-BE49-F238E27FC236}">
                <a16:creationId xmlns:a16="http://schemas.microsoft.com/office/drawing/2014/main" id="{F76C27B7-4B8F-4863-9E4D-76FB0E7E6AA4}"/>
              </a:ext>
            </a:extLst>
          </p:cNvPr>
          <p:cNvSpPr/>
          <p:nvPr/>
        </p:nvSpPr>
        <p:spPr bwMode="auto">
          <a:xfrm>
            <a:off x="673100" y="3484626"/>
            <a:ext cx="3778766" cy="115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100">
                <a:cs typeface="Arial"/>
              </a:rPr>
              <a:t>利用变形的破不出以及自己的引力波完成乱杀，要注意好时机</a:t>
            </a:r>
            <a:endParaRPr lang="zh-CN" altLang="en-US" sz="1100" dirty="0">
              <a:cs typeface="Arial"/>
            </a:endParaRPr>
          </a:p>
        </p:txBody>
      </p:sp>
      <p:sp>
        <p:nvSpPr>
          <p:cNvPr id="102" name="í$ľiḑé">
            <a:extLst>
              <a:ext uri="{FF2B5EF4-FFF2-40B4-BE49-F238E27FC236}">
                <a16:creationId xmlns:a16="http://schemas.microsoft.com/office/drawing/2014/main" id="{041FA6C8-75C7-4E2E-BB05-C77ABBE5C4B2}"/>
              </a:ext>
            </a:extLst>
          </p:cNvPr>
          <p:cNvSpPr txBox="1"/>
          <p:nvPr/>
        </p:nvSpPr>
        <p:spPr bwMode="auto">
          <a:xfrm>
            <a:off x="673100" y="2993674"/>
            <a:ext cx="3778766"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000" b="1">
                <a:cs typeface="Arial"/>
              </a:rPr>
              <a:t>变形王 破不出全杀</a:t>
            </a:r>
            <a:endParaRPr lang="zh-CN" altLang="en-US" sz="2000" b="1" dirty="0">
              <a:cs typeface="Arial"/>
            </a:endParaRPr>
          </a:p>
        </p:txBody>
      </p:sp>
      <p:sp>
        <p:nvSpPr>
          <p:cNvPr id="103" name="iṣľïḑe">
            <a:extLst>
              <a:ext uri="{FF2B5EF4-FFF2-40B4-BE49-F238E27FC236}">
                <a16:creationId xmlns:a16="http://schemas.microsoft.com/office/drawing/2014/main" id="{E976244E-475A-4D14-B4B9-88566BB06D95}"/>
              </a:ext>
            </a:extLst>
          </p:cNvPr>
          <p:cNvSpPr/>
          <p:nvPr/>
        </p:nvSpPr>
        <p:spPr bwMode="auto">
          <a:xfrm>
            <a:off x="673100" y="5128200"/>
            <a:ext cx="3778766" cy="1059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100">
                <a:cs typeface="Arial"/>
              </a:rPr>
              <a:t>可以利用队友的抗性为自己赢得生存机会，打出更多的输出，此时队友只需攒到3点抗性即可。</a:t>
            </a:r>
            <a:endParaRPr lang="zh-CN" altLang="en-US" sz="1100" dirty="0">
              <a:cs typeface="Arial"/>
            </a:endParaRPr>
          </a:p>
        </p:txBody>
      </p:sp>
      <p:sp>
        <p:nvSpPr>
          <p:cNvPr id="104" name="íṣḷïḑe">
            <a:extLst>
              <a:ext uri="{FF2B5EF4-FFF2-40B4-BE49-F238E27FC236}">
                <a16:creationId xmlns:a16="http://schemas.microsoft.com/office/drawing/2014/main" id="{8259EA9A-4381-4045-A59A-0AD2466120F7}"/>
              </a:ext>
            </a:extLst>
          </p:cNvPr>
          <p:cNvSpPr txBox="1"/>
          <p:nvPr/>
        </p:nvSpPr>
        <p:spPr bwMode="auto">
          <a:xfrm>
            <a:off x="673100" y="4647274"/>
            <a:ext cx="3778766"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000" b="1">
                <a:cs typeface="Arial"/>
              </a:rPr>
              <a:t>哨卫王</a:t>
            </a:r>
            <a:endParaRPr lang="zh-CN" altLang="en-US" sz="2000" b="1" dirty="0">
              <a:cs typeface="Arial"/>
            </a:endParaRPr>
          </a:p>
        </p:txBody>
      </p:sp>
      <p:sp>
        <p:nvSpPr>
          <p:cNvPr id="105" name="iṧľíḍé">
            <a:extLst>
              <a:ext uri="{FF2B5EF4-FFF2-40B4-BE49-F238E27FC236}">
                <a16:creationId xmlns:a16="http://schemas.microsoft.com/office/drawing/2014/main" id="{103250F0-DC57-4C10-B2B2-890812B6CA1D}"/>
              </a:ext>
            </a:extLst>
          </p:cNvPr>
          <p:cNvSpPr/>
          <p:nvPr/>
        </p:nvSpPr>
        <p:spPr bwMode="auto">
          <a:xfrm>
            <a:off x="7740134" y="1831026"/>
            <a:ext cx="3778766" cy="79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gn="r">
              <a:lnSpc>
                <a:spcPct val="150000"/>
              </a:lnSpc>
              <a:spcBef>
                <a:spcPct val="0"/>
              </a:spcBef>
              <a:buFont typeface="Arial" panose="020B0604020202020204" pitchFamily="34" charset="0"/>
              <a:buChar char="•"/>
            </a:pPr>
            <a:r>
              <a:rPr lang="zh-CN" altLang="en-US" sz="1100">
                <a:cs typeface="Arial"/>
              </a:rPr>
              <a:t>考虑给自己或者爆发高的队友加暗影使其攻击*3后攻击引力，这样很难扛住。</a:t>
            </a:r>
            <a:endParaRPr lang="zh-CN" altLang="en-US" sz="1100" dirty="0">
              <a:cs typeface="Arial"/>
            </a:endParaRPr>
          </a:p>
        </p:txBody>
      </p:sp>
      <p:sp>
        <p:nvSpPr>
          <p:cNvPr id="106" name="iS1iďé">
            <a:extLst>
              <a:ext uri="{FF2B5EF4-FFF2-40B4-BE49-F238E27FC236}">
                <a16:creationId xmlns:a16="http://schemas.microsoft.com/office/drawing/2014/main" id="{323ABCA0-E6AA-43C2-9E05-F3B024021FD8}"/>
              </a:ext>
            </a:extLst>
          </p:cNvPr>
          <p:cNvSpPr txBox="1"/>
          <p:nvPr/>
        </p:nvSpPr>
        <p:spPr bwMode="auto">
          <a:xfrm>
            <a:off x="7740134" y="1340074"/>
            <a:ext cx="3778766"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a:spcBef>
                <a:spcPct val="0"/>
              </a:spcBef>
            </a:pPr>
            <a:r>
              <a:rPr lang="zh-CN" altLang="en-US" sz="2000" b="1">
                <a:cs typeface="Arial"/>
              </a:rPr>
              <a:t>暗影王 爆发rush</a:t>
            </a:r>
            <a:endParaRPr lang="zh-CN" altLang="en-US" sz="2000" b="1" dirty="0">
              <a:cs typeface="Arial"/>
            </a:endParaRPr>
          </a:p>
        </p:txBody>
      </p:sp>
      <p:sp>
        <p:nvSpPr>
          <p:cNvPr id="107" name="ïSḷîďe">
            <a:extLst>
              <a:ext uri="{FF2B5EF4-FFF2-40B4-BE49-F238E27FC236}">
                <a16:creationId xmlns:a16="http://schemas.microsoft.com/office/drawing/2014/main" id="{7571D65B-2F0B-4315-B632-18A5612ACBCD}"/>
              </a:ext>
            </a:extLst>
          </p:cNvPr>
          <p:cNvSpPr/>
          <p:nvPr/>
        </p:nvSpPr>
        <p:spPr bwMode="auto">
          <a:xfrm>
            <a:off x="7740134" y="3484626"/>
            <a:ext cx="3778766" cy="79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gn="r">
              <a:lnSpc>
                <a:spcPct val="150000"/>
              </a:lnSpc>
              <a:spcBef>
                <a:spcPct val="0"/>
              </a:spcBef>
              <a:buFont typeface="Arial" panose="020B0604020202020204" pitchFamily="34" charset="0"/>
              <a:buChar char="•"/>
            </a:pPr>
            <a:r>
              <a:rPr lang="zh-CN" altLang="en-US" sz="1100">
                <a:cs typeface="Arial"/>
              </a:rPr>
              <a:t>在有队友保护的情况下可以鄙来压制引力，同时自己几点快也很容出插，可以频繁消耗他。</a:t>
            </a:r>
            <a:endParaRPr lang="zh-CN" altLang="en-US" sz="1100" dirty="0">
              <a:cs typeface="Arial"/>
            </a:endParaRPr>
          </a:p>
        </p:txBody>
      </p:sp>
      <p:sp>
        <p:nvSpPr>
          <p:cNvPr id="108" name="iṥḻíḍê">
            <a:extLst>
              <a:ext uri="{FF2B5EF4-FFF2-40B4-BE49-F238E27FC236}">
                <a16:creationId xmlns:a16="http://schemas.microsoft.com/office/drawing/2014/main" id="{7ADD58AF-8087-4404-BD00-E4A114A7089E}"/>
              </a:ext>
            </a:extLst>
          </p:cNvPr>
          <p:cNvSpPr txBox="1"/>
          <p:nvPr/>
        </p:nvSpPr>
        <p:spPr bwMode="auto">
          <a:xfrm>
            <a:off x="7740134" y="2993674"/>
            <a:ext cx="3778766"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a:spcBef>
                <a:spcPct val="0"/>
              </a:spcBef>
            </a:pPr>
            <a:r>
              <a:rPr lang="zh-CN" altLang="en-US" sz="2000" b="1"/>
              <a:t>氪金王 持续输出</a:t>
            </a:r>
            <a:endParaRPr lang="zh-CN" altLang="en-US" sz="2000" b="1">
              <a:cs typeface="Arial"/>
            </a:endParaRPr>
          </a:p>
        </p:txBody>
      </p:sp>
      <p:sp>
        <p:nvSpPr>
          <p:cNvPr id="109" name="ïṡḷïdé">
            <a:extLst>
              <a:ext uri="{FF2B5EF4-FFF2-40B4-BE49-F238E27FC236}">
                <a16:creationId xmlns:a16="http://schemas.microsoft.com/office/drawing/2014/main" id="{786E0AA0-0488-441D-A52A-3DC0ADA56904}"/>
              </a:ext>
            </a:extLst>
          </p:cNvPr>
          <p:cNvSpPr/>
          <p:nvPr/>
        </p:nvSpPr>
        <p:spPr bwMode="auto">
          <a:xfrm>
            <a:off x="7740134" y="5138226"/>
            <a:ext cx="3778766" cy="79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gn="r">
              <a:lnSpc>
                <a:spcPct val="150000"/>
              </a:lnSpc>
              <a:spcBef>
                <a:spcPct val="0"/>
              </a:spcBef>
              <a:buFont typeface="Arial" panose="020B0604020202020204" pitchFamily="34" charset="0"/>
              <a:buChar char="•"/>
            </a:pPr>
            <a:r>
              <a:rPr lang="zh-CN" altLang="en-US" sz="1100">
                <a:cs typeface="Arial"/>
              </a:rPr>
              <a:t>直接在其点少的时候将其翻倍，或者在其使用主动的回合将其点力翻倍，再多的抗性都扛不住。</a:t>
            </a:r>
            <a:endParaRPr lang="zh-CN" altLang="en-US" sz="1100" dirty="0">
              <a:cs typeface="Arial"/>
            </a:endParaRPr>
          </a:p>
        </p:txBody>
      </p:sp>
      <p:sp>
        <p:nvSpPr>
          <p:cNvPr id="110" name="iŝḷîḓè">
            <a:extLst>
              <a:ext uri="{FF2B5EF4-FFF2-40B4-BE49-F238E27FC236}">
                <a16:creationId xmlns:a16="http://schemas.microsoft.com/office/drawing/2014/main" id="{678CDF34-1D98-4BD7-AFA8-55136F6F5AB5}"/>
              </a:ext>
            </a:extLst>
          </p:cNvPr>
          <p:cNvSpPr txBox="1"/>
          <p:nvPr/>
        </p:nvSpPr>
        <p:spPr bwMode="auto">
          <a:xfrm>
            <a:off x="7740134" y="4647274"/>
            <a:ext cx="3778766"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a:spcBef>
                <a:spcPct val="0"/>
              </a:spcBef>
            </a:pPr>
            <a:r>
              <a:rPr lang="zh-CN" altLang="en-US" sz="2000" b="1">
                <a:cs typeface="Arial"/>
              </a:rPr>
              <a:t>狂战王 技能击杀</a:t>
            </a:r>
            <a:endParaRPr lang="zh-CN" altLang="en-US" sz="2000" b="1" dirty="0">
              <a:cs typeface="Arial"/>
            </a:endParaRPr>
          </a:p>
        </p:txBody>
      </p:sp>
      <p:sp>
        <p:nvSpPr>
          <p:cNvPr id="111" name="ï$ḻíḑè">
            <a:extLst>
              <a:ext uri="{FF2B5EF4-FFF2-40B4-BE49-F238E27FC236}">
                <a16:creationId xmlns:a16="http://schemas.microsoft.com/office/drawing/2014/main" id="{56805277-5BBB-47F7-A2C5-BED9EF9A44F3}"/>
              </a:ext>
            </a:extLst>
          </p:cNvPr>
          <p:cNvSpPr/>
          <p:nvPr/>
        </p:nvSpPr>
        <p:spPr>
          <a:xfrm>
            <a:off x="5803676" y="3345194"/>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sz="1600" b="1" dirty="0">
              <a:solidFill>
                <a:schemeClr val="bg1"/>
              </a:solidFill>
            </a:endParaRPr>
          </a:p>
        </p:txBody>
      </p:sp>
      <p:sp>
        <p:nvSpPr>
          <p:cNvPr id="112" name="îṥḷîḓê">
            <a:extLst>
              <a:ext uri="{FF2B5EF4-FFF2-40B4-BE49-F238E27FC236}">
                <a16:creationId xmlns:a16="http://schemas.microsoft.com/office/drawing/2014/main" id="{6C317C8A-5D04-4C17-8E0D-61541DF7D90A}"/>
              </a:ext>
            </a:extLst>
          </p:cNvPr>
          <p:cNvSpPr/>
          <p:nvPr/>
        </p:nvSpPr>
        <p:spPr bwMode="auto">
          <a:xfrm>
            <a:off x="6002376" y="1899124"/>
            <a:ext cx="236441" cy="227700"/>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w="0">
            <a:noFill/>
            <a:prstDash val="solid"/>
            <a:round/>
          </a:ln>
        </p:spPr>
        <p:txBody>
          <a:bodyPr wrap="square">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fontAlgn="auto" hangingPunct="1">
              <a:defRPr/>
            </a:pPr>
            <a:endParaRPr lang="en-IN" sz="2399" noProof="1"/>
          </a:p>
        </p:txBody>
      </p:sp>
      <p:sp>
        <p:nvSpPr>
          <p:cNvPr id="35" name="îṥḷîḓê">
            <a:extLst>
              <a:ext uri="{FF2B5EF4-FFF2-40B4-BE49-F238E27FC236}">
                <a16:creationId xmlns:a16="http://schemas.microsoft.com/office/drawing/2014/main" id="{A1A76E35-361F-49C2-AA7D-F1406639D2E5}"/>
              </a:ext>
            </a:extLst>
          </p:cNvPr>
          <p:cNvSpPr/>
          <p:nvPr/>
        </p:nvSpPr>
        <p:spPr bwMode="auto">
          <a:xfrm>
            <a:off x="5972297" y="3483281"/>
            <a:ext cx="236441" cy="227700"/>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w="0">
            <a:noFill/>
            <a:prstDash val="solid"/>
            <a:round/>
          </a:ln>
        </p:spPr>
        <p:txBody>
          <a:bodyPr wrap="square" anchor="t">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fontAlgn="auto" hangingPunct="1">
              <a:defRPr/>
            </a:pPr>
            <a:endParaRPr lang="en-IN" sz="2350" noProof="1">
              <a:solidFill>
                <a:srgbClr val="0070C0"/>
              </a:solidFill>
              <a:cs typeface="Arial"/>
            </a:endParaRPr>
          </a:p>
        </p:txBody>
      </p:sp>
    </p:spTree>
    <p:extLst>
      <p:ext uri="{BB962C8B-B14F-4D97-AF65-F5344CB8AC3E}">
        <p14:creationId xmlns:p14="http://schemas.microsoft.com/office/powerpoint/2010/main" val="17494920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44.原子</a:t>
            </a:r>
            <a:r>
              <a:rPr lang="zh-CN" altLang="en-US"/>
              <a:t>王</a:t>
            </a:r>
          </a:p>
        </p:txBody>
      </p:sp>
      <p:sp>
        <p:nvSpPr>
          <p:cNvPr id="3" name="iṡḻíḋè">
            <a:extLst>
              <a:ext uri="{FF2B5EF4-FFF2-40B4-BE49-F238E27FC236}">
                <a16:creationId xmlns:a16="http://schemas.microsoft.com/office/drawing/2014/main" id="{12784E92-27DA-40C9-83C9-B1D834D12844}"/>
              </a:ext>
            </a:extLst>
          </p:cNvPr>
          <p:cNvSpPr/>
          <p:nvPr/>
        </p:nvSpPr>
        <p:spPr bwMode="auto">
          <a:xfrm>
            <a:off x="431986" y="1230989"/>
            <a:ext cx="5579114" cy="1164009"/>
          </a:xfrm>
          <a:prstGeom prst="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dirty="0">
                <a:solidFill>
                  <a:schemeClr val="bg1"/>
                </a:solidFill>
              </a:rPr>
              <a:t>主动：守恒</a:t>
            </a:r>
          </a:p>
        </p:txBody>
      </p:sp>
      <p:sp>
        <p:nvSpPr>
          <p:cNvPr id="4" name="isḻiḓê">
            <a:extLst>
              <a:ext uri="{FF2B5EF4-FFF2-40B4-BE49-F238E27FC236}">
                <a16:creationId xmlns:a16="http://schemas.microsoft.com/office/drawing/2014/main" id="{76ECEECB-5D61-4168-A4C9-34937C95938C}"/>
              </a:ext>
            </a:extLst>
          </p:cNvPr>
          <p:cNvSpPr/>
          <p:nvPr/>
        </p:nvSpPr>
        <p:spPr bwMode="auto">
          <a:xfrm>
            <a:off x="431986" y="2400457"/>
            <a:ext cx="5579114" cy="4457543"/>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en-US" altLang="zh-CN" dirty="0"/>
              <a:t>3</a:t>
            </a:r>
            <a:r>
              <a:rPr lang="zh-CN" altLang="en-US"/>
              <a:t>点无敌，将能量转换为动能，变形态并造成全场</a:t>
            </a:r>
            <a:r>
              <a:rPr lang="zh-CN" altLang="en-US">
                <a:solidFill>
                  <a:srgbClr val="00B050"/>
                </a:solidFill>
              </a:rPr>
              <a:t>单枪</a:t>
            </a:r>
            <a:r>
              <a:rPr lang="zh-CN" altLang="en-US"/>
              <a:t>。同时立刻触发变后形态的被动效果</a:t>
            </a:r>
            <a:r>
              <a:rPr lang="en-US" altLang="zh-CN" dirty="0"/>
              <a:t>(</a:t>
            </a:r>
            <a:r>
              <a:rPr lang="zh-CN" altLang="en-US"/>
              <a:t>加点变成是后手</a:t>
            </a:r>
            <a:r>
              <a:rPr lang="en-US" altLang="zh-CN" dirty="0"/>
              <a:t>)</a:t>
            </a:r>
            <a:r>
              <a:rPr lang="zh-CN" altLang="en-US"/>
              <a:t>。重开后或者被沉默被动重新开始计算被动。</a:t>
            </a:r>
            <a:endParaRPr lang="en-US" altLang="zh-CN"/>
          </a:p>
          <a:p>
            <a:pPr marL="171450" indent="-171450">
              <a:lnSpc>
                <a:spcPct val="150000"/>
              </a:lnSpc>
              <a:spcBef>
                <a:spcPct val="0"/>
              </a:spcBef>
              <a:buFont typeface="Arial" panose="020B0604020202020204" pitchFamily="34" charset="0"/>
              <a:buChar char="•"/>
            </a:pPr>
            <a:r>
              <a:rPr lang="zh-CN" altLang="en-US" dirty="0">
                <a:solidFill>
                  <a:schemeClr val="tx1"/>
                </a:solidFill>
              </a:rPr>
              <a:t>（使用时说</a:t>
            </a:r>
            <a:r>
              <a:rPr lang="en-US" altLang="zh-CN" dirty="0">
                <a:solidFill>
                  <a:schemeClr val="tx1"/>
                </a:solidFill>
              </a:rPr>
              <a:t>”</a:t>
            </a:r>
            <a:r>
              <a:rPr lang="zh-CN" altLang="en-US" dirty="0">
                <a:solidFill>
                  <a:schemeClr val="tx1"/>
                </a:solidFill>
              </a:rPr>
              <a:t>转化</a:t>
            </a:r>
            <a:r>
              <a:rPr lang="en-US" altLang="zh-CN" dirty="0">
                <a:solidFill>
                  <a:schemeClr val="tx1"/>
                </a:solidFill>
              </a:rPr>
              <a:t>”</a:t>
            </a:r>
            <a:r>
              <a:rPr lang="zh-CN" altLang="en-US" dirty="0">
                <a:solidFill>
                  <a:schemeClr val="tx1"/>
                </a:solidFill>
              </a:rPr>
              <a:t>并做出变形的手势）</a:t>
            </a:r>
            <a:endParaRPr lang="en-US" altLang="zh-CN" dirty="0">
              <a:solidFill>
                <a:schemeClr val="tx1"/>
              </a:solidFill>
            </a:endParaRPr>
          </a:p>
        </p:txBody>
      </p:sp>
      <p:sp>
        <p:nvSpPr>
          <p:cNvPr id="5" name="îṣľîḓè">
            <a:extLst>
              <a:ext uri="{FF2B5EF4-FFF2-40B4-BE49-F238E27FC236}">
                <a16:creationId xmlns:a16="http://schemas.microsoft.com/office/drawing/2014/main" id="{9622D48A-34B3-4BC0-B2D6-BCE618E9A8C7}"/>
              </a:ext>
            </a:extLst>
          </p:cNvPr>
          <p:cNvSpPr/>
          <p:nvPr/>
        </p:nvSpPr>
        <p:spPr bwMode="auto">
          <a:xfrm>
            <a:off x="5996499" y="1230988"/>
            <a:ext cx="5525577" cy="1164009"/>
          </a:xfrm>
          <a:prstGeom prst="rect">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b="1" dirty="0">
                <a:solidFill>
                  <a:schemeClr val="bg1"/>
                </a:solidFill>
              </a:rPr>
              <a:t>被动：核变</a:t>
            </a:r>
          </a:p>
        </p:txBody>
      </p:sp>
      <p:sp>
        <p:nvSpPr>
          <p:cNvPr id="6" name="iṡḻïdê">
            <a:extLst>
              <a:ext uri="{FF2B5EF4-FFF2-40B4-BE49-F238E27FC236}">
                <a16:creationId xmlns:a16="http://schemas.microsoft.com/office/drawing/2014/main" id="{DEE672FB-BD80-451D-831C-D48C13999F1C}"/>
              </a:ext>
            </a:extLst>
          </p:cNvPr>
          <p:cNvSpPr/>
          <p:nvPr/>
        </p:nvSpPr>
        <p:spPr bwMode="auto">
          <a:xfrm>
            <a:off x="5996499" y="2394997"/>
            <a:ext cx="5525576" cy="4463002"/>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spcBef>
                <a:spcPct val="0"/>
              </a:spcBef>
              <a:buFont typeface="Arial" panose="020B0604020202020204" pitchFamily="34" charset="0"/>
              <a:buChar char="•"/>
            </a:pPr>
            <a:r>
              <a:rPr lang="zh-CN" altLang="en-US"/>
              <a:t>形态</a:t>
            </a:r>
            <a:r>
              <a:rPr lang="en-US" altLang="zh-CN" dirty="0"/>
              <a:t>I </a:t>
            </a:r>
            <a:r>
              <a:rPr lang="zh-CN" altLang="en-US"/>
              <a:t>裂变模式</a:t>
            </a:r>
            <a:r>
              <a:rPr lang="en-US" altLang="zh-CN" dirty="0"/>
              <a:t>:</a:t>
            </a:r>
            <a:r>
              <a:rPr lang="zh-CN" altLang="en-US"/>
              <a:t>由于核沾染自己主动攻击后下回合造成</a:t>
            </a:r>
            <a:r>
              <a:rPr lang="en-US" altLang="zh-CN" dirty="0"/>
              <a:t>1/2</a:t>
            </a:r>
            <a:r>
              <a:rPr lang="zh-CN" altLang="en-US">
                <a:solidFill>
                  <a:srgbClr val="00B050"/>
                </a:solidFill>
              </a:rPr>
              <a:t>本次的攻击</a:t>
            </a:r>
            <a:r>
              <a:rPr lang="zh-CN" altLang="en-US"/>
              <a:t>，每段</a:t>
            </a:r>
            <a:r>
              <a:rPr lang="en-US" altLang="zh-CN" dirty="0"/>
              <a:t>+0.5</a:t>
            </a:r>
            <a:r>
              <a:rPr lang="zh-CN" altLang="en-US"/>
              <a:t>伤，都</a:t>
            </a:r>
            <a:r>
              <a:rPr lang="zh-CN" altLang="en-US">
                <a:solidFill>
                  <a:srgbClr val="FFC000"/>
                </a:solidFill>
              </a:rPr>
              <a:t>不会被弹</a:t>
            </a:r>
            <a:r>
              <a:rPr lang="zh-CN" altLang="en-US"/>
              <a:t>。判定类同样造成判定连续</a:t>
            </a:r>
            <a:r>
              <a:rPr lang="en-US" altLang="zh-CN" dirty="0"/>
              <a:t>2</a:t>
            </a:r>
            <a:r>
              <a:rPr lang="zh-CN" altLang="en-US"/>
              <a:t>回合。</a:t>
            </a:r>
            <a:endParaRPr lang="en-US" altLang="zh-CN"/>
          </a:p>
          <a:p>
            <a:pPr marL="171450" indent="-171450">
              <a:lnSpc>
                <a:spcPct val="150000"/>
              </a:lnSpc>
              <a:spcBef>
                <a:spcPct val="0"/>
              </a:spcBef>
              <a:buFont typeface="Arial" panose="020B0604020202020204" pitchFamily="34" charset="0"/>
              <a:buChar char="•"/>
            </a:pPr>
            <a:r>
              <a:rPr lang="zh-CN" altLang="en-US" dirty="0"/>
              <a:t>形态</a:t>
            </a:r>
            <a:r>
              <a:rPr lang="en-US" altLang="zh-CN" dirty="0"/>
              <a:t>II </a:t>
            </a:r>
            <a:r>
              <a:rPr lang="zh-CN" altLang="en-US" dirty="0"/>
              <a:t>聚变模式</a:t>
            </a:r>
            <a:r>
              <a:rPr lang="en-US" altLang="zh-CN" dirty="0"/>
              <a:t>:</a:t>
            </a:r>
            <a:r>
              <a:rPr lang="zh-CN" altLang="en-US" dirty="0"/>
              <a:t>每三回合聚变产生能量获得</a:t>
            </a:r>
            <a:r>
              <a:rPr lang="en-US" altLang="zh-CN" dirty="0">
                <a:solidFill>
                  <a:srgbClr val="7030A0"/>
                </a:solidFill>
              </a:rPr>
              <a:t>1</a:t>
            </a:r>
            <a:r>
              <a:rPr lang="zh-CN" altLang="en-US" dirty="0">
                <a:solidFill>
                  <a:srgbClr val="7030A0"/>
                </a:solidFill>
              </a:rPr>
              <a:t>个盾</a:t>
            </a:r>
            <a:r>
              <a:rPr lang="en-US" altLang="zh-CN" dirty="0"/>
              <a:t>0.5</a:t>
            </a:r>
            <a:r>
              <a:rPr lang="zh-CN" altLang="en-US" dirty="0"/>
              <a:t>个点</a:t>
            </a:r>
            <a:r>
              <a:rPr lang="en-US" altLang="zh-CN" dirty="0"/>
              <a:t>(</a:t>
            </a:r>
            <a:r>
              <a:rPr lang="zh-CN" altLang="en-US" dirty="0">
                <a:solidFill>
                  <a:srgbClr val="00B0F0"/>
                </a:solidFill>
              </a:rPr>
              <a:t>先手获得</a:t>
            </a:r>
            <a:r>
              <a:rPr lang="en-US" altLang="zh-CN" dirty="0"/>
              <a:t>)</a:t>
            </a:r>
            <a:r>
              <a:rPr lang="zh-CN" altLang="en-US" dirty="0"/>
              <a:t>。</a:t>
            </a:r>
            <a:endParaRPr lang="en-US" altLang="zh-CN" dirty="0"/>
          </a:p>
          <a:p>
            <a:pPr marL="171450" indent="-171450">
              <a:lnSpc>
                <a:spcPct val="150000"/>
              </a:lnSpc>
              <a:spcBef>
                <a:spcPct val="0"/>
              </a:spcBef>
              <a:buFont typeface="Arial" panose="020B0604020202020204" pitchFamily="34" charset="0"/>
              <a:buChar char="•"/>
            </a:pPr>
            <a:r>
              <a:rPr lang="zh-CN" altLang="en-US" dirty="0"/>
              <a:t>初始是 </a:t>
            </a:r>
            <a:r>
              <a:rPr lang="en-US" altLang="zh-CN" dirty="0"/>
              <a:t>I</a:t>
            </a:r>
            <a:r>
              <a:rPr lang="zh-CN" altLang="en-US" dirty="0"/>
              <a:t>模式，重开后不回复初始，保持当前形态。</a:t>
            </a:r>
            <a:endParaRPr lang="en-US" altLang="zh-CN" dirty="0"/>
          </a:p>
        </p:txBody>
      </p:sp>
      <p:sp>
        <p:nvSpPr>
          <p:cNvPr id="8" name="文本框 7">
            <a:extLst>
              <a:ext uri="{FF2B5EF4-FFF2-40B4-BE49-F238E27FC236}">
                <a16:creationId xmlns:a16="http://schemas.microsoft.com/office/drawing/2014/main" id="{AE194D8D-A61E-4050-9B6F-F806DD1F5436}"/>
              </a:ext>
            </a:extLst>
          </p:cNvPr>
          <p:cNvSpPr txBox="1"/>
          <p:nvPr/>
        </p:nvSpPr>
        <p:spPr>
          <a:xfrm>
            <a:off x="5937585" y="513343"/>
            <a:ext cx="55806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zh-CN" altLang="en-US" sz="2800" b="1">
                <a:solidFill>
                  <a:schemeClr val="accent1">
                    <a:lumMod val="40000"/>
                    <a:lumOff val="60000"/>
                  </a:schemeClr>
                </a:solidFill>
                <a:cs typeface="Arial"/>
              </a:rPr>
              <a:t>职业特点：强力压制/持续输出</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17FAF2-2CC5-4306-BBCB-D56DAD9E166A}"/>
              </a:ext>
            </a:extLst>
          </p:cNvPr>
          <p:cNvSpPr>
            <a:spLocks noGrp="1"/>
          </p:cNvSpPr>
          <p:nvPr>
            <p:ph type="title"/>
          </p:nvPr>
        </p:nvSpPr>
        <p:spPr/>
        <p:txBody>
          <a:bodyPr/>
          <a:lstStyle/>
          <a:p>
            <a:r>
              <a:rPr lang="zh-CN" altLang="en-US" dirty="0"/>
              <a:t>玩法以及对抗策略</a:t>
            </a:r>
          </a:p>
        </p:txBody>
      </p:sp>
      <p:cxnSp>
        <p:nvCxnSpPr>
          <p:cNvPr id="41" name="肘形连接符 36">
            <a:extLst>
              <a:ext uri="{FF2B5EF4-FFF2-40B4-BE49-F238E27FC236}">
                <a16:creationId xmlns:a16="http://schemas.microsoft.com/office/drawing/2014/main" id="{CDD0B782-293D-42F4-BA59-FE2A80BBFA34}"/>
              </a:ext>
            </a:extLst>
          </p:cNvPr>
          <p:cNvCxnSpPr>
            <a:cxnSpLocks/>
            <a:stCxn id="43" idx="6"/>
            <a:endCxn id="53" idx="0"/>
          </p:cNvCxnSpPr>
          <p:nvPr/>
        </p:nvCxnSpPr>
        <p:spPr>
          <a:xfrm>
            <a:off x="6718296" y="1904548"/>
            <a:ext cx="3610849" cy="1269196"/>
          </a:xfrm>
          <a:prstGeom prst="bentConnector2">
            <a:avLst/>
          </a:prstGeom>
          <a:ln w="3175" cap="rnd">
            <a:solidFill>
              <a:schemeClr val="bg1">
                <a:lumMod val="75000"/>
              </a:schemeClr>
            </a:solidFill>
            <a:roun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肘形连接符 33">
            <a:extLst>
              <a:ext uri="{FF2B5EF4-FFF2-40B4-BE49-F238E27FC236}">
                <a16:creationId xmlns:a16="http://schemas.microsoft.com/office/drawing/2014/main" id="{2475F96E-D9C9-4E6F-972B-C94BEFEC5475}"/>
              </a:ext>
            </a:extLst>
          </p:cNvPr>
          <p:cNvCxnSpPr>
            <a:cxnSpLocks/>
            <a:stCxn id="43" idx="2"/>
            <a:endCxn id="44" idx="0"/>
          </p:cNvCxnSpPr>
          <p:nvPr/>
        </p:nvCxnSpPr>
        <p:spPr>
          <a:xfrm rot="10800000" flipV="1">
            <a:off x="1862842" y="1904547"/>
            <a:ext cx="3610853" cy="1269196"/>
          </a:xfrm>
          <a:prstGeom prst="bentConnector2">
            <a:avLst/>
          </a:prstGeom>
          <a:ln w="3175" cap="rnd">
            <a:solidFill>
              <a:schemeClr val="bg1">
                <a:lumMod val="75000"/>
              </a:schemeClr>
            </a:solidFill>
            <a:round/>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43" name="iŝ1ïḑe">
            <a:extLst>
              <a:ext uri="{FF2B5EF4-FFF2-40B4-BE49-F238E27FC236}">
                <a16:creationId xmlns:a16="http://schemas.microsoft.com/office/drawing/2014/main" id="{D1568FDF-C4FA-4F9A-8D2D-3FF23B8157A5}"/>
              </a:ext>
            </a:extLst>
          </p:cNvPr>
          <p:cNvSpPr/>
          <p:nvPr/>
        </p:nvSpPr>
        <p:spPr>
          <a:xfrm>
            <a:off x="5473695" y="1282250"/>
            <a:ext cx="1244601" cy="1244597"/>
          </a:xfrm>
          <a:prstGeom prst="ellipse">
            <a:avLst/>
          </a:prstGeom>
          <a:solidFill>
            <a:schemeClr val="accent3"/>
          </a:solidFill>
          <a:ln w="1524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endParaRPr dirty="0"/>
          </a:p>
        </p:txBody>
      </p:sp>
      <p:sp>
        <p:nvSpPr>
          <p:cNvPr id="44" name="íṣľíḓê">
            <a:extLst>
              <a:ext uri="{FF2B5EF4-FFF2-40B4-BE49-F238E27FC236}">
                <a16:creationId xmlns:a16="http://schemas.microsoft.com/office/drawing/2014/main" id="{4D41CC88-C208-45E3-9E72-A93EF65D83E6}"/>
              </a:ext>
            </a:extLst>
          </p:cNvPr>
          <p:cNvSpPr/>
          <p:nvPr/>
        </p:nvSpPr>
        <p:spPr>
          <a:xfrm>
            <a:off x="1567113" y="3173744"/>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altLang="zh-CN" sz="1600" b="1" dirty="0">
              <a:solidFill>
                <a:schemeClr val="bg1"/>
              </a:solidFill>
              <a:cs typeface="Arial"/>
            </a:endParaRPr>
          </a:p>
        </p:txBody>
      </p:sp>
      <p:sp>
        <p:nvSpPr>
          <p:cNvPr id="45" name="ïśľîḓè">
            <a:extLst>
              <a:ext uri="{FF2B5EF4-FFF2-40B4-BE49-F238E27FC236}">
                <a16:creationId xmlns:a16="http://schemas.microsoft.com/office/drawing/2014/main" id="{0CFFC4C4-7117-4C7D-AA9D-3AC2AD24447C}"/>
              </a:ext>
            </a:extLst>
          </p:cNvPr>
          <p:cNvSpPr txBox="1"/>
          <p:nvPr/>
        </p:nvSpPr>
        <p:spPr>
          <a:xfrm>
            <a:off x="670042" y="4264437"/>
            <a:ext cx="2385604" cy="1461922"/>
          </a:xfrm>
          <a:prstGeom prst="rect">
            <a:avLst/>
          </a:prstGeom>
          <a:noFill/>
        </p:spPr>
        <p:txBody>
          <a:bodyPr wrap="square" lIns="90000" tIns="46800" rIns="90000" bIns="46800" rtlCol="0" anchor="t">
            <a:normAutofit/>
          </a:bodyPr>
          <a:lstStyle/>
          <a:p>
            <a:pPr algn="ctr">
              <a:lnSpc>
                <a:spcPct val="150000"/>
              </a:lnSpc>
            </a:pPr>
            <a:r>
              <a:rPr lang="en-US" altLang="zh-CN" sz="1000" dirty="0">
                <a:cs typeface="Arial"/>
              </a:rPr>
              <a:t>你的I形态有两段攻击，对于无点对手使用震就是噩梦，同时你的判定类也可以保持2回合，这使得你可以对低点力的对手进行全场震+者死这种必杀套路。建议多使用群伤，实在扛不住就变形态抗一次伤害。</a:t>
            </a:r>
          </a:p>
        </p:txBody>
      </p:sp>
      <p:sp>
        <p:nvSpPr>
          <p:cNvPr id="46" name="îṥḻïde">
            <a:extLst>
              <a:ext uri="{FF2B5EF4-FFF2-40B4-BE49-F238E27FC236}">
                <a16:creationId xmlns:a16="http://schemas.microsoft.com/office/drawing/2014/main" id="{2E485EE3-83C3-4A41-A849-7843EF810433}"/>
              </a:ext>
            </a:extLst>
          </p:cNvPr>
          <p:cNvSpPr txBox="1"/>
          <p:nvPr/>
        </p:nvSpPr>
        <p:spPr>
          <a:xfrm>
            <a:off x="670041" y="3792617"/>
            <a:ext cx="2385602" cy="471820"/>
          </a:xfrm>
          <a:prstGeom prst="rect">
            <a:avLst/>
          </a:prstGeom>
          <a:noFill/>
        </p:spPr>
        <p:txBody>
          <a:bodyPr wrap="square" rtlCol="0" anchor="ctr">
            <a:normAutofit fontScale="92500"/>
          </a:bodyPr>
          <a:lstStyle/>
          <a:p>
            <a:pPr algn="ctr"/>
            <a:r>
              <a:rPr lang="zh-CN" altLang="en-US" b="1">
                <a:solidFill>
                  <a:schemeClr val="accent1"/>
                </a:solidFill>
                <a:cs typeface="Arial"/>
              </a:rPr>
              <a:t>在裂变形态多消耗对手</a:t>
            </a:r>
          </a:p>
        </p:txBody>
      </p:sp>
      <p:sp>
        <p:nvSpPr>
          <p:cNvPr id="47" name="ï$ḻíḑè">
            <a:extLst>
              <a:ext uri="{FF2B5EF4-FFF2-40B4-BE49-F238E27FC236}">
                <a16:creationId xmlns:a16="http://schemas.microsoft.com/office/drawing/2014/main" id="{56805277-5BBB-47F7-A2C5-BED9EF9A44F3}"/>
              </a:ext>
            </a:extLst>
          </p:cNvPr>
          <p:cNvSpPr/>
          <p:nvPr/>
        </p:nvSpPr>
        <p:spPr>
          <a:xfrm>
            <a:off x="4389214" y="3173744"/>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altLang="zh-CN" sz="1600" b="1" dirty="0">
              <a:solidFill>
                <a:schemeClr val="bg1"/>
              </a:solidFill>
              <a:cs typeface="Arial"/>
            </a:endParaRPr>
          </a:p>
        </p:txBody>
      </p:sp>
      <p:sp>
        <p:nvSpPr>
          <p:cNvPr id="48" name="ïSļíďé">
            <a:extLst>
              <a:ext uri="{FF2B5EF4-FFF2-40B4-BE49-F238E27FC236}">
                <a16:creationId xmlns:a16="http://schemas.microsoft.com/office/drawing/2014/main" id="{6DA683A6-4FAF-46D7-A4E2-AC4609A74A70}"/>
              </a:ext>
            </a:extLst>
          </p:cNvPr>
          <p:cNvSpPr txBox="1"/>
          <p:nvPr/>
        </p:nvSpPr>
        <p:spPr>
          <a:xfrm>
            <a:off x="3492144" y="4264437"/>
            <a:ext cx="2385604" cy="1461922"/>
          </a:xfrm>
          <a:prstGeom prst="rect">
            <a:avLst/>
          </a:prstGeom>
          <a:noFill/>
        </p:spPr>
        <p:txBody>
          <a:bodyPr wrap="square" lIns="90000" tIns="46800" rIns="90000" bIns="46800" rtlCol="0" anchor="t">
            <a:normAutofit/>
          </a:bodyPr>
          <a:lstStyle/>
          <a:p>
            <a:pPr algn="ctr">
              <a:lnSpc>
                <a:spcPct val="150000"/>
              </a:lnSpc>
            </a:pPr>
            <a:r>
              <a:rPr lang="zh-CN" altLang="en-US" sz="1000">
                <a:cs typeface="Arial"/>
              </a:rPr>
              <a:t>利用拖后期带来的巨大的护盾和点力优势可以让对方十分头疼，如果对面也十分能消耗但爆发不高则可以考虑重开前切换成II形态，重开后保持II形态并猥琐拖后期，充当前排吸收伤害。</a:t>
            </a:r>
            <a:endParaRPr lang="zh-CN" altLang="en-US" sz="1000" dirty="0">
              <a:cs typeface="Arial"/>
            </a:endParaRPr>
          </a:p>
        </p:txBody>
      </p:sp>
      <p:sp>
        <p:nvSpPr>
          <p:cNvPr id="49" name="ïŝḻiḋè">
            <a:extLst>
              <a:ext uri="{FF2B5EF4-FFF2-40B4-BE49-F238E27FC236}">
                <a16:creationId xmlns:a16="http://schemas.microsoft.com/office/drawing/2014/main" id="{8875F943-00A8-462C-9B9B-2BEA117C39A6}"/>
              </a:ext>
            </a:extLst>
          </p:cNvPr>
          <p:cNvSpPr txBox="1"/>
          <p:nvPr/>
        </p:nvSpPr>
        <p:spPr>
          <a:xfrm>
            <a:off x="3492143" y="3792617"/>
            <a:ext cx="2385602" cy="471820"/>
          </a:xfrm>
          <a:prstGeom prst="rect">
            <a:avLst/>
          </a:prstGeom>
          <a:noFill/>
        </p:spPr>
        <p:txBody>
          <a:bodyPr wrap="square" rtlCol="0" anchor="ctr">
            <a:normAutofit/>
          </a:bodyPr>
          <a:lstStyle/>
          <a:p>
            <a:pPr algn="ctr"/>
            <a:r>
              <a:rPr lang="zh-CN" altLang="en-US" b="1">
                <a:solidFill>
                  <a:schemeClr val="accent1"/>
                </a:solidFill>
                <a:cs typeface="Arial"/>
              </a:rPr>
              <a:t>在聚变形态要拖后</a:t>
            </a:r>
            <a:endParaRPr lang="zh-CN" altLang="en-US" b="1" dirty="0">
              <a:solidFill>
                <a:schemeClr val="accent1"/>
              </a:solidFill>
              <a:cs typeface="Arial"/>
            </a:endParaRPr>
          </a:p>
        </p:txBody>
      </p:sp>
      <p:sp>
        <p:nvSpPr>
          <p:cNvPr id="50" name="ïṥḷîďè">
            <a:extLst>
              <a:ext uri="{FF2B5EF4-FFF2-40B4-BE49-F238E27FC236}">
                <a16:creationId xmlns:a16="http://schemas.microsoft.com/office/drawing/2014/main" id="{01E4BA37-D0B6-4BF9-B2F1-514881F48101}"/>
              </a:ext>
            </a:extLst>
          </p:cNvPr>
          <p:cNvSpPr/>
          <p:nvPr/>
        </p:nvSpPr>
        <p:spPr>
          <a:xfrm>
            <a:off x="7211315" y="3173744"/>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altLang="zh-CN" sz="1600" b="1" dirty="0">
              <a:solidFill>
                <a:schemeClr val="bg1"/>
              </a:solidFill>
              <a:cs typeface="Arial"/>
            </a:endParaRPr>
          </a:p>
        </p:txBody>
      </p:sp>
      <p:sp>
        <p:nvSpPr>
          <p:cNvPr id="51" name="íŝlíḍé">
            <a:extLst>
              <a:ext uri="{FF2B5EF4-FFF2-40B4-BE49-F238E27FC236}">
                <a16:creationId xmlns:a16="http://schemas.microsoft.com/office/drawing/2014/main" id="{AE7860FF-2924-4E37-96C5-28530A6E7905}"/>
              </a:ext>
            </a:extLst>
          </p:cNvPr>
          <p:cNvSpPr txBox="1"/>
          <p:nvPr/>
        </p:nvSpPr>
        <p:spPr>
          <a:xfrm>
            <a:off x="6314245" y="4264437"/>
            <a:ext cx="2385604" cy="1461922"/>
          </a:xfrm>
          <a:prstGeom prst="rect">
            <a:avLst/>
          </a:prstGeom>
          <a:noFill/>
        </p:spPr>
        <p:txBody>
          <a:bodyPr wrap="square" lIns="90000" tIns="46800" rIns="90000" bIns="46800" rtlCol="0" anchor="t">
            <a:normAutofit/>
          </a:bodyPr>
          <a:lstStyle/>
          <a:p>
            <a:pPr algn="ctr">
              <a:lnSpc>
                <a:spcPct val="150000"/>
              </a:lnSpc>
            </a:pPr>
            <a:r>
              <a:rPr lang="zh-CN" altLang="en-US" sz="1000">
                <a:cs typeface="Arial"/>
              </a:rPr>
              <a:t>由于原子王具有很强的</a:t>
            </a:r>
            <a:r>
              <a:rPr lang="zh-CN" sz="1000">
                <a:ea typeface="+mn-lt"/>
                <a:cs typeface="+mn-lt"/>
              </a:rPr>
              <a:t>gank</a:t>
            </a:r>
            <a:r>
              <a:rPr lang="zh-CN" altLang="en-US" sz="1000">
                <a:ea typeface="+mn-lt"/>
                <a:cs typeface="+mn-lt"/>
              </a:rPr>
              <a:t>的能力，所以可以考虑利用弹王反弹他的第二段攻击对其队友造成持续压制。因为没有解控技能，所以可以用空间、时空这种利用一波rush/沉默配合队友抬走它，也可以用制裁压制他的II形态</a:t>
            </a:r>
            <a:endParaRPr lang="zh-CN" altLang="en-US" sz="1000">
              <a:cs typeface="Arial"/>
            </a:endParaRPr>
          </a:p>
        </p:txBody>
      </p:sp>
      <p:sp>
        <p:nvSpPr>
          <p:cNvPr id="52" name="iṩḷïďé">
            <a:extLst>
              <a:ext uri="{FF2B5EF4-FFF2-40B4-BE49-F238E27FC236}">
                <a16:creationId xmlns:a16="http://schemas.microsoft.com/office/drawing/2014/main" id="{62CC6AC9-BAFE-45A5-BD42-5B01792512A0}"/>
              </a:ext>
            </a:extLst>
          </p:cNvPr>
          <p:cNvSpPr txBox="1"/>
          <p:nvPr/>
        </p:nvSpPr>
        <p:spPr>
          <a:xfrm>
            <a:off x="6314244" y="3792617"/>
            <a:ext cx="2385602" cy="471820"/>
          </a:xfrm>
          <a:prstGeom prst="rect">
            <a:avLst/>
          </a:prstGeom>
          <a:noFill/>
        </p:spPr>
        <p:txBody>
          <a:bodyPr wrap="square" rtlCol="0" anchor="ctr">
            <a:normAutofit/>
          </a:bodyPr>
          <a:lstStyle/>
          <a:p>
            <a:pPr algn="ctr"/>
            <a:r>
              <a:rPr lang="zh-CN" altLang="en-US" b="1">
                <a:solidFill>
                  <a:schemeClr val="accent1"/>
                </a:solidFill>
                <a:cs typeface="Arial"/>
              </a:rPr>
              <a:t>利用技能将其击杀</a:t>
            </a:r>
            <a:endParaRPr lang="zh-CN" altLang="en-US" b="1" dirty="0">
              <a:solidFill>
                <a:schemeClr val="accent1"/>
              </a:solidFill>
              <a:cs typeface="Arial"/>
            </a:endParaRPr>
          </a:p>
        </p:txBody>
      </p:sp>
      <p:sp>
        <p:nvSpPr>
          <p:cNvPr id="53" name="iś1íďê">
            <a:extLst>
              <a:ext uri="{FF2B5EF4-FFF2-40B4-BE49-F238E27FC236}">
                <a16:creationId xmlns:a16="http://schemas.microsoft.com/office/drawing/2014/main" id="{086FEF24-4943-48CA-8E96-0147FA94C91B}"/>
              </a:ext>
            </a:extLst>
          </p:cNvPr>
          <p:cNvSpPr/>
          <p:nvPr/>
        </p:nvSpPr>
        <p:spPr>
          <a:xfrm>
            <a:off x="10033415" y="3173744"/>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altLang="zh-CN" sz="1600" b="1" dirty="0">
              <a:solidFill>
                <a:schemeClr val="bg1"/>
              </a:solidFill>
              <a:cs typeface="Arial"/>
            </a:endParaRPr>
          </a:p>
        </p:txBody>
      </p:sp>
      <p:sp>
        <p:nvSpPr>
          <p:cNvPr id="54" name="ïşḻíḍe">
            <a:extLst>
              <a:ext uri="{FF2B5EF4-FFF2-40B4-BE49-F238E27FC236}">
                <a16:creationId xmlns:a16="http://schemas.microsoft.com/office/drawing/2014/main" id="{8B7FBBB7-CACB-4A80-B8C5-D48D744419DC}"/>
              </a:ext>
            </a:extLst>
          </p:cNvPr>
          <p:cNvSpPr txBox="1"/>
          <p:nvPr/>
        </p:nvSpPr>
        <p:spPr>
          <a:xfrm>
            <a:off x="9136345" y="4264437"/>
            <a:ext cx="2385604" cy="1461922"/>
          </a:xfrm>
          <a:prstGeom prst="rect">
            <a:avLst/>
          </a:prstGeom>
          <a:noFill/>
        </p:spPr>
        <p:txBody>
          <a:bodyPr wrap="square" lIns="90000" tIns="46800" rIns="90000" bIns="46800" rtlCol="0" anchor="t">
            <a:normAutofit/>
          </a:bodyPr>
          <a:lstStyle/>
          <a:p>
            <a:pPr algn="ctr">
              <a:lnSpc>
                <a:spcPct val="150000"/>
              </a:lnSpc>
            </a:pPr>
            <a:r>
              <a:rPr lang="zh-CN" altLang="en-US" sz="1000">
                <a:cs typeface="Arial"/>
              </a:rPr>
              <a:t>由于每一轮开始原子王都不是很强，可以利用重开后的空档期一波带走，可以用真伤/自爆这种在它达到3个点前直接技能出其不意将其带走。</a:t>
            </a:r>
            <a:endParaRPr lang="zh-CN" altLang="en-US" sz="1000" dirty="0">
              <a:cs typeface="Arial"/>
            </a:endParaRPr>
          </a:p>
        </p:txBody>
      </p:sp>
      <p:sp>
        <p:nvSpPr>
          <p:cNvPr id="55" name="îslíde">
            <a:extLst>
              <a:ext uri="{FF2B5EF4-FFF2-40B4-BE49-F238E27FC236}">
                <a16:creationId xmlns:a16="http://schemas.microsoft.com/office/drawing/2014/main" id="{35A09732-D1A4-44AA-BEC8-3989211CE18F}"/>
              </a:ext>
            </a:extLst>
          </p:cNvPr>
          <p:cNvSpPr txBox="1"/>
          <p:nvPr/>
        </p:nvSpPr>
        <p:spPr>
          <a:xfrm>
            <a:off x="9136344" y="3792617"/>
            <a:ext cx="2385602" cy="471820"/>
          </a:xfrm>
          <a:prstGeom prst="rect">
            <a:avLst/>
          </a:prstGeom>
          <a:noFill/>
        </p:spPr>
        <p:txBody>
          <a:bodyPr wrap="square" rtlCol="0" anchor="ctr">
            <a:normAutofit/>
          </a:bodyPr>
          <a:lstStyle/>
          <a:p>
            <a:pPr algn="ctr"/>
            <a:r>
              <a:rPr lang="zh-CN" altLang="en-US" b="1">
                <a:solidFill>
                  <a:schemeClr val="accent1"/>
                </a:solidFill>
                <a:cs typeface="Arial"/>
              </a:rPr>
              <a:t>开局碾压</a:t>
            </a:r>
            <a:endParaRPr lang="zh-CN" altLang="en-US" b="1" dirty="0">
              <a:solidFill>
                <a:schemeClr val="accent1"/>
              </a:solidFill>
              <a:cs typeface="Arial"/>
            </a:endParaRPr>
          </a:p>
        </p:txBody>
      </p:sp>
      <p:cxnSp>
        <p:nvCxnSpPr>
          <p:cNvPr id="56" name="肘形连接符 14">
            <a:extLst>
              <a:ext uri="{FF2B5EF4-FFF2-40B4-BE49-F238E27FC236}">
                <a16:creationId xmlns:a16="http://schemas.microsoft.com/office/drawing/2014/main" id="{18A4277A-A321-4B35-B67E-3A6B37ACE942}"/>
              </a:ext>
            </a:extLst>
          </p:cNvPr>
          <p:cNvCxnSpPr>
            <a:stCxn id="43" idx="2"/>
            <a:endCxn id="47" idx="0"/>
          </p:cNvCxnSpPr>
          <p:nvPr/>
        </p:nvCxnSpPr>
        <p:spPr>
          <a:xfrm rot="10800000" flipV="1">
            <a:off x="4684944" y="1904547"/>
            <a:ext cx="788752" cy="1269196"/>
          </a:xfrm>
          <a:prstGeom prst="bentConnector2">
            <a:avLst/>
          </a:prstGeom>
          <a:ln w="3175" cap="rnd">
            <a:solidFill>
              <a:schemeClr val="bg1">
                <a:lumMod val="75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肘形连接符 16">
            <a:extLst>
              <a:ext uri="{FF2B5EF4-FFF2-40B4-BE49-F238E27FC236}">
                <a16:creationId xmlns:a16="http://schemas.microsoft.com/office/drawing/2014/main" id="{FF18DFFA-B51D-48FD-9C3B-913EDC268C7B}"/>
              </a:ext>
            </a:extLst>
          </p:cNvPr>
          <p:cNvCxnSpPr>
            <a:stCxn id="43" idx="6"/>
            <a:endCxn id="50" idx="0"/>
          </p:cNvCxnSpPr>
          <p:nvPr/>
        </p:nvCxnSpPr>
        <p:spPr>
          <a:xfrm>
            <a:off x="6718296" y="1904548"/>
            <a:ext cx="788749" cy="1269196"/>
          </a:xfrm>
          <a:prstGeom prst="bentConnector2">
            <a:avLst/>
          </a:prstGeom>
          <a:ln w="3175" cap="rnd">
            <a:solidFill>
              <a:schemeClr val="bg1">
                <a:lumMod val="75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7607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zh-CN" altLang="en-US" dirty="0"/>
              <a:t>队式赛搭配</a:t>
            </a:r>
            <a:r>
              <a:rPr lang="en-US" altLang="zh-CN" dirty="0"/>
              <a:t>&amp;</a:t>
            </a:r>
            <a:r>
              <a:rPr lang="zh-CN" altLang="en-US" dirty="0"/>
              <a:t>克制手段</a:t>
            </a:r>
          </a:p>
        </p:txBody>
      </p:sp>
      <p:sp>
        <p:nvSpPr>
          <p:cNvPr id="43" name="îṥḷídè">
            <a:extLst>
              <a:ext uri="{FF2B5EF4-FFF2-40B4-BE49-F238E27FC236}">
                <a16:creationId xmlns:a16="http://schemas.microsoft.com/office/drawing/2014/main" id="{D95C1773-8D11-4830-8C44-623404D5F8BF}"/>
              </a:ext>
            </a:extLst>
          </p:cNvPr>
          <p:cNvSpPr/>
          <p:nvPr/>
        </p:nvSpPr>
        <p:spPr>
          <a:xfrm>
            <a:off x="4657993" y="1982719"/>
            <a:ext cx="2865608" cy="330891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noFill/>
          <a:ln w="127000">
            <a:solidFill>
              <a:schemeClr val="tx2">
                <a:lumMod val="20000"/>
                <a:lumOff val="80000"/>
              </a:schemeClr>
            </a:solidFill>
            <a:miter lim="400000"/>
          </a:ln>
        </p:spPr>
        <p:txBody>
          <a:bodyPr lIns="50800" tIns="50800" rIns="50800" bIns="50800" anchor="ctr"/>
          <a:lstStyle/>
          <a:p>
            <a:pPr lvl="0" defTabSz="825500">
              <a:defRPr sz="3200"/>
            </a:pPr>
            <a:endParaRPr/>
          </a:p>
        </p:txBody>
      </p:sp>
      <p:sp>
        <p:nvSpPr>
          <p:cNvPr id="44" name="îṥḻîḋé">
            <a:extLst>
              <a:ext uri="{FF2B5EF4-FFF2-40B4-BE49-F238E27FC236}">
                <a16:creationId xmlns:a16="http://schemas.microsoft.com/office/drawing/2014/main" id="{2AA484B1-00C8-4E78-9E63-AEADBBCEC6FB}"/>
              </a:ext>
            </a:extLst>
          </p:cNvPr>
          <p:cNvSpPr/>
          <p:nvPr/>
        </p:nvSpPr>
        <p:spPr>
          <a:xfrm flipV="1">
            <a:off x="4655893" y="2814340"/>
            <a:ext cx="2869807" cy="1645677"/>
          </a:xfrm>
          <a:prstGeom prst="line">
            <a:avLst/>
          </a:prstGeom>
          <a:ln w="127000">
            <a:solidFill>
              <a:schemeClr val="tx2">
                <a:lumMod val="20000"/>
                <a:lumOff val="80000"/>
              </a:schemeClr>
            </a:solidFill>
            <a:miter lim="400000"/>
          </a:ln>
        </p:spPr>
        <p:txBody>
          <a:bodyPr lIns="50800" tIns="50800" rIns="50800" bIns="50800" anchor="ctr"/>
          <a:lstStyle/>
          <a:p>
            <a:pPr lvl="0" defTabSz="825500">
              <a:defRPr sz="3200">
                <a:solidFill>
                  <a:srgbClr val="000000"/>
                </a:solidFill>
              </a:defRPr>
            </a:pPr>
            <a:endParaRPr/>
          </a:p>
        </p:txBody>
      </p:sp>
      <p:sp>
        <p:nvSpPr>
          <p:cNvPr id="45" name="ïSliḓé">
            <a:extLst>
              <a:ext uri="{FF2B5EF4-FFF2-40B4-BE49-F238E27FC236}">
                <a16:creationId xmlns:a16="http://schemas.microsoft.com/office/drawing/2014/main" id="{17BA20A2-64A6-4B4E-AD92-824F427F8AFB}"/>
              </a:ext>
            </a:extLst>
          </p:cNvPr>
          <p:cNvSpPr/>
          <p:nvPr/>
        </p:nvSpPr>
        <p:spPr>
          <a:xfrm>
            <a:off x="4725686" y="2846411"/>
            <a:ext cx="2730222" cy="1581532"/>
          </a:xfrm>
          <a:prstGeom prst="line">
            <a:avLst/>
          </a:prstGeom>
          <a:ln w="127000">
            <a:solidFill>
              <a:schemeClr val="tx2">
                <a:lumMod val="20000"/>
                <a:lumOff val="80000"/>
              </a:schemeClr>
            </a:solidFill>
            <a:miter lim="400000"/>
          </a:ln>
        </p:spPr>
        <p:txBody>
          <a:bodyPr lIns="50800" tIns="50800" rIns="50800" bIns="50800" anchor="ctr"/>
          <a:lstStyle/>
          <a:p>
            <a:pPr lvl="0" defTabSz="825500">
              <a:defRPr sz="3200">
                <a:solidFill>
                  <a:srgbClr val="000000"/>
                </a:solidFill>
              </a:defRPr>
            </a:pPr>
            <a:endParaRPr/>
          </a:p>
        </p:txBody>
      </p:sp>
      <p:sp>
        <p:nvSpPr>
          <p:cNvPr id="46" name="ïṩ1îdè">
            <a:extLst>
              <a:ext uri="{FF2B5EF4-FFF2-40B4-BE49-F238E27FC236}">
                <a16:creationId xmlns:a16="http://schemas.microsoft.com/office/drawing/2014/main" id="{FF098205-F40E-4804-8C5E-47EDF775EA7E}"/>
              </a:ext>
            </a:extLst>
          </p:cNvPr>
          <p:cNvSpPr/>
          <p:nvPr/>
        </p:nvSpPr>
        <p:spPr>
          <a:xfrm flipH="1">
            <a:off x="6084981" y="2064026"/>
            <a:ext cx="1" cy="3146304"/>
          </a:xfrm>
          <a:prstGeom prst="line">
            <a:avLst/>
          </a:prstGeom>
          <a:ln w="127000">
            <a:solidFill>
              <a:schemeClr val="tx2">
                <a:lumMod val="20000"/>
                <a:lumOff val="80000"/>
              </a:schemeClr>
            </a:solidFill>
            <a:miter lim="400000"/>
          </a:ln>
        </p:spPr>
        <p:txBody>
          <a:bodyPr lIns="50800" tIns="50800" rIns="50800" bIns="50800" anchor="ctr"/>
          <a:lstStyle/>
          <a:p>
            <a:pPr lvl="0" defTabSz="825500">
              <a:defRPr sz="3200">
                <a:solidFill>
                  <a:srgbClr val="000000"/>
                </a:solidFill>
              </a:defRPr>
            </a:pPr>
            <a:endParaRPr/>
          </a:p>
        </p:txBody>
      </p:sp>
      <p:sp>
        <p:nvSpPr>
          <p:cNvPr id="47" name="îṡ1íḋé">
            <a:extLst>
              <a:ext uri="{FF2B5EF4-FFF2-40B4-BE49-F238E27FC236}">
                <a16:creationId xmlns:a16="http://schemas.microsoft.com/office/drawing/2014/main" id="{8A361C40-E434-4F40-B051-ABA2CD21F6BE}"/>
              </a:ext>
            </a:extLst>
          </p:cNvPr>
          <p:cNvSpPr/>
          <p:nvPr/>
        </p:nvSpPr>
        <p:spPr bwMode="auto">
          <a:xfrm>
            <a:off x="5908275" y="3461403"/>
            <a:ext cx="365042" cy="351549"/>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bg1"/>
          </a:solidFill>
          <a:ln w="0">
            <a:noFill/>
            <a:prstDash val="solid"/>
            <a:round/>
          </a:ln>
        </p:spPr>
        <p:txBody>
          <a:bodyPr wrap="square">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fontAlgn="auto" hangingPunct="1">
              <a:defRPr/>
            </a:pPr>
            <a:endParaRPr lang="en-IN" sz="2399" noProof="1"/>
          </a:p>
        </p:txBody>
      </p:sp>
      <p:sp>
        <p:nvSpPr>
          <p:cNvPr id="48" name="íSḷíḋe">
            <a:extLst>
              <a:ext uri="{FF2B5EF4-FFF2-40B4-BE49-F238E27FC236}">
                <a16:creationId xmlns:a16="http://schemas.microsoft.com/office/drawing/2014/main" id="{4FCE0D68-9F15-4770-9F6E-3550C1DA65C1}"/>
              </a:ext>
            </a:extLst>
          </p:cNvPr>
          <p:cNvSpPr/>
          <p:nvPr/>
        </p:nvSpPr>
        <p:spPr>
          <a:xfrm>
            <a:off x="4400533" y="2594690"/>
            <a:ext cx="503287" cy="503442"/>
          </a:xfrm>
          <a:prstGeom prst="ellipse">
            <a:avLst/>
          </a:prstGeom>
          <a:solidFill>
            <a:schemeClr val="bg2"/>
          </a:solid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defRPr/>
            </a:pPr>
            <a:endParaRPr lang="en-IN" sz="1999" noProof="1">
              <a:solidFill>
                <a:schemeClr val="bg1">
                  <a:lumMod val="95000"/>
                </a:schemeClr>
              </a:solidFill>
            </a:endParaRPr>
          </a:p>
        </p:txBody>
      </p:sp>
      <p:sp>
        <p:nvSpPr>
          <p:cNvPr id="49" name="íslîḋé">
            <a:extLst>
              <a:ext uri="{FF2B5EF4-FFF2-40B4-BE49-F238E27FC236}">
                <a16:creationId xmlns:a16="http://schemas.microsoft.com/office/drawing/2014/main" id="{6237FFB2-B1FB-4F07-9C47-06EF8EB415F3}"/>
              </a:ext>
            </a:extLst>
          </p:cNvPr>
          <p:cNvSpPr/>
          <p:nvPr/>
        </p:nvSpPr>
        <p:spPr bwMode="auto">
          <a:xfrm>
            <a:off x="4533957" y="2732561"/>
            <a:ext cx="236441" cy="227700"/>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w="0">
            <a:noFill/>
            <a:prstDash val="solid"/>
            <a:round/>
          </a:ln>
        </p:spPr>
        <p:txBody>
          <a:bodyPr wrap="square">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fontAlgn="auto" hangingPunct="1">
              <a:defRPr/>
            </a:pPr>
            <a:endParaRPr lang="en-IN" sz="2399" noProof="1"/>
          </a:p>
        </p:txBody>
      </p:sp>
      <p:sp>
        <p:nvSpPr>
          <p:cNvPr id="50" name="îs1íďê">
            <a:extLst>
              <a:ext uri="{FF2B5EF4-FFF2-40B4-BE49-F238E27FC236}">
                <a16:creationId xmlns:a16="http://schemas.microsoft.com/office/drawing/2014/main" id="{6A0D2E83-C035-4838-8DCE-95B3F523727E}"/>
              </a:ext>
            </a:extLst>
          </p:cNvPr>
          <p:cNvSpPr/>
          <p:nvPr/>
        </p:nvSpPr>
        <p:spPr>
          <a:xfrm>
            <a:off x="4400533" y="4224332"/>
            <a:ext cx="503287" cy="503442"/>
          </a:xfrm>
          <a:prstGeom prst="ellipse">
            <a:avLst/>
          </a:prstGeom>
          <a:solidFill>
            <a:schemeClr val="bg2"/>
          </a:solid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defRPr/>
            </a:pPr>
            <a:endParaRPr lang="en-IN" sz="1999" noProof="1">
              <a:solidFill>
                <a:schemeClr val="bg1">
                  <a:lumMod val="95000"/>
                </a:schemeClr>
              </a:solidFill>
            </a:endParaRPr>
          </a:p>
        </p:txBody>
      </p:sp>
      <p:sp>
        <p:nvSpPr>
          <p:cNvPr id="51" name="îsľîḑe">
            <a:extLst>
              <a:ext uri="{FF2B5EF4-FFF2-40B4-BE49-F238E27FC236}">
                <a16:creationId xmlns:a16="http://schemas.microsoft.com/office/drawing/2014/main" id="{210DE2AC-3AB9-45BF-B1ED-7A274E5D12D4}"/>
              </a:ext>
            </a:extLst>
          </p:cNvPr>
          <p:cNvSpPr/>
          <p:nvPr/>
        </p:nvSpPr>
        <p:spPr bwMode="auto">
          <a:xfrm>
            <a:off x="4533957" y="4362203"/>
            <a:ext cx="236441" cy="227700"/>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w="0">
            <a:noFill/>
            <a:prstDash val="solid"/>
            <a:round/>
          </a:ln>
        </p:spPr>
        <p:txBody>
          <a:bodyPr wrap="square">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fontAlgn="auto" hangingPunct="1">
              <a:defRPr/>
            </a:pPr>
            <a:endParaRPr lang="en-IN" sz="2399" noProof="1"/>
          </a:p>
        </p:txBody>
      </p:sp>
      <p:sp>
        <p:nvSpPr>
          <p:cNvPr id="92" name="íSľidê">
            <a:extLst>
              <a:ext uri="{FF2B5EF4-FFF2-40B4-BE49-F238E27FC236}">
                <a16:creationId xmlns:a16="http://schemas.microsoft.com/office/drawing/2014/main" id="{7747D9F1-F537-439F-B227-3F5A695826B5}"/>
              </a:ext>
            </a:extLst>
          </p:cNvPr>
          <p:cNvSpPr/>
          <p:nvPr/>
        </p:nvSpPr>
        <p:spPr>
          <a:xfrm>
            <a:off x="7288177" y="2594690"/>
            <a:ext cx="503287" cy="503442"/>
          </a:xfrm>
          <a:prstGeom prst="ellipse">
            <a:avLst/>
          </a:prstGeom>
          <a:solidFill>
            <a:schemeClr val="bg2"/>
          </a:solid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defRPr/>
            </a:pPr>
            <a:endParaRPr lang="en-IN" sz="1999" noProof="1">
              <a:solidFill>
                <a:schemeClr val="bg1">
                  <a:lumMod val="95000"/>
                </a:schemeClr>
              </a:solidFill>
            </a:endParaRPr>
          </a:p>
        </p:txBody>
      </p:sp>
      <p:sp>
        <p:nvSpPr>
          <p:cNvPr id="93" name="îṥḷîḓê">
            <a:extLst>
              <a:ext uri="{FF2B5EF4-FFF2-40B4-BE49-F238E27FC236}">
                <a16:creationId xmlns:a16="http://schemas.microsoft.com/office/drawing/2014/main" id="{6C317C8A-5D04-4C17-8E0D-61541DF7D90A}"/>
              </a:ext>
            </a:extLst>
          </p:cNvPr>
          <p:cNvSpPr/>
          <p:nvPr/>
        </p:nvSpPr>
        <p:spPr bwMode="auto">
          <a:xfrm>
            <a:off x="7421601" y="2732561"/>
            <a:ext cx="236441" cy="227700"/>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w="0">
            <a:noFill/>
            <a:prstDash val="solid"/>
            <a:round/>
          </a:ln>
        </p:spPr>
        <p:txBody>
          <a:bodyPr wrap="square">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fontAlgn="auto" hangingPunct="1">
              <a:defRPr/>
            </a:pPr>
            <a:endParaRPr lang="en-IN" sz="2399" noProof="1"/>
          </a:p>
        </p:txBody>
      </p:sp>
      <p:sp>
        <p:nvSpPr>
          <p:cNvPr id="94" name="ïṡlidê">
            <a:extLst>
              <a:ext uri="{FF2B5EF4-FFF2-40B4-BE49-F238E27FC236}">
                <a16:creationId xmlns:a16="http://schemas.microsoft.com/office/drawing/2014/main" id="{476809A2-326B-4CFA-9091-573C0E3FB56E}"/>
              </a:ext>
            </a:extLst>
          </p:cNvPr>
          <p:cNvSpPr/>
          <p:nvPr/>
        </p:nvSpPr>
        <p:spPr>
          <a:xfrm>
            <a:off x="7288177" y="4224332"/>
            <a:ext cx="503287" cy="503442"/>
          </a:xfrm>
          <a:prstGeom prst="ellipse">
            <a:avLst/>
          </a:prstGeom>
          <a:solidFill>
            <a:schemeClr val="bg2"/>
          </a:solid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defRPr/>
            </a:pPr>
            <a:endParaRPr lang="en-IN" sz="1999" noProof="1">
              <a:solidFill>
                <a:schemeClr val="bg1">
                  <a:lumMod val="95000"/>
                </a:schemeClr>
              </a:solidFill>
            </a:endParaRPr>
          </a:p>
        </p:txBody>
      </p:sp>
      <p:sp>
        <p:nvSpPr>
          <p:cNvPr id="95" name="iśḷídê">
            <a:extLst>
              <a:ext uri="{FF2B5EF4-FFF2-40B4-BE49-F238E27FC236}">
                <a16:creationId xmlns:a16="http://schemas.microsoft.com/office/drawing/2014/main" id="{396518F2-EC15-464C-93D5-047050DADCA5}"/>
              </a:ext>
            </a:extLst>
          </p:cNvPr>
          <p:cNvSpPr/>
          <p:nvPr/>
        </p:nvSpPr>
        <p:spPr bwMode="auto">
          <a:xfrm>
            <a:off x="7421601" y="4362203"/>
            <a:ext cx="236441" cy="227700"/>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w="0">
            <a:noFill/>
            <a:prstDash val="solid"/>
            <a:round/>
          </a:ln>
        </p:spPr>
        <p:txBody>
          <a:bodyPr wrap="square">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fontAlgn="auto" hangingPunct="1">
              <a:defRPr/>
            </a:pPr>
            <a:endParaRPr lang="en-IN" sz="2399" noProof="1"/>
          </a:p>
        </p:txBody>
      </p:sp>
      <p:sp>
        <p:nvSpPr>
          <p:cNvPr id="96" name="ï$ľiḓe">
            <a:extLst>
              <a:ext uri="{FF2B5EF4-FFF2-40B4-BE49-F238E27FC236}">
                <a16:creationId xmlns:a16="http://schemas.microsoft.com/office/drawing/2014/main" id="{23DB5003-33EE-4C8B-8823-1DC63ADD6106}"/>
              </a:ext>
            </a:extLst>
          </p:cNvPr>
          <p:cNvSpPr/>
          <p:nvPr/>
        </p:nvSpPr>
        <p:spPr>
          <a:xfrm>
            <a:off x="5839152" y="1771651"/>
            <a:ext cx="503287" cy="503442"/>
          </a:xfrm>
          <a:prstGeom prst="ellipse">
            <a:avLst/>
          </a:prstGeom>
          <a:solidFill>
            <a:schemeClr val="bg2"/>
          </a:solid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defRPr/>
            </a:pPr>
            <a:endParaRPr lang="en-IN" sz="1999" noProof="1">
              <a:solidFill>
                <a:schemeClr val="bg1">
                  <a:lumMod val="95000"/>
                </a:schemeClr>
              </a:solidFill>
            </a:endParaRPr>
          </a:p>
        </p:txBody>
      </p:sp>
      <p:sp>
        <p:nvSpPr>
          <p:cNvPr id="97" name="îṡḻíďê">
            <a:extLst>
              <a:ext uri="{FF2B5EF4-FFF2-40B4-BE49-F238E27FC236}">
                <a16:creationId xmlns:a16="http://schemas.microsoft.com/office/drawing/2014/main" id="{39CE6F9E-DBDB-40E3-A0C0-EFEE37CB894D}"/>
              </a:ext>
            </a:extLst>
          </p:cNvPr>
          <p:cNvSpPr/>
          <p:nvPr/>
        </p:nvSpPr>
        <p:spPr>
          <a:xfrm>
            <a:off x="5839152" y="4970791"/>
            <a:ext cx="503287" cy="503442"/>
          </a:xfrm>
          <a:prstGeom prst="ellipse">
            <a:avLst/>
          </a:prstGeom>
          <a:solidFill>
            <a:schemeClr val="bg2"/>
          </a:solid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defRPr/>
            </a:pPr>
            <a:endParaRPr lang="en-IN" sz="1999" noProof="1">
              <a:solidFill>
                <a:schemeClr val="bg1">
                  <a:lumMod val="95000"/>
                </a:schemeClr>
              </a:solidFill>
            </a:endParaRPr>
          </a:p>
        </p:txBody>
      </p:sp>
      <p:sp>
        <p:nvSpPr>
          <p:cNvPr id="98" name="îşľiḍé">
            <a:extLst>
              <a:ext uri="{FF2B5EF4-FFF2-40B4-BE49-F238E27FC236}">
                <a16:creationId xmlns:a16="http://schemas.microsoft.com/office/drawing/2014/main" id="{BAA338A3-7450-444D-8202-2A8EEB7A5940}"/>
              </a:ext>
            </a:extLst>
          </p:cNvPr>
          <p:cNvSpPr/>
          <p:nvPr/>
        </p:nvSpPr>
        <p:spPr bwMode="auto">
          <a:xfrm>
            <a:off x="5972576" y="5108662"/>
            <a:ext cx="236441" cy="227700"/>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w="0">
            <a:noFill/>
            <a:prstDash val="solid"/>
            <a:round/>
          </a:ln>
        </p:spPr>
        <p:txBody>
          <a:bodyPr wrap="square">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fontAlgn="auto" hangingPunct="1">
              <a:defRPr/>
            </a:pPr>
            <a:endParaRPr lang="en-IN" sz="2399" noProof="1"/>
          </a:p>
        </p:txBody>
      </p:sp>
      <p:sp>
        <p:nvSpPr>
          <p:cNvPr id="99" name="îṩ1íḑe">
            <a:extLst>
              <a:ext uri="{FF2B5EF4-FFF2-40B4-BE49-F238E27FC236}">
                <a16:creationId xmlns:a16="http://schemas.microsoft.com/office/drawing/2014/main" id="{E25349A8-F998-4823-8542-59D7569753C1}"/>
              </a:ext>
            </a:extLst>
          </p:cNvPr>
          <p:cNvSpPr/>
          <p:nvPr/>
        </p:nvSpPr>
        <p:spPr bwMode="auto">
          <a:xfrm>
            <a:off x="673100" y="1831026"/>
            <a:ext cx="3778766" cy="79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100">
                <a:cs typeface="Arial"/>
              </a:rPr>
              <a:t>可以算准原子I形态的第二段，法师造成全场伤害，并且开技能，此时敌方几乎无法阻档。</a:t>
            </a:r>
            <a:endParaRPr lang="zh-CN" altLang="en-US" sz="1100" dirty="0">
              <a:cs typeface="Arial"/>
            </a:endParaRPr>
          </a:p>
        </p:txBody>
      </p:sp>
      <p:sp>
        <p:nvSpPr>
          <p:cNvPr id="100" name="í$1îḋê">
            <a:extLst>
              <a:ext uri="{FF2B5EF4-FFF2-40B4-BE49-F238E27FC236}">
                <a16:creationId xmlns:a16="http://schemas.microsoft.com/office/drawing/2014/main" id="{716E5488-D394-42EE-9436-BC8A9D0304DE}"/>
              </a:ext>
            </a:extLst>
          </p:cNvPr>
          <p:cNvSpPr txBox="1"/>
          <p:nvPr/>
        </p:nvSpPr>
        <p:spPr bwMode="auto">
          <a:xfrm>
            <a:off x="673100" y="1340074"/>
            <a:ext cx="3778766"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000" b="1">
                <a:cs typeface="Arial"/>
              </a:rPr>
              <a:t>法师王 配合爆发</a:t>
            </a:r>
            <a:endParaRPr lang="zh-CN" altLang="en-US" sz="2000" b="1" dirty="0">
              <a:cs typeface="Arial"/>
            </a:endParaRPr>
          </a:p>
        </p:txBody>
      </p:sp>
      <p:sp>
        <p:nvSpPr>
          <p:cNvPr id="101" name="íṡḻîḋê">
            <a:extLst>
              <a:ext uri="{FF2B5EF4-FFF2-40B4-BE49-F238E27FC236}">
                <a16:creationId xmlns:a16="http://schemas.microsoft.com/office/drawing/2014/main" id="{F76C27B7-4B8F-4863-9E4D-76FB0E7E6AA4}"/>
              </a:ext>
            </a:extLst>
          </p:cNvPr>
          <p:cNvSpPr/>
          <p:nvPr/>
        </p:nvSpPr>
        <p:spPr bwMode="auto">
          <a:xfrm>
            <a:off x="673100" y="3484626"/>
            <a:ext cx="3778766" cy="115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100">
                <a:cs typeface="Arial"/>
              </a:rPr>
              <a:t>同样是配合形态I，在巫妖使用技能后，原子进行二段骚扰，巫妖补充3回合的爆炸输出，同时也可以利用原子的二段判定阻止对方不出。</a:t>
            </a:r>
            <a:endParaRPr lang="zh-CN" altLang="en-US" sz="1100" dirty="0">
              <a:cs typeface="Arial"/>
            </a:endParaRPr>
          </a:p>
        </p:txBody>
      </p:sp>
      <p:sp>
        <p:nvSpPr>
          <p:cNvPr id="102" name="í$ľiḑé">
            <a:extLst>
              <a:ext uri="{FF2B5EF4-FFF2-40B4-BE49-F238E27FC236}">
                <a16:creationId xmlns:a16="http://schemas.microsoft.com/office/drawing/2014/main" id="{041FA6C8-75C7-4E2E-BB05-C77ABBE5C4B2}"/>
              </a:ext>
            </a:extLst>
          </p:cNvPr>
          <p:cNvSpPr txBox="1"/>
          <p:nvPr/>
        </p:nvSpPr>
        <p:spPr bwMode="auto">
          <a:xfrm>
            <a:off x="673100" y="2993674"/>
            <a:ext cx="3778766"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000" b="1">
                <a:cs typeface="Arial"/>
              </a:rPr>
              <a:t>巫妖王 爆发一波</a:t>
            </a:r>
            <a:endParaRPr lang="zh-CN" altLang="en-US" sz="2000" b="1" dirty="0">
              <a:cs typeface="Arial"/>
            </a:endParaRPr>
          </a:p>
        </p:txBody>
      </p:sp>
      <p:sp>
        <p:nvSpPr>
          <p:cNvPr id="103" name="iṣľïḑe">
            <a:extLst>
              <a:ext uri="{FF2B5EF4-FFF2-40B4-BE49-F238E27FC236}">
                <a16:creationId xmlns:a16="http://schemas.microsoft.com/office/drawing/2014/main" id="{E976244E-475A-4D14-B4B9-88566BB06D95}"/>
              </a:ext>
            </a:extLst>
          </p:cNvPr>
          <p:cNvSpPr/>
          <p:nvPr/>
        </p:nvSpPr>
        <p:spPr bwMode="auto">
          <a:xfrm>
            <a:off x="673100" y="5128200"/>
            <a:ext cx="3778766" cy="1059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100">
                <a:cs typeface="Arial"/>
              </a:rPr>
              <a:t>可以帮助原子王的形态II添加一定的前期保护，而且是永久保护，到了后期则是由原子王的形态I压制来保护护盾王。</a:t>
            </a:r>
            <a:endParaRPr lang="zh-CN" altLang="en-US" sz="1100" dirty="0">
              <a:cs typeface="Arial"/>
            </a:endParaRPr>
          </a:p>
        </p:txBody>
      </p:sp>
      <p:sp>
        <p:nvSpPr>
          <p:cNvPr id="104" name="íṣḷïḑe">
            <a:extLst>
              <a:ext uri="{FF2B5EF4-FFF2-40B4-BE49-F238E27FC236}">
                <a16:creationId xmlns:a16="http://schemas.microsoft.com/office/drawing/2014/main" id="{8259EA9A-4381-4045-A59A-0AD2466120F7}"/>
              </a:ext>
            </a:extLst>
          </p:cNvPr>
          <p:cNvSpPr txBox="1"/>
          <p:nvPr/>
        </p:nvSpPr>
        <p:spPr bwMode="auto">
          <a:xfrm>
            <a:off x="673100" y="4647274"/>
            <a:ext cx="3778766"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000" b="1">
                <a:cs typeface="Arial"/>
              </a:rPr>
              <a:t>护盾王 互相保护</a:t>
            </a:r>
            <a:endParaRPr lang="zh-CN" altLang="en-US" sz="2000" b="1" dirty="0">
              <a:cs typeface="Arial"/>
            </a:endParaRPr>
          </a:p>
        </p:txBody>
      </p:sp>
      <p:sp>
        <p:nvSpPr>
          <p:cNvPr id="105" name="iṧľíḍé">
            <a:extLst>
              <a:ext uri="{FF2B5EF4-FFF2-40B4-BE49-F238E27FC236}">
                <a16:creationId xmlns:a16="http://schemas.microsoft.com/office/drawing/2014/main" id="{103250F0-DC57-4C10-B2B2-890812B6CA1D}"/>
              </a:ext>
            </a:extLst>
          </p:cNvPr>
          <p:cNvSpPr/>
          <p:nvPr/>
        </p:nvSpPr>
        <p:spPr bwMode="auto">
          <a:xfrm>
            <a:off x="7740134" y="1831026"/>
            <a:ext cx="3778766" cy="79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gn="r">
              <a:lnSpc>
                <a:spcPct val="150000"/>
              </a:lnSpc>
              <a:spcBef>
                <a:spcPct val="0"/>
              </a:spcBef>
              <a:buFont typeface="Arial" panose="020B0604020202020204" pitchFamily="34" charset="0"/>
              <a:buChar char="•"/>
            </a:pPr>
            <a:r>
              <a:rPr lang="zh-CN" altLang="en-US" sz="1100">
                <a:cs typeface="Arial"/>
              </a:rPr>
              <a:t>利用其I形态的二段攻击来压制它的队友，使其不敢轻易群伤，减少其压制能力。</a:t>
            </a:r>
            <a:endParaRPr lang="zh-CN" altLang="en-US" sz="1100" dirty="0">
              <a:cs typeface="Arial"/>
            </a:endParaRPr>
          </a:p>
        </p:txBody>
      </p:sp>
      <p:sp>
        <p:nvSpPr>
          <p:cNvPr id="106" name="iS1iďé">
            <a:extLst>
              <a:ext uri="{FF2B5EF4-FFF2-40B4-BE49-F238E27FC236}">
                <a16:creationId xmlns:a16="http://schemas.microsoft.com/office/drawing/2014/main" id="{323ABCA0-E6AA-43C2-9E05-F3B024021FD8}"/>
              </a:ext>
            </a:extLst>
          </p:cNvPr>
          <p:cNvSpPr txBox="1"/>
          <p:nvPr/>
        </p:nvSpPr>
        <p:spPr bwMode="auto">
          <a:xfrm>
            <a:off x="7740134" y="1340074"/>
            <a:ext cx="3778766"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a:spcBef>
                <a:spcPct val="0"/>
              </a:spcBef>
            </a:pPr>
            <a:r>
              <a:rPr lang="zh-CN" altLang="en-US" sz="2000" b="1"/>
              <a:t>弹王  反向压制</a:t>
            </a:r>
            <a:endParaRPr lang="en-US" altLang="zh-CN" sz="2000" b="1"/>
          </a:p>
        </p:txBody>
      </p:sp>
      <p:sp>
        <p:nvSpPr>
          <p:cNvPr id="107" name="ïSḷîďe">
            <a:extLst>
              <a:ext uri="{FF2B5EF4-FFF2-40B4-BE49-F238E27FC236}">
                <a16:creationId xmlns:a16="http://schemas.microsoft.com/office/drawing/2014/main" id="{7571D65B-2F0B-4315-B632-18A5612ACBCD}"/>
              </a:ext>
            </a:extLst>
          </p:cNvPr>
          <p:cNvSpPr/>
          <p:nvPr/>
        </p:nvSpPr>
        <p:spPr bwMode="auto">
          <a:xfrm>
            <a:off x="7740134" y="3484626"/>
            <a:ext cx="3778766" cy="79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gn="r">
              <a:lnSpc>
                <a:spcPct val="150000"/>
              </a:lnSpc>
              <a:spcBef>
                <a:spcPct val="0"/>
              </a:spcBef>
              <a:buFont typeface="Arial" panose="020B0604020202020204" pitchFamily="34" charset="0"/>
              <a:buChar char="•"/>
            </a:pPr>
            <a:r>
              <a:rPr lang="zh-CN" altLang="en-US" sz="1100">
                <a:cs typeface="Arial"/>
              </a:rPr>
              <a:t>可以利用自己的肉体来保护输出位，因为第二段是固定的，所以很容易就可以保证队友的发育。</a:t>
            </a:r>
            <a:endParaRPr lang="zh-CN" altLang="en-US" sz="1100" dirty="0">
              <a:cs typeface="Arial"/>
            </a:endParaRPr>
          </a:p>
        </p:txBody>
      </p:sp>
      <p:sp>
        <p:nvSpPr>
          <p:cNvPr id="108" name="iṥḻíḍê">
            <a:extLst>
              <a:ext uri="{FF2B5EF4-FFF2-40B4-BE49-F238E27FC236}">
                <a16:creationId xmlns:a16="http://schemas.microsoft.com/office/drawing/2014/main" id="{7ADD58AF-8087-4404-BD00-E4A114A7089E}"/>
              </a:ext>
            </a:extLst>
          </p:cNvPr>
          <p:cNvSpPr txBox="1"/>
          <p:nvPr/>
        </p:nvSpPr>
        <p:spPr bwMode="auto">
          <a:xfrm>
            <a:off x="7740134" y="2993674"/>
            <a:ext cx="3778766"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a:spcBef>
                <a:spcPct val="0"/>
              </a:spcBef>
            </a:pPr>
            <a:r>
              <a:rPr lang="zh-CN" altLang="en-US" sz="2000" b="1"/>
              <a:t>哨位王 保护输出</a:t>
            </a:r>
            <a:endParaRPr lang="zh-CN" altLang="en-US" sz="2000" b="1">
              <a:cs typeface="Arial"/>
            </a:endParaRPr>
          </a:p>
        </p:txBody>
      </p:sp>
      <p:sp>
        <p:nvSpPr>
          <p:cNvPr id="109" name="ïṡḷïdé">
            <a:extLst>
              <a:ext uri="{FF2B5EF4-FFF2-40B4-BE49-F238E27FC236}">
                <a16:creationId xmlns:a16="http://schemas.microsoft.com/office/drawing/2014/main" id="{786E0AA0-0488-441D-A52A-3DC0ADA56904}"/>
              </a:ext>
            </a:extLst>
          </p:cNvPr>
          <p:cNvSpPr/>
          <p:nvPr/>
        </p:nvSpPr>
        <p:spPr bwMode="auto">
          <a:xfrm>
            <a:off x="7740134" y="5138226"/>
            <a:ext cx="3778766" cy="79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gn="r">
              <a:lnSpc>
                <a:spcPct val="150000"/>
              </a:lnSpc>
              <a:spcBef>
                <a:spcPct val="0"/>
              </a:spcBef>
              <a:buFont typeface="Arial" panose="020B0604020202020204" pitchFamily="34" charset="0"/>
              <a:buChar char="•"/>
            </a:pPr>
            <a:r>
              <a:rPr lang="zh-CN" altLang="en-US" sz="1100">
                <a:cs typeface="Arial"/>
              </a:rPr>
              <a:t>利用沉默使其的技能失效，也可以延缓他的加点加盾和阻断他的第二段骚扰。可以说时空王可以极大的限制原子的输出。</a:t>
            </a:r>
            <a:endParaRPr lang="zh-CN" altLang="en-US" sz="1100" dirty="0">
              <a:cs typeface="Arial"/>
            </a:endParaRPr>
          </a:p>
        </p:txBody>
      </p:sp>
      <p:sp>
        <p:nvSpPr>
          <p:cNvPr id="110" name="iŝḷîḓè">
            <a:extLst>
              <a:ext uri="{FF2B5EF4-FFF2-40B4-BE49-F238E27FC236}">
                <a16:creationId xmlns:a16="http://schemas.microsoft.com/office/drawing/2014/main" id="{678CDF34-1D98-4BD7-AFA8-55136F6F5AB5}"/>
              </a:ext>
            </a:extLst>
          </p:cNvPr>
          <p:cNvSpPr txBox="1"/>
          <p:nvPr/>
        </p:nvSpPr>
        <p:spPr bwMode="auto">
          <a:xfrm>
            <a:off x="7740134" y="4647274"/>
            <a:ext cx="3778766"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a:spcBef>
                <a:spcPct val="0"/>
              </a:spcBef>
            </a:pPr>
            <a:r>
              <a:rPr lang="zh-CN" altLang="en-US" sz="2000" b="1">
                <a:cs typeface="Arial"/>
              </a:rPr>
              <a:t>时空王 打断技能</a:t>
            </a:r>
            <a:endParaRPr lang="zh-CN" altLang="en-US" sz="2000" b="1" dirty="0">
              <a:cs typeface="Arial"/>
            </a:endParaRPr>
          </a:p>
        </p:txBody>
      </p:sp>
      <p:sp>
        <p:nvSpPr>
          <p:cNvPr id="111" name="ï$ḻíḑè">
            <a:extLst>
              <a:ext uri="{FF2B5EF4-FFF2-40B4-BE49-F238E27FC236}">
                <a16:creationId xmlns:a16="http://schemas.microsoft.com/office/drawing/2014/main" id="{56805277-5BBB-47F7-A2C5-BED9EF9A44F3}"/>
              </a:ext>
            </a:extLst>
          </p:cNvPr>
          <p:cNvSpPr/>
          <p:nvPr/>
        </p:nvSpPr>
        <p:spPr>
          <a:xfrm>
            <a:off x="5803676" y="3345194"/>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sz="1600" b="1" dirty="0">
              <a:solidFill>
                <a:schemeClr val="bg1"/>
              </a:solidFill>
            </a:endParaRPr>
          </a:p>
        </p:txBody>
      </p:sp>
      <p:sp>
        <p:nvSpPr>
          <p:cNvPr id="112" name="îṥḷîḓê">
            <a:extLst>
              <a:ext uri="{FF2B5EF4-FFF2-40B4-BE49-F238E27FC236}">
                <a16:creationId xmlns:a16="http://schemas.microsoft.com/office/drawing/2014/main" id="{6C317C8A-5D04-4C17-8E0D-61541DF7D90A}"/>
              </a:ext>
            </a:extLst>
          </p:cNvPr>
          <p:cNvSpPr/>
          <p:nvPr/>
        </p:nvSpPr>
        <p:spPr bwMode="auto">
          <a:xfrm>
            <a:off x="6002376" y="1899124"/>
            <a:ext cx="236441" cy="227700"/>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w="0">
            <a:noFill/>
            <a:prstDash val="solid"/>
            <a:round/>
          </a:ln>
        </p:spPr>
        <p:txBody>
          <a:bodyPr wrap="square">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fontAlgn="auto" hangingPunct="1">
              <a:defRPr/>
            </a:pPr>
            <a:endParaRPr lang="en-IN" sz="2399" noProof="1"/>
          </a:p>
        </p:txBody>
      </p:sp>
      <p:sp>
        <p:nvSpPr>
          <p:cNvPr id="35" name="îṥḷîḓê">
            <a:extLst>
              <a:ext uri="{FF2B5EF4-FFF2-40B4-BE49-F238E27FC236}">
                <a16:creationId xmlns:a16="http://schemas.microsoft.com/office/drawing/2014/main" id="{A1A76E35-361F-49C2-AA7D-F1406639D2E5}"/>
              </a:ext>
            </a:extLst>
          </p:cNvPr>
          <p:cNvSpPr/>
          <p:nvPr/>
        </p:nvSpPr>
        <p:spPr bwMode="auto">
          <a:xfrm>
            <a:off x="5972297" y="3483281"/>
            <a:ext cx="236441" cy="227700"/>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w="0">
            <a:noFill/>
            <a:prstDash val="solid"/>
            <a:round/>
          </a:ln>
        </p:spPr>
        <p:txBody>
          <a:bodyPr wrap="square" anchor="t">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fontAlgn="auto" hangingPunct="1">
              <a:defRPr/>
            </a:pPr>
            <a:endParaRPr lang="en-IN" sz="2350" noProof="1">
              <a:solidFill>
                <a:srgbClr val="0070C0"/>
              </a:solidFill>
              <a:cs typeface="Arial"/>
            </a:endParaRPr>
          </a:p>
        </p:txBody>
      </p:sp>
    </p:spTree>
    <p:extLst>
      <p:ext uri="{BB962C8B-B14F-4D97-AF65-F5344CB8AC3E}">
        <p14:creationId xmlns:p14="http://schemas.microsoft.com/office/powerpoint/2010/main" val="2974273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04A75-BB9A-4F75-9120-96C43BA34938}"/>
              </a:ext>
            </a:extLst>
          </p:cNvPr>
          <p:cNvSpPr>
            <a:spLocks noGrp="1"/>
          </p:cNvSpPr>
          <p:nvPr>
            <p:ph type="title"/>
          </p:nvPr>
        </p:nvSpPr>
        <p:spPr/>
        <p:txBody>
          <a:bodyPr/>
          <a:lstStyle/>
          <a:p>
            <a:r>
              <a:rPr lang="zh-CN" altLang="en-US">
                <a:cs typeface="Arial"/>
              </a:rPr>
              <a:t>2017第二学期 3月</a:t>
            </a:r>
            <a:endParaRPr lang="zh-CN" altLang="en-US"/>
          </a:p>
        </p:txBody>
      </p:sp>
      <p:graphicFrame>
        <p:nvGraphicFramePr>
          <p:cNvPr id="5" name="内容占位符 4">
            <a:extLst>
              <a:ext uri="{FF2B5EF4-FFF2-40B4-BE49-F238E27FC236}">
                <a16:creationId xmlns:a16="http://schemas.microsoft.com/office/drawing/2014/main" id="{E763F298-290A-49AF-82C5-EE98E3CC9BE1}"/>
              </a:ext>
            </a:extLst>
          </p:cNvPr>
          <p:cNvGraphicFramePr>
            <a:graphicFrameLocks noGrp="1"/>
          </p:cNvGraphicFramePr>
          <p:nvPr>
            <p:ph idx="1"/>
            <p:extLst>
              <p:ext uri="{D42A27DB-BD31-4B8C-83A1-F6EECF244321}">
                <p14:modId xmlns:p14="http://schemas.microsoft.com/office/powerpoint/2010/main" val="4145109046"/>
              </p:ext>
            </p:extLst>
          </p:nvPr>
        </p:nvGraphicFramePr>
        <p:xfrm>
          <a:off x="833886" y="1653396"/>
          <a:ext cx="10850563" cy="3404676"/>
        </p:xfrm>
        <a:graphic>
          <a:graphicData uri="http://schemas.openxmlformats.org/drawingml/2006/table">
            <a:tbl>
              <a:tblPr firstRow="1" bandRow="1">
                <a:tableStyleId>{5C22544A-7EE6-4342-B048-85BDC9FD1C3A}</a:tableStyleId>
              </a:tblPr>
              <a:tblGrid>
                <a:gridCol w="10850563">
                  <a:extLst>
                    <a:ext uri="{9D8B030D-6E8A-4147-A177-3AD203B41FA5}">
                      <a16:colId xmlns:a16="http://schemas.microsoft.com/office/drawing/2014/main" val="2378108480"/>
                    </a:ext>
                  </a:extLst>
                </a:gridCol>
              </a:tblGrid>
              <a:tr h="567446">
                <a:tc>
                  <a:txBody>
                    <a:bodyPr/>
                    <a:lstStyle/>
                    <a:p>
                      <a:r>
                        <a:rPr lang="af-ZA" dirty="0">
                          <a:effectLst/>
                        </a:rPr>
                        <a:t>3/5 LD</a:t>
                      </a:r>
                      <a:r>
                        <a:rPr lang="zh-CN" altLang="en-US">
                          <a:effectLst/>
                        </a:rPr>
                        <a:t>为</a:t>
                      </a:r>
                      <a:r>
                        <a:rPr lang="af-ZA" dirty="0" err="1">
                          <a:effectLst/>
                        </a:rPr>
                        <a:t>Cfj</a:t>
                      </a:r>
                      <a:r>
                        <a:rPr lang="zh-CN" altLang="en-US">
                          <a:effectLst/>
                        </a:rPr>
                        <a:t>的加入</a:t>
                      </a:r>
                      <a:r>
                        <a:rPr lang="af-ZA" dirty="0">
                          <a:effectLst/>
                        </a:rPr>
                        <a:t>FG</a:t>
                      </a:r>
                      <a:r>
                        <a:rPr lang="zh-CN" altLang="en-US">
                          <a:effectLst/>
                        </a:rPr>
                        <a:t>工作室研发了秘术王和傀儡王</a:t>
                      </a:r>
                    </a:p>
                  </a:txBody>
                  <a:tcPr anchor="ctr"/>
                </a:tc>
                <a:extLst>
                  <a:ext uri="{0D108BD9-81ED-4DB2-BD59-A6C34878D82A}">
                    <a16:rowId xmlns:a16="http://schemas.microsoft.com/office/drawing/2014/main" val="1250733883"/>
                  </a:ext>
                </a:extLst>
              </a:tr>
              <a:tr h="567446">
                <a:tc>
                  <a:txBody>
                    <a:bodyPr/>
                    <a:lstStyle/>
                    <a:p>
                      <a:r>
                        <a:rPr lang="af-ZA" dirty="0" err="1">
                          <a:effectLst/>
                        </a:rPr>
                        <a:t>LD&amp;Xzy</a:t>
                      </a:r>
                      <a:r>
                        <a:rPr lang="zh-CN" altLang="en-US">
                          <a:effectLst/>
                        </a:rPr>
                        <a:t>重做了比利王</a:t>
                      </a:r>
                    </a:p>
                  </a:txBody>
                  <a:tcPr anchor="ctr"/>
                </a:tc>
                <a:extLst>
                  <a:ext uri="{0D108BD9-81ED-4DB2-BD59-A6C34878D82A}">
                    <a16:rowId xmlns:a16="http://schemas.microsoft.com/office/drawing/2014/main" val="816903707"/>
                  </a:ext>
                </a:extLst>
              </a:tr>
              <a:tr h="567446">
                <a:tc>
                  <a:txBody>
                    <a:bodyPr/>
                    <a:lstStyle/>
                    <a:p>
                      <a:r>
                        <a:rPr lang="en-US" altLang="zh-CN" dirty="0">
                          <a:effectLst/>
                        </a:rPr>
                        <a:t>3/14 </a:t>
                      </a:r>
                      <a:r>
                        <a:rPr lang="zh-CN" altLang="en-US">
                          <a:effectLst/>
                        </a:rPr>
                        <a:t>劳技课上</a:t>
                      </a:r>
                      <a:r>
                        <a:rPr lang="af-ZA" dirty="0">
                          <a:effectLst/>
                        </a:rPr>
                        <a:t>LD</a:t>
                      </a:r>
                      <a:r>
                        <a:rPr lang="zh-CN" altLang="en-US">
                          <a:effectLst/>
                        </a:rPr>
                        <a:t>研发了幽灵王</a:t>
                      </a:r>
                      <a:r>
                        <a:rPr lang="en-US" altLang="zh-CN" dirty="0">
                          <a:effectLst/>
                        </a:rPr>
                        <a:t>,</a:t>
                      </a:r>
                      <a:r>
                        <a:rPr lang="af-ZA" dirty="0" err="1">
                          <a:effectLst/>
                        </a:rPr>
                        <a:t>Xzy</a:t>
                      </a:r>
                      <a:r>
                        <a:rPr lang="zh-CN" altLang="en-US">
                          <a:effectLst/>
                        </a:rPr>
                        <a:t>研发的寒冰王不被接受</a:t>
                      </a:r>
                    </a:p>
                  </a:txBody>
                  <a:tcPr anchor="ctr"/>
                </a:tc>
                <a:extLst>
                  <a:ext uri="{0D108BD9-81ED-4DB2-BD59-A6C34878D82A}">
                    <a16:rowId xmlns:a16="http://schemas.microsoft.com/office/drawing/2014/main" val="158206377"/>
                  </a:ext>
                </a:extLst>
              </a:tr>
              <a:tr h="567446">
                <a:tc>
                  <a:txBody>
                    <a:bodyPr/>
                    <a:lstStyle/>
                    <a:p>
                      <a:r>
                        <a:rPr lang="af-ZA" dirty="0" err="1">
                          <a:effectLst/>
                        </a:rPr>
                        <a:t>Jxz</a:t>
                      </a:r>
                      <a:r>
                        <a:rPr lang="zh-CN" altLang="en-US">
                          <a:effectLst/>
                        </a:rPr>
                        <a:t>爱上了幽灵王的高强度</a:t>
                      </a:r>
                    </a:p>
                  </a:txBody>
                  <a:tcPr anchor="ctr"/>
                </a:tc>
                <a:extLst>
                  <a:ext uri="{0D108BD9-81ED-4DB2-BD59-A6C34878D82A}">
                    <a16:rowId xmlns:a16="http://schemas.microsoft.com/office/drawing/2014/main" val="4038185925"/>
                  </a:ext>
                </a:extLst>
              </a:tr>
              <a:tr h="567446">
                <a:tc>
                  <a:txBody>
                    <a:bodyPr/>
                    <a:lstStyle/>
                    <a:p>
                      <a:r>
                        <a:rPr lang="af-ZA" dirty="0">
                          <a:effectLst/>
                        </a:rPr>
                        <a:t>3/15 </a:t>
                      </a:r>
                      <a:r>
                        <a:rPr lang="af-ZA" dirty="0" err="1">
                          <a:effectLst/>
                        </a:rPr>
                        <a:t>Xzy</a:t>
                      </a:r>
                      <a:r>
                        <a:rPr lang="zh-CN" altLang="en-US">
                          <a:effectLst/>
                        </a:rPr>
                        <a:t>研制出了破灭王 </a:t>
                      </a:r>
                    </a:p>
                  </a:txBody>
                  <a:tcPr anchor="ctr"/>
                </a:tc>
                <a:extLst>
                  <a:ext uri="{0D108BD9-81ED-4DB2-BD59-A6C34878D82A}">
                    <a16:rowId xmlns:a16="http://schemas.microsoft.com/office/drawing/2014/main" val="2978753026"/>
                  </a:ext>
                </a:extLst>
              </a:tr>
              <a:tr h="567446">
                <a:tc>
                  <a:txBody>
                    <a:bodyPr/>
                    <a:lstStyle/>
                    <a:p>
                      <a:r>
                        <a:rPr lang="af-ZA" dirty="0">
                          <a:effectLst/>
                        </a:rPr>
                        <a:t>3/23 </a:t>
                      </a:r>
                      <a:r>
                        <a:rPr lang="af-ZA" dirty="0" err="1">
                          <a:effectLst/>
                        </a:rPr>
                        <a:t>Xzy</a:t>
                      </a:r>
                      <a:r>
                        <a:rPr lang="zh-CN" altLang="en-US">
                          <a:effectLst/>
                        </a:rPr>
                        <a:t>和</a:t>
                      </a:r>
                      <a:r>
                        <a:rPr lang="af-ZA" dirty="0">
                          <a:effectLst/>
                        </a:rPr>
                        <a:t>LD</a:t>
                      </a:r>
                      <a:r>
                        <a:rPr lang="zh-CN" altLang="en-US">
                          <a:effectLst/>
                        </a:rPr>
                        <a:t>研制出了究极工具人盟约王</a:t>
                      </a:r>
                    </a:p>
                  </a:txBody>
                  <a:tcPr anchor="ctr"/>
                </a:tc>
                <a:extLst>
                  <a:ext uri="{0D108BD9-81ED-4DB2-BD59-A6C34878D82A}">
                    <a16:rowId xmlns:a16="http://schemas.microsoft.com/office/drawing/2014/main" val="3737309898"/>
                  </a:ext>
                </a:extLst>
              </a:tr>
            </a:tbl>
          </a:graphicData>
        </a:graphic>
      </p:graphicFrame>
      <p:sp>
        <p:nvSpPr>
          <p:cNvPr id="6" name="文本框 5">
            <a:extLst>
              <a:ext uri="{FF2B5EF4-FFF2-40B4-BE49-F238E27FC236}">
                <a16:creationId xmlns:a16="http://schemas.microsoft.com/office/drawing/2014/main" id="{2B0179A1-CE9F-47E5-9444-26ABA586E7BC}"/>
              </a:ext>
            </a:extLst>
          </p:cNvPr>
          <p:cNvSpPr txBox="1"/>
          <p:nvPr/>
        </p:nvSpPr>
        <p:spPr>
          <a:xfrm>
            <a:off x="4882551" y="489692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tLang="zh-CN"/>
          </a:p>
        </p:txBody>
      </p:sp>
    </p:spTree>
    <p:extLst>
      <p:ext uri="{BB962C8B-B14F-4D97-AF65-F5344CB8AC3E}">
        <p14:creationId xmlns:p14="http://schemas.microsoft.com/office/powerpoint/2010/main" val="99442724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78872" y="4150918"/>
            <a:ext cx="4706376" cy="658826"/>
          </a:xfrm>
        </p:spPr>
        <p:txBody>
          <a:bodyPr>
            <a:normAutofit/>
          </a:bodyPr>
          <a:lstStyle/>
          <a:p>
            <a:r>
              <a:rPr lang="en-US" altLang="zh-CN" dirty="0"/>
              <a:t>Section Header Here</a:t>
            </a:r>
            <a:endParaRPr lang="zh-CN" altLang="en-US" b="0" dirty="0"/>
          </a:p>
        </p:txBody>
      </p:sp>
      <p:sp>
        <p:nvSpPr>
          <p:cNvPr id="3" name="文本占位符 2"/>
          <p:cNvSpPr>
            <a:spLocks noGrp="1"/>
          </p:cNvSpPr>
          <p:nvPr>
            <p:ph type="body" idx="1"/>
          </p:nvPr>
        </p:nvSpPr>
        <p:spPr>
          <a:xfrm>
            <a:off x="5278872" y="4962938"/>
            <a:ext cx="4706376" cy="1003753"/>
          </a:xfrm>
        </p:spPr>
        <p:txBody>
          <a:bodyPr/>
          <a:lstStyle/>
          <a:p>
            <a:pPr lvl="0">
              <a:lnSpc>
                <a:spcPct val="100000"/>
              </a:lnSpc>
            </a:pPr>
            <a:r>
              <a:rPr lang="en-US" altLang="zh-CN" dirty="0"/>
              <a:t>Supporting text here.</a:t>
            </a:r>
          </a:p>
          <a:p>
            <a:pPr lvl="0">
              <a:lnSpc>
                <a:spcPct val="100000"/>
              </a:lnSpc>
            </a:pPr>
            <a:r>
              <a:rPr lang="en-US" altLang="zh-CN" dirty="0"/>
              <a:t>When you copy &amp; paste, choose "keep text only" option.</a:t>
            </a:r>
            <a:endParaRPr lang="zh-CN" altLang="en-US" dirty="0"/>
          </a:p>
        </p:txBody>
      </p:sp>
      <p:sp>
        <p:nvSpPr>
          <p:cNvPr id="7" name="文本占位符 6">
            <a:extLst>
              <a:ext uri="{FF2B5EF4-FFF2-40B4-BE49-F238E27FC236}">
                <a16:creationId xmlns:a16="http://schemas.microsoft.com/office/drawing/2014/main" id="{D4D7109D-61AC-49BA-B40D-3032DACB5025}"/>
              </a:ext>
            </a:extLst>
          </p:cNvPr>
          <p:cNvSpPr>
            <a:spLocks noGrp="1"/>
          </p:cNvSpPr>
          <p:nvPr>
            <p:ph type="body" idx="4294967295"/>
          </p:nvPr>
        </p:nvSpPr>
        <p:spPr>
          <a:xfrm>
            <a:off x="2252870" y="2046514"/>
            <a:ext cx="1118054" cy="1128156"/>
          </a:xfrm>
        </p:spPr>
        <p:txBody>
          <a:bodyPr wrap="none">
            <a:prstTxWarp prst="textPlain">
              <a:avLst/>
            </a:prstTxWarp>
          </a:bodyPr>
          <a:lstStyle/>
          <a:p>
            <a:pPr marL="0" indent="0">
              <a:buNone/>
            </a:pPr>
            <a:r>
              <a:rPr lang="en-US" altLang="zh-CN" spc="300" dirty="0">
                <a:solidFill>
                  <a:schemeClr val="bg1"/>
                </a:solidFill>
                <a:latin typeface="Impact" panose="020B0806030902050204" pitchFamily="34" charset="0"/>
              </a:rPr>
              <a:t>04</a:t>
            </a:r>
            <a:endParaRPr lang="zh-CN" altLang="en-US" spc="300" dirty="0">
              <a:solidFill>
                <a:schemeClr val="bg1"/>
              </a:solidFill>
              <a:latin typeface="Impact" panose="020B0806030902050204" pitchFamily="34" charset="0"/>
            </a:endParaRPr>
          </a:p>
        </p:txBody>
      </p:sp>
      <p:cxnSp>
        <p:nvCxnSpPr>
          <p:cNvPr id="6" name="直接连接符 5">
            <a:extLst>
              <a:ext uri="{FF2B5EF4-FFF2-40B4-BE49-F238E27FC236}">
                <a16:creationId xmlns:a16="http://schemas.microsoft.com/office/drawing/2014/main" id="{C278D7B7-65D5-42E6-B5FC-C433758287FF}"/>
              </a:ext>
            </a:extLst>
          </p:cNvPr>
          <p:cNvCxnSpPr/>
          <p:nvPr/>
        </p:nvCxnSpPr>
        <p:spPr>
          <a:xfrm>
            <a:off x="5339172" y="4867009"/>
            <a:ext cx="46274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70034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FingerGlory</a:t>
            </a:r>
            <a:r>
              <a:rPr lang="zh-CN" altLang="en-US" dirty="0"/>
              <a:t>的黑历史</a:t>
            </a:r>
          </a:p>
        </p:txBody>
      </p:sp>
      <p:sp>
        <p:nvSpPr>
          <p:cNvPr id="3" name="文本占位符 2"/>
          <p:cNvSpPr>
            <a:spLocks noGrp="1"/>
          </p:cNvSpPr>
          <p:nvPr>
            <p:ph type="body" idx="1"/>
          </p:nvPr>
        </p:nvSpPr>
        <p:spPr/>
        <p:txBody>
          <a:bodyPr/>
          <a:lstStyle/>
          <a:p>
            <a:r>
              <a:rPr lang="zh-CN" altLang="en-US" dirty="0"/>
              <a:t>黑历史职业一样也是值得尊敬的</a:t>
            </a:r>
          </a:p>
        </p:txBody>
      </p:sp>
      <p:sp>
        <p:nvSpPr>
          <p:cNvPr id="4" name="文本占位符 6">
            <a:extLst>
              <a:ext uri="{FF2B5EF4-FFF2-40B4-BE49-F238E27FC236}">
                <a16:creationId xmlns:a16="http://schemas.microsoft.com/office/drawing/2014/main" id="{D4D7109D-61AC-49BA-B40D-3032DACB5025}"/>
              </a:ext>
            </a:extLst>
          </p:cNvPr>
          <p:cNvSpPr txBox="1">
            <a:spLocks/>
          </p:cNvSpPr>
          <p:nvPr/>
        </p:nvSpPr>
        <p:spPr>
          <a:xfrm>
            <a:off x="2252870" y="2046514"/>
            <a:ext cx="1118054" cy="1128156"/>
          </a:xfrm>
          <a:prstGeom prst="rect">
            <a:avLst/>
          </a:prstGeom>
        </p:spPr>
        <p:txBody>
          <a:bodyPr vert="horz" wrap="none" lIns="91440" tIns="45720" rIns="91440" bIns="45720" numCol="1" rtlCol="0">
            <a:prstTxWarp prst="textPlain">
              <a:avLst/>
            </a:prstTxWarp>
            <a:normAutofit/>
          </a:bodyPr>
          <a:lstStyle/>
          <a:p>
            <a:pPr marL="0" marR="0" lvl="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300" normalizeH="0" baseline="0" noProof="0" dirty="0">
                <a:ln>
                  <a:noFill/>
                </a:ln>
                <a:solidFill>
                  <a:schemeClr val="bg1"/>
                </a:solidFill>
                <a:effectLst/>
                <a:uLnTx/>
                <a:uFillTx/>
                <a:latin typeface="Impact" panose="020B0806030902050204" pitchFamily="34" charset="0"/>
                <a:ea typeface="+mn-ea"/>
                <a:cs typeface="+mn-cs"/>
              </a:rPr>
              <a:t>05</a:t>
            </a:r>
            <a:endParaRPr kumimoji="0" lang="zh-CN" altLang="en-US" sz="2000" b="0" i="0" u="none" strike="noStrike" kern="1200" cap="none" spc="300" normalizeH="0" baseline="0" noProof="0" dirty="0">
              <a:ln>
                <a:noFill/>
              </a:ln>
              <a:solidFill>
                <a:schemeClr val="bg1"/>
              </a:solidFill>
              <a:effectLst/>
              <a:uLnTx/>
              <a:uFillTx/>
              <a:latin typeface="Impact" panose="020B0806030902050204" pitchFamily="34" charset="0"/>
              <a:ea typeface="+mn-ea"/>
              <a:cs typeface="+mn-cs"/>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547972" y="2496560"/>
            <a:ext cx="3096055" cy="1290638"/>
          </a:xfrm>
        </p:spPr>
        <p:txBody>
          <a:bodyPr>
            <a:normAutofit/>
          </a:bodyPr>
          <a:lstStyle/>
          <a:p>
            <a:r>
              <a:rPr lang="en-US" altLang="zh-CN" dirty="0"/>
              <a:t>Thanks.</a:t>
            </a:r>
            <a:br>
              <a:rPr lang="en-US" altLang="zh-CN" dirty="0"/>
            </a:br>
            <a:endParaRPr lang="zh-CN" altLang="en-US" dirty="0"/>
          </a:p>
        </p:txBody>
      </p:sp>
      <p:sp>
        <p:nvSpPr>
          <p:cNvPr id="4" name="文本占位符 3"/>
          <p:cNvSpPr>
            <a:spLocks noGrp="1"/>
          </p:cNvSpPr>
          <p:nvPr>
            <p:ph type="body" sz="quarter" idx="17"/>
          </p:nvPr>
        </p:nvSpPr>
        <p:spPr/>
        <p:txBody>
          <a:bodyPr>
            <a:normAutofit lnSpcReduction="10000"/>
          </a:bodyPr>
          <a:lstStyle/>
          <a:p>
            <a:r>
              <a:rPr lang="en-US" altLang="zh-CN" dirty="0"/>
              <a:t>Designed By FG Studio</a:t>
            </a:r>
          </a:p>
        </p:txBody>
      </p:sp>
      <p:sp>
        <p:nvSpPr>
          <p:cNvPr id="5" name="文本占位符 4"/>
          <p:cNvSpPr>
            <a:spLocks noGrp="1"/>
          </p:cNvSpPr>
          <p:nvPr>
            <p:ph type="body" sz="quarter" idx="18"/>
          </p:nvPr>
        </p:nvSpPr>
        <p:spPr/>
        <p:txBody>
          <a:bodyPr>
            <a:normAutofit lnSpcReduction="10000"/>
          </a:bodyPr>
          <a:lstStyle/>
          <a:p>
            <a:r>
              <a:rPr lang="en-US" altLang="zh-CN" dirty="0"/>
              <a:t>PPT made by </a:t>
            </a:r>
            <a:r>
              <a:rPr lang="en-US" altLang="zh-CN" dirty="0" err="1"/>
              <a:t>LD&amp;Xzy</a:t>
            </a:r>
            <a:endParaRPr lang="zh-CN" altLang="en-US" dirty="0"/>
          </a:p>
        </p:txBody>
      </p:sp>
    </p:spTree>
    <p:extLst>
      <p:ext uri="{BB962C8B-B14F-4D97-AF65-F5344CB8AC3E}">
        <p14:creationId xmlns:p14="http://schemas.microsoft.com/office/powerpoint/2010/main" val="125904303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3E2C0B-5010-4787-B614-25E6C521BC67}"/>
              </a:ext>
            </a:extLst>
          </p:cNvPr>
          <p:cNvSpPr>
            <a:spLocks noGrp="1"/>
          </p:cNvSpPr>
          <p:nvPr>
            <p:ph type="title"/>
          </p:nvPr>
        </p:nvSpPr>
        <p:spPr/>
        <p:txBody>
          <a:bodyPr/>
          <a:lstStyle/>
          <a:p>
            <a:r>
              <a:rPr lang="zh-CN" altLang="en-US">
                <a:cs typeface="Arial"/>
              </a:rPr>
              <a:t>代码实现 速度 环路判断</a:t>
            </a:r>
            <a:endParaRPr lang="zh-CN" altLang="en-US"/>
          </a:p>
        </p:txBody>
      </p:sp>
      <p:sp>
        <p:nvSpPr>
          <p:cNvPr id="3" name="文本框 2">
            <a:extLst>
              <a:ext uri="{FF2B5EF4-FFF2-40B4-BE49-F238E27FC236}">
                <a16:creationId xmlns:a16="http://schemas.microsoft.com/office/drawing/2014/main" id="{F865C6A1-801C-4BEC-85CF-F93DF092B172}"/>
              </a:ext>
            </a:extLst>
          </p:cNvPr>
          <p:cNvSpPr txBox="1"/>
          <p:nvPr/>
        </p:nvSpPr>
        <p:spPr>
          <a:xfrm>
            <a:off x="673769" y="1285374"/>
            <a:ext cx="10844462" cy="57246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sz="1200">
                <a:ea typeface="+mn-lt"/>
                <a:cs typeface="+mn-lt"/>
              </a:rPr>
              <a:t>bool cmp(const node &amp;a,const node &amp;b)</a:t>
            </a:r>
            <a:r>
              <a:rPr lang="zh-CN" altLang="en-US" sz="1200">
                <a:ea typeface="+mn-lt"/>
                <a:cs typeface="+mn-lt"/>
              </a:rPr>
              <a:t> </a:t>
            </a:r>
            <a:r>
              <a:rPr lang="zh-CN" sz="1200">
                <a:ea typeface="+mn-lt"/>
                <a:cs typeface="+mn-lt"/>
              </a:rPr>
              <a:t>{ return a.dis&gt;b.dis;}</a:t>
            </a:r>
            <a:r>
              <a:rPr lang="en-US" altLang="zh-CN" sz="1200" dirty="0">
                <a:ea typeface="+mn-lt"/>
                <a:cs typeface="+mn-lt"/>
              </a:rPr>
              <a:t>//</a:t>
            </a:r>
            <a:r>
              <a:rPr lang="zh-CN" altLang="en-US" sz="1200">
                <a:ea typeface="+mn-lt"/>
                <a:cs typeface="+mn-lt"/>
              </a:rPr>
              <a:t>结构体排序</a:t>
            </a:r>
            <a:endParaRPr lang="zh-CN" sz="1200">
              <a:cs typeface="Arial"/>
            </a:endParaRPr>
          </a:p>
          <a:p>
            <a:r>
              <a:rPr lang="zh-CN" sz="1200">
                <a:ea typeface="+mn-lt"/>
                <a:cs typeface="+mn-lt"/>
              </a:rPr>
              <a:t>void cpy(){W.clear(); for(int i=0 ; i&lt;V.size();i++)</a:t>
            </a:r>
            <a:r>
              <a:rPr lang="zh-CN" altLang="en-US" sz="1200">
                <a:ea typeface="+mn-lt"/>
                <a:cs typeface="+mn-lt"/>
              </a:rPr>
              <a:t> </a:t>
            </a:r>
            <a:r>
              <a:rPr lang="zh-CN" sz="1200">
                <a:ea typeface="+mn-lt"/>
                <a:cs typeface="+mn-lt"/>
              </a:rPr>
              <a:t>W.push_back(V[i]); V.clear(</a:t>
            </a:r>
            <a:r>
              <a:rPr lang="en-US" altLang="zh-CN" sz="1200" dirty="0">
                <a:ea typeface="+mn-lt"/>
                <a:cs typeface="+mn-lt"/>
              </a:rPr>
              <a:t>);</a:t>
            </a:r>
            <a:r>
              <a:rPr lang="zh-CN" sz="1200">
                <a:ea typeface="+mn-lt"/>
                <a:cs typeface="+mn-lt"/>
              </a:rPr>
              <a:t>}</a:t>
            </a:r>
            <a:r>
              <a:rPr lang="en-US" altLang="zh-CN" sz="1200" dirty="0">
                <a:ea typeface="+mn-lt"/>
                <a:cs typeface="+mn-lt"/>
              </a:rPr>
              <a:t>//</a:t>
            </a:r>
            <a:r>
              <a:rPr lang="zh-CN" altLang="en-US" sz="1200">
                <a:ea typeface="+mn-lt"/>
                <a:cs typeface="+mn-lt"/>
              </a:rPr>
              <a:t>复制</a:t>
            </a:r>
            <a:endParaRPr lang="zh-CN" sz="1200">
              <a:cs typeface="Arial"/>
            </a:endParaRPr>
          </a:p>
          <a:p>
            <a:r>
              <a:rPr lang="zh-CN" sz="1200">
                <a:ea typeface="+mn-lt"/>
                <a:cs typeface="+mn-lt"/>
              </a:rPr>
              <a:t>ll Dfn[maxin],Low[maxin],St[maxin],Top,Num,Col,Co[maxin];</a:t>
            </a:r>
            <a:r>
              <a:rPr lang="zh-CN" altLang="en-US" sz="1200">
                <a:ea typeface="+mn-lt"/>
                <a:cs typeface="+mn-lt"/>
              </a:rPr>
              <a:t> </a:t>
            </a:r>
            <a:endParaRPr lang="zh-CN" altLang="en-US" sz="1200">
              <a:ea typeface="微软雅黑"/>
              <a:cs typeface="+mn-lt"/>
            </a:endParaRPr>
          </a:p>
          <a:p>
            <a:r>
              <a:rPr lang="zh-CN" sz="1200">
                <a:ea typeface="+mn-lt"/>
                <a:cs typeface="+mn-lt"/>
              </a:rPr>
              <a:t>void Tarjan(ll u)</a:t>
            </a:r>
            <a:r>
              <a:rPr lang="en-US" altLang="zh-CN" sz="1200" dirty="0">
                <a:ea typeface="+mn-lt"/>
                <a:cs typeface="+mn-lt"/>
              </a:rPr>
              <a:t>//</a:t>
            </a:r>
            <a:r>
              <a:rPr lang="en-US" altLang="zh-CN" sz="1200" dirty="0" err="1">
                <a:ea typeface="+mn-lt"/>
                <a:cs typeface="+mn-lt"/>
              </a:rPr>
              <a:t>Tarjan求强连通分量（缩点大法好啊</a:t>
            </a:r>
            <a:r>
              <a:rPr lang="en-US" altLang="zh-CN" sz="1200" dirty="0">
                <a:ea typeface="+mn-lt"/>
                <a:cs typeface="+mn-lt"/>
              </a:rPr>
              <a:t>）</a:t>
            </a:r>
            <a:endParaRPr lang="zh-CN" sz="1200" dirty="0">
              <a:cs typeface="Arial"/>
            </a:endParaRPr>
          </a:p>
          <a:p>
            <a:r>
              <a:rPr lang="zh-CN" sz="1200">
                <a:ea typeface="+mn-lt"/>
                <a:cs typeface="+mn-lt"/>
              </a:rPr>
              <a:t>{</a:t>
            </a:r>
            <a:endParaRPr lang="zh-CN" sz="1200">
              <a:cs typeface="Arial"/>
            </a:endParaRPr>
          </a:p>
          <a:p>
            <a:r>
              <a:rPr lang="zh-CN" sz="1200">
                <a:ea typeface="+mn-lt"/>
                <a:cs typeface="+mn-lt"/>
              </a:rPr>
              <a:t>    Dfn[u]=Low[u]=++Num;</a:t>
            </a:r>
            <a:endParaRPr lang="zh-CN" sz="1200">
              <a:cs typeface="Arial"/>
            </a:endParaRPr>
          </a:p>
          <a:p>
            <a:r>
              <a:rPr lang="zh-CN" sz="1200">
                <a:ea typeface="+mn-lt"/>
                <a:cs typeface="+mn-lt"/>
              </a:rPr>
              <a:t>    St[++Top]=u;</a:t>
            </a:r>
            <a:endParaRPr lang="zh-CN" sz="1200">
              <a:cs typeface="Arial"/>
            </a:endParaRPr>
          </a:p>
          <a:p>
            <a:r>
              <a:rPr lang="zh-CN" sz="1200">
                <a:ea typeface="+mn-lt"/>
                <a:cs typeface="+mn-lt"/>
              </a:rPr>
              <a:t>    for(int i=0 ;i&lt;Tj[u].size(); i++)</a:t>
            </a:r>
            <a:endParaRPr lang="zh-CN" sz="1200">
              <a:cs typeface="Arial"/>
            </a:endParaRPr>
          </a:p>
          <a:p>
            <a:r>
              <a:rPr lang="zh-CN" sz="1200">
                <a:ea typeface="+mn-lt"/>
                <a:cs typeface="+mn-lt"/>
              </a:rPr>
              <a:t>    {</a:t>
            </a:r>
            <a:endParaRPr lang="zh-CN" sz="1200">
              <a:cs typeface="Arial"/>
            </a:endParaRPr>
          </a:p>
          <a:p>
            <a:r>
              <a:rPr lang="zh-CN" sz="1200">
                <a:ea typeface="+mn-lt"/>
                <a:cs typeface="+mn-lt"/>
              </a:rPr>
              <a:t>        ll v=Tj[u][i].to;//</a:t>
            </a:r>
            <a:r>
              <a:rPr lang="zh-CN" altLang="en-US" sz="1200">
                <a:ea typeface="+mn-lt"/>
                <a:cs typeface="+mn-lt"/>
              </a:rPr>
              <a:t>点</a:t>
            </a:r>
            <a:r>
              <a:rPr lang="en-US" altLang="zh-CN" sz="1200" dirty="0">
                <a:ea typeface="+mn-lt"/>
                <a:cs typeface="+mn-lt"/>
              </a:rPr>
              <a:t>u</a:t>
            </a:r>
            <a:r>
              <a:rPr lang="zh-CN" sz="1200">
                <a:ea typeface="+mn-lt"/>
                <a:cs typeface="+mn-lt"/>
              </a:rPr>
              <a:t>指向的点</a:t>
            </a:r>
            <a:r>
              <a:rPr lang="zh-CN" altLang="en-US" sz="1200">
                <a:ea typeface="+mn-lt"/>
                <a:cs typeface="+mn-lt"/>
              </a:rPr>
              <a:t> </a:t>
            </a:r>
            <a:endParaRPr lang="zh-CN" sz="1200">
              <a:cs typeface="Arial"/>
            </a:endParaRPr>
          </a:p>
          <a:p>
            <a:r>
              <a:rPr lang="zh-CN" sz="1200">
                <a:ea typeface="+mn-lt"/>
                <a:cs typeface="+mn-lt"/>
              </a:rPr>
              <a:t>        if(!Dfn[v])</a:t>
            </a:r>
            <a:endParaRPr lang="zh-CN" sz="1200">
              <a:cs typeface="Arial"/>
            </a:endParaRPr>
          </a:p>
          <a:p>
            <a:r>
              <a:rPr lang="zh-CN" sz="1200">
                <a:ea typeface="+mn-lt"/>
                <a:cs typeface="+mn-lt"/>
              </a:rPr>
              <a:t>        {</a:t>
            </a:r>
            <a:endParaRPr lang="zh-CN" sz="1200">
              <a:cs typeface="Arial"/>
            </a:endParaRPr>
          </a:p>
          <a:p>
            <a:r>
              <a:rPr lang="zh-CN" sz="1200">
                <a:ea typeface="+mn-lt"/>
                <a:cs typeface="+mn-lt"/>
              </a:rPr>
              <a:t>            Tarjan(v);</a:t>
            </a:r>
            <a:endParaRPr lang="zh-CN" sz="1200">
              <a:cs typeface="Arial"/>
            </a:endParaRPr>
          </a:p>
          <a:p>
            <a:r>
              <a:rPr lang="zh-CN" sz="1200">
                <a:ea typeface="+mn-lt"/>
                <a:cs typeface="+mn-lt"/>
              </a:rPr>
              <a:t>            Low[u]=min(Low[u],Low[v]);   </a:t>
            </a:r>
            <a:r>
              <a:rPr lang="zh-CN" altLang="en-US" sz="1200">
                <a:ea typeface="+mn-lt"/>
                <a:cs typeface="+mn-lt"/>
              </a:rPr>
              <a:t> </a:t>
            </a:r>
            <a:endParaRPr lang="zh-CN" sz="1200">
              <a:cs typeface="Arial"/>
            </a:endParaRPr>
          </a:p>
          <a:p>
            <a:r>
              <a:rPr lang="zh-CN" sz="1200">
                <a:ea typeface="+mn-lt"/>
                <a:cs typeface="+mn-lt"/>
              </a:rPr>
              <a:t>        }</a:t>
            </a:r>
            <a:r>
              <a:rPr lang="zh-CN" altLang="en-US" sz="1200">
                <a:ea typeface="+mn-lt"/>
                <a:cs typeface="+mn-lt"/>
              </a:rPr>
              <a:t> </a:t>
            </a:r>
            <a:endParaRPr lang="zh-CN" sz="1200">
              <a:cs typeface="Arial"/>
            </a:endParaRPr>
          </a:p>
          <a:p>
            <a:r>
              <a:rPr lang="zh-CN" sz="1200">
                <a:ea typeface="+mn-lt"/>
                <a:cs typeface="+mn-lt"/>
              </a:rPr>
              <a:t>        else if(!Co[v])</a:t>
            </a:r>
            <a:endParaRPr lang="zh-CN" sz="1200">
              <a:cs typeface="Arial"/>
            </a:endParaRPr>
          </a:p>
          <a:p>
            <a:r>
              <a:rPr lang="zh-CN" sz="1200">
                <a:ea typeface="+mn-lt"/>
                <a:cs typeface="+mn-lt"/>
              </a:rPr>
              <a:t>            Low[u]=min(Low[u],Dfn[v]);</a:t>
            </a:r>
            <a:endParaRPr lang="zh-CN" sz="1200">
              <a:cs typeface="Arial"/>
            </a:endParaRPr>
          </a:p>
          <a:p>
            <a:r>
              <a:rPr lang="zh-CN" sz="1200">
                <a:ea typeface="+mn-lt"/>
                <a:cs typeface="+mn-lt"/>
              </a:rPr>
              <a:t>    }</a:t>
            </a:r>
            <a:endParaRPr lang="zh-CN" sz="1200">
              <a:cs typeface="Arial"/>
            </a:endParaRPr>
          </a:p>
          <a:p>
            <a:r>
              <a:rPr lang="zh-CN" sz="1200">
                <a:ea typeface="+mn-lt"/>
                <a:cs typeface="+mn-lt"/>
              </a:rPr>
              <a:t>    if(Low[u]==Dfn[u])</a:t>
            </a:r>
            <a:endParaRPr lang="zh-CN" sz="1200">
              <a:cs typeface="Arial"/>
            </a:endParaRPr>
          </a:p>
          <a:p>
            <a:r>
              <a:rPr lang="zh-CN" sz="1200">
                <a:ea typeface="+mn-lt"/>
                <a:cs typeface="+mn-lt"/>
              </a:rPr>
              <a:t>    {</a:t>
            </a:r>
            <a:endParaRPr lang="zh-CN" sz="1200">
              <a:cs typeface="Arial"/>
            </a:endParaRPr>
          </a:p>
          <a:p>
            <a:r>
              <a:rPr lang="zh-CN" sz="1200">
                <a:ea typeface="+mn-lt"/>
                <a:cs typeface="+mn-lt"/>
              </a:rPr>
              <a:t>        Co[u]=++Col;</a:t>
            </a:r>
            <a:endParaRPr lang="zh-CN" sz="1200">
              <a:cs typeface="Arial"/>
            </a:endParaRPr>
          </a:p>
          <a:p>
            <a:r>
              <a:rPr lang="zh-CN" sz="1200">
                <a:ea typeface="+mn-lt"/>
                <a:cs typeface="+mn-lt"/>
              </a:rPr>
              <a:t>        while(St[Top]!=u)</a:t>
            </a:r>
            <a:r>
              <a:rPr lang="zh-CN" altLang="en-US" sz="1200">
                <a:ea typeface="+mn-lt"/>
                <a:cs typeface="+mn-lt"/>
              </a:rPr>
              <a:t> </a:t>
            </a:r>
            <a:endParaRPr lang="zh-CN" sz="1200">
              <a:cs typeface="Arial"/>
            </a:endParaRPr>
          </a:p>
          <a:p>
            <a:r>
              <a:rPr lang="zh-CN" sz="1200">
                <a:ea typeface="+mn-lt"/>
                <a:cs typeface="+mn-lt"/>
              </a:rPr>
              <a:t>        {</a:t>
            </a:r>
            <a:endParaRPr lang="zh-CN" sz="1200">
              <a:cs typeface="Arial"/>
            </a:endParaRPr>
          </a:p>
          <a:p>
            <a:r>
              <a:rPr lang="zh-CN" sz="1200">
                <a:ea typeface="+mn-lt"/>
                <a:cs typeface="+mn-lt"/>
              </a:rPr>
              <a:t>            Co[St[Top]]=Col;</a:t>
            </a:r>
            <a:endParaRPr lang="zh-CN" sz="1200">
              <a:cs typeface="Arial"/>
            </a:endParaRPr>
          </a:p>
          <a:p>
            <a:r>
              <a:rPr lang="zh-CN" sz="1200">
                <a:ea typeface="+mn-lt"/>
                <a:cs typeface="+mn-lt"/>
              </a:rPr>
              <a:t>            --Top;</a:t>
            </a:r>
            <a:endParaRPr lang="zh-CN" sz="1200">
              <a:cs typeface="Arial"/>
            </a:endParaRPr>
          </a:p>
          <a:p>
            <a:r>
              <a:rPr lang="zh-CN" sz="1200">
                <a:ea typeface="+mn-lt"/>
                <a:cs typeface="+mn-lt"/>
              </a:rPr>
              <a:t>        }</a:t>
            </a:r>
            <a:endParaRPr lang="zh-CN" sz="1200">
              <a:cs typeface="Arial"/>
            </a:endParaRPr>
          </a:p>
          <a:p>
            <a:r>
              <a:rPr lang="zh-CN" sz="1200">
                <a:ea typeface="+mn-lt"/>
                <a:cs typeface="+mn-lt"/>
              </a:rPr>
              <a:t>        --Top;</a:t>
            </a:r>
            <a:r>
              <a:rPr lang="zh-CN" altLang="en-US" sz="1200">
                <a:ea typeface="+mn-lt"/>
                <a:cs typeface="+mn-lt"/>
              </a:rPr>
              <a:t> </a:t>
            </a:r>
            <a:endParaRPr lang="zh-CN" sz="1200">
              <a:cs typeface="Arial"/>
            </a:endParaRPr>
          </a:p>
          <a:p>
            <a:r>
              <a:rPr lang="zh-CN" sz="1200">
                <a:ea typeface="+mn-lt"/>
                <a:cs typeface="+mn-lt"/>
              </a:rPr>
              <a:t>    }</a:t>
            </a:r>
            <a:r>
              <a:rPr lang="zh-CN" altLang="en-US" sz="1200">
                <a:ea typeface="+mn-lt"/>
                <a:cs typeface="+mn-lt"/>
              </a:rPr>
              <a:t> </a:t>
            </a:r>
            <a:endParaRPr lang="zh-CN" sz="1200">
              <a:cs typeface="Arial"/>
            </a:endParaRPr>
          </a:p>
          <a:p>
            <a:r>
              <a:rPr lang="zh-CN" sz="1200">
                <a:ea typeface="+mn-lt"/>
                <a:cs typeface="+mn-lt"/>
              </a:rPr>
              <a:t>}</a:t>
            </a:r>
            <a:r>
              <a:rPr lang="zh-CN" altLang="en-US" sz="1200">
                <a:ea typeface="+mn-lt"/>
                <a:cs typeface="+mn-lt"/>
              </a:rPr>
              <a:t> </a:t>
            </a:r>
            <a:endParaRPr lang="zh-CN"/>
          </a:p>
          <a:p>
            <a:endParaRPr lang="zh-CN"/>
          </a:p>
        </p:txBody>
      </p:sp>
    </p:spTree>
    <p:extLst>
      <p:ext uri="{BB962C8B-B14F-4D97-AF65-F5344CB8AC3E}">
        <p14:creationId xmlns:p14="http://schemas.microsoft.com/office/powerpoint/2010/main" val="205083571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798127D-03BD-41C3-9F93-DBD958438B9C}"/>
              </a:ext>
            </a:extLst>
          </p:cNvPr>
          <p:cNvSpPr txBox="1"/>
          <p:nvPr/>
        </p:nvSpPr>
        <p:spPr>
          <a:xfrm>
            <a:off x="112295" y="52137"/>
            <a:ext cx="7184857" cy="7478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sz="1200"/>
              <a:t>void Solve()</a:t>
            </a:r>
            <a:r>
              <a:rPr lang="en-US" altLang="zh-CN" sz="1200" dirty="0"/>
              <a:t>//</a:t>
            </a:r>
            <a:r>
              <a:rPr lang="zh-CN" sz="1200"/>
              <a:t>这就是每次</a:t>
            </a:r>
            <a:r>
              <a:rPr lang="zh-CN" altLang="en-US" sz="1200"/>
              <a:t>更新过程</a:t>
            </a:r>
            <a:endParaRPr lang="en-US" altLang="zh-CN" sz="1200">
              <a:ea typeface="微软雅黑"/>
              <a:cs typeface="+mn-lt"/>
            </a:endParaRPr>
          </a:p>
          <a:p>
            <a:r>
              <a:rPr lang="zh-CN" sz="1200"/>
              <a:t>{</a:t>
            </a:r>
            <a:endParaRPr lang="zh-CN" sz="1200" dirty="0">
              <a:ea typeface="+mn-lt"/>
              <a:cs typeface="+mn-lt"/>
            </a:endParaRPr>
          </a:p>
          <a:p>
            <a:r>
              <a:rPr lang="zh-CN" sz="1200"/>
              <a:t>    while(1)</a:t>
            </a:r>
            <a:endParaRPr lang="zh-CN" sz="1200" dirty="0">
              <a:ea typeface="+mn-lt"/>
              <a:cs typeface="+mn-lt"/>
            </a:endParaRPr>
          </a:p>
          <a:p>
            <a:r>
              <a:rPr lang="zh-CN" sz="1200"/>
              <a:t>    { </a:t>
            </a:r>
            <a:endParaRPr lang="zh-CN" sz="1200" dirty="0">
              <a:ea typeface="+mn-lt"/>
              <a:cs typeface="+mn-lt"/>
            </a:endParaRPr>
          </a:p>
          <a:p>
            <a:r>
              <a:rPr lang="zh-CN" sz="1200"/>
              <a:t>         for(int i=0 ;i&lt;W.size();i++)//只被打的人死了 </a:t>
            </a:r>
            <a:endParaRPr lang="zh-CN" sz="1200">
              <a:ea typeface="+mn-lt"/>
              <a:cs typeface="+mn-lt"/>
            </a:endParaRPr>
          </a:p>
          <a:p>
            <a:r>
              <a:rPr lang="zh-CN" sz="1200"/>
              <a:t>        {</a:t>
            </a:r>
            <a:endParaRPr lang="zh-CN" sz="1200" dirty="0">
              <a:ea typeface="+mn-lt"/>
              <a:cs typeface="+mn-lt"/>
            </a:endParaRPr>
          </a:p>
          <a:p>
            <a:r>
              <a:rPr lang="zh-CN" sz="1200"/>
              <a:t>            ed=W[i];</a:t>
            </a:r>
            <a:endParaRPr lang="zh-CN" sz="1200" dirty="0">
              <a:ea typeface="+mn-lt"/>
              <a:cs typeface="+mn-lt"/>
            </a:endParaRPr>
          </a:p>
          <a:p>
            <a:r>
              <a:rPr lang="zh-CN" sz="1200"/>
              <a:t>             if(Out[ed.to]==0&amp;&amp;In[ed.to]!=0)//只被攻击 </a:t>
            </a:r>
            <a:endParaRPr lang="zh-CN" sz="1200" dirty="0">
              <a:ea typeface="+mn-lt"/>
              <a:cs typeface="+mn-lt"/>
            </a:endParaRPr>
          </a:p>
          <a:p>
            <a:r>
              <a:rPr lang="zh-CN" sz="1200"/>
              <a:t>            {</a:t>
            </a:r>
            <a:endParaRPr lang="zh-CN" sz="1200" dirty="0">
              <a:ea typeface="+mn-lt"/>
              <a:cs typeface="+mn-lt"/>
            </a:endParaRPr>
          </a:p>
          <a:p>
            <a:r>
              <a:rPr lang="zh-CN" sz="1200"/>
              <a:t>                if(ed.to!=1&amp;&amp;!ff[ed.to]) printf("#玩家%lld死了#\n",ed.to); </a:t>
            </a:r>
            <a:endParaRPr lang="zh-CN" sz="1200" dirty="0">
              <a:ea typeface="+mn-lt"/>
              <a:cs typeface="+mn-lt"/>
            </a:endParaRPr>
          </a:p>
          <a:p>
            <a:r>
              <a:rPr lang="zh-CN" sz="1200"/>
              <a:t>                 ff[ed.to]=1; //不然没杀过人的人又被攻击又不攻击就死;</a:t>
            </a:r>
            <a:endParaRPr lang="zh-CN" sz="1200" dirty="0">
              <a:ea typeface="+mn-lt"/>
              <a:cs typeface="+mn-lt"/>
            </a:endParaRPr>
          </a:p>
          <a:p>
            <a:r>
              <a:rPr lang="zh-CN" sz="1200"/>
              <a:t>                 //变成死人后不删除 </a:t>
            </a:r>
            <a:endParaRPr lang="zh-CN" sz="1200" dirty="0">
              <a:ea typeface="+mn-lt"/>
              <a:cs typeface="+mn-lt"/>
            </a:endParaRPr>
          </a:p>
          <a:p>
            <a:r>
              <a:rPr lang="zh-CN" sz="1200"/>
              <a:t>            }</a:t>
            </a:r>
            <a:endParaRPr lang="zh-CN" sz="1200" dirty="0">
              <a:ea typeface="+mn-lt"/>
              <a:cs typeface="+mn-lt"/>
            </a:endParaRPr>
          </a:p>
          <a:p>
            <a:r>
              <a:rPr lang="zh-CN" sz="1200"/>
              <a:t>        }</a:t>
            </a:r>
            <a:endParaRPr lang="zh-CN" sz="1200" dirty="0">
              <a:ea typeface="+mn-lt"/>
              <a:cs typeface="+mn-lt"/>
            </a:endParaRPr>
          </a:p>
          <a:p>
            <a:r>
              <a:rPr lang="zh-CN" sz="1200"/>
              <a:t>        for(int i=0 ;i&lt;W.size();i++)//处理死人 有人无敌了 </a:t>
            </a:r>
            <a:endParaRPr lang="zh-CN" sz="1200" dirty="0">
              <a:ea typeface="+mn-lt"/>
              <a:cs typeface="+mn-lt"/>
            </a:endParaRPr>
          </a:p>
          <a:p>
            <a:r>
              <a:rPr lang="zh-CN" sz="1200"/>
              <a:t>        {</a:t>
            </a:r>
            <a:endParaRPr lang="zh-CN" sz="1200" dirty="0">
              <a:ea typeface="+mn-lt"/>
              <a:cs typeface="+mn-lt"/>
            </a:endParaRPr>
          </a:p>
          <a:p>
            <a:r>
              <a:rPr lang="zh-CN" sz="1200"/>
              <a:t>            ed=W[i];</a:t>
            </a:r>
            <a:endParaRPr lang="zh-CN" sz="1200" dirty="0">
              <a:ea typeface="+mn-lt"/>
              <a:cs typeface="+mn-lt"/>
            </a:endParaRPr>
          </a:p>
          <a:p>
            <a:r>
              <a:rPr lang="zh-CN" sz="1200"/>
              <a:t>            if(ff[ed.to])//指向的已死,你无敌了 </a:t>
            </a:r>
            <a:endParaRPr lang="zh-CN" sz="1200" dirty="0">
              <a:ea typeface="+mn-lt"/>
              <a:cs typeface="+mn-lt"/>
            </a:endParaRPr>
          </a:p>
          <a:p>
            <a:r>
              <a:rPr lang="zh-CN" sz="1200"/>
              <a:t>            { </a:t>
            </a:r>
            <a:endParaRPr lang="zh-CN" sz="1200" dirty="0">
              <a:ea typeface="+mn-lt"/>
              <a:cs typeface="+mn-lt"/>
            </a:endParaRPr>
          </a:p>
          <a:p>
            <a:r>
              <a:rPr lang="zh-CN" sz="1200"/>
              <a:t>                In[ed.to]--;//被指向的边入度减少</a:t>
            </a:r>
            <a:endParaRPr lang="zh-CN" sz="1200" dirty="0">
              <a:ea typeface="+mn-lt"/>
              <a:cs typeface="+mn-lt"/>
            </a:endParaRPr>
          </a:p>
          <a:p>
            <a:r>
              <a:rPr lang="zh-CN" sz="1200"/>
              <a:t>                Out[ed.fr]--;//出发边出度减少 </a:t>
            </a:r>
            <a:endParaRPr lang="zh-CN" sz="1200" dirty="0">
              <a:ea typeface="+mn-lt"/>
              <a:cs typeface="+mn-lt"/>
            </a:endParaRPr>
          </a:p>
          <a:p>
            <a:r>
              <a:rPr lang="zh-CN" sz="1200"/>
              <a:t>                Kill[ed.fr]++; //有过击杀记录 </a:t>
            </a:r>
            <a:endParaRPr lang="zh-CN" sz="1200" dirty="0">
              <a:ea typeface="+mn-lt"/>
              <a:cs typeface="+mn-lt"/>
            </a:endParaRPr>
          </a:p>
          <a:p>
            <a:r>
              <a:rPr lang="zh-CN" sz="1200"/>
              <a:t>                continue; </a:t>
            </a:r>
            <a:endParaRPr lang="zh-CN" sz="1200" dirty="0">
              <a:ea typeface="+mn-lt"/>
              <a:cs typeface="+mn-lt"/>
            </a:endParaRPr>
          </a:p>
          <a:p>
            <a:r>
              <a:rPr lang="zh-CN" sz="1200"/>
              <a:t>            }    </a:t>
            </a:r>
            <a:endParaRPr lang="zh-CN" sz="1200" dirty="0">
              <a:ea typeface="+mn-lt"/>
              <a:cs typeface="+mn-lt"/>
            </a:endParaRPr>
          </a:p>
          <a:p>
            <a:r>
              <a:rPr lang="zh-CN" sz="1200"/>
              <a:t>            V.push_back(ed);//这条边不能更新 继续 </a:t>
            </a:r>
            <a:endParaRPr lang="zh-CN" sz="1200" dirty="0">
              <a:ea typeface="+mn-lt"/>
              <a:cs typeface="+mn-lt"/>
            </a:endParaRPr>
          </a:p>
          <a:p>
            <a:r>
              <a:rPr lang="zh-CN" sz="1200"/>
              <a:t>        } </a:t>
            </a:r>
            <a:endParaRPr lang="zh-CN" sz="1200" dirty="0">
              <a:ea typeface="+mn-lt"/>
              <a:cs typeface="+mn-lt"/>
            </a:endParaRPr>
          </a:p>
          <a:p>
            <a:r>
              <a:rPr lang="zh-CN" sz="1200"/>
              <a:t>        cpy(); </a:t>
            </a:r>
            <a:endParaRPr lang="zh-CN" sz="1200" dirty="0">
              <a:ea typeface="+mn-lt"/>
              <a:cs typeface="+mn-lt"/>
            </a:endParaRPr>
          </a:p>
          <a:p>
            <a:r>
              <a:rPr lang="zh-CN" sz="1200"/>
              <a:t>        for(int i=0;i&lt;W.size();i++)//处理无敌的点 </a:t>
            </a:r>
            <a:endParaRPr lang="zh-CN" sz="1200" dirty="0">
              <a:ea typeface="+mn-lt"/>
              <a:cs typeface="+mn-lt"/>
            </a:endParaRPr>
          </a:p>
          <a:p>
            <a:r>
              <a:rPr lang="zh-CN" sz="1200" dirty="0"/>
              <a:t> </a:t>
            </a:r>
            <a:r>
              <a:rPr lang="zh-CN" altLang="en-US" sz="1200"/>
              <a:t>     </a:t>
            </a:r>
            <a:r>
              <a:rPr lang="zh-CN" sz="1200"/>
              <a:t> {</a:t>
            </a:r>
            <a:endParaRPr lang="zh-CN" sz="1200" dirty="0">
              <a:ea typeface="+mn-lt"/>
              <a:cs typeface="+mn-lt"/>
            </a:endParaRPr>
          </a:p>
          <a:p>
            <a:r>
              <a:rPr lang="zh-CN" sz="1200"/>
              <a:t>            ed=W[i];</a:t>
            </a:r>
            <a:endParaRPr lang="zh-CN" sz="1200" dirty="0">
              <a:ea typeface="+mn-lt"/>
              <a:cs typeface="+mn-lt"/>
            </a:endParaRPr>
          </a:p>
          <a:p>
            <a:r>
              <a:rPr lang="zh-CN" sz="1200"/>
              <a:t>            if(Kill[ed.to])//指向无敌人的点 {</a:t>
            </a:r>
            <a:endParaRPr lang="zh-CN" sz="1200" dirty="0">
              <a:ea typeface="+mn-lt"/>
              <a:cs typeface="+mn-lt"/>
            </a:endParaRPr>
          </a:p>
          <a:p>
            <a:r>
              <a:rPr lang="zh-CN" sz="1200"/>
              <a:t>                In[ed.to]--;//被指向的边入度减少</a:t>
            </a:r>
            <a:endParaRPr lang="zh-CN" sz="1200" dirty="0">
              <a:ea typeface="+mn-lt"/>
              <a:cs typeface="+mn-lt"/>
            </a:endParaRPr>
          </a:p>
          <a:p>
            <a:r>
              <a:rPr lang="zh-CN" sz="1200"/>
              <a:t>                Out[ed.fr]--;//出发边出度减少 </a:t>
            </a:r>
            <a:endParaRPr lang="zh-CN" sz="1200" dirty="0">
              <a:ea typeface="+mn-lt"/>
              <a:cs typeface="+mn-lt"/>
            </a:endParaRPr>
          </a:p>
          <a:p>
            <a:r>
              <a:rPr lang="zh-CN" sz="1200"/>
              <a:t>                continue; //这条边删除了 人已经无敌了 </a:t>
            </a:r>
            <a:endParaRPr lang="zh-CN" sz="1200" dirty="0">
              <a:ea typeface="+mn-lt"/>
              <a:cs typeface="+mn-lt"/>
            </a:endParaRPr>
          </a:p>
          <a:p>
            <a:r>
              <a:rPr lang="zh-CN" sz="1200"/>
              <a:t>            }</a:t>
            </a:r>
            <a:endParaRPr lang="zh-CN" sz="1200" dirty="0">
              <a:ea typeface="+mn-lt"/>
              <a:cs typeface="+mn-lt"/>
            </a:endParaRPr>
          </a:p>
          <a:p>
            <a:r>
              <a:rPr lang="zh-CN" sz="1200"/>
              <a:t>            V.push_back(ed);//这条边不能更新 继续</a:t>
            </a:r>
            <a:r>
              <a:rPr lang="zh-CN" altLang="en-US" sz="1200"/>
              <a:t> </a:t>
            </a:r>
            <a:endParaRPr lang="zh-CN" sz="1200" dirty="0">
              <a:ea typeface="+mn-lt"/>
              <a:cs typeface="+mn-lt"/>
            </a:endParaRPr>
          </a:p>
          <a:p>
            <a:r>
              <a:rPr lang="en-US" altLang="zh-CN" sz="1200" dirty="0"/>
              <a:t>        }</a:t>
            </a:r>
            <a:endParaRPr lang="zh-CN" altLang="en-US" sz="1200" dirty="0">
              <a:cs typeface="Arial"/>
            </a:endParaRPr>
          </a:p>
          <a:p>
            <a:r>
              <a:rPr lang="zh-CN" sz="1200" dirty="0"/>
              <a:t>      </a:t>
            </a:r>
            <a:endParaRPr lang="zh-CN" sz="1200" dirty="0">
              <a:ea typeface="+mn-lt"/>
              <a:cs typeface="+mn-lt"/>
            </a:endParaRPr>
          </a:p>
          <a:p>
            <a:endParaRPr lang="zh-CN" sz="1200" dirty="0">
              <a:ea typeface="+mn-lt"/>
              <a:cs typeface="+mn-lt"/>
            </a:endParaRPr>
          </a:p>
          <a:p>
            <a:endParaRPr lang="zh-CN" sz="1200" dirty="0">
              <a:ea typeface="+mn-lt"/>
              <a:cs typeface="+mn-lt"/>
            </a:endParaRPr>
          </a:p>
        </p:txBody>
      </p:sp>
      <p:sp>
        <p:nvSpPr>
          <p:cNvPr id="2" name="文本框 1">
            <a:extLst>
              <a:ext uri="{FF2B5EF4-FFF2-40B4-BE49-F238E27FC236}">
                <a16:creationId xmlns:a16="http://schemas.microsoft.com/office/drawing/2014/main" id="{B3F87A03-87F0-4177-AA0E-DD56CD7E1F54}"/>
              </a:ext>
            </a:extLst>
          </p:cNvPr>
          <p:cNvSpPr txBox="1"/>
          <p:nvPr/>
        </p:nvSpPr>
        <p:spPr>
          <a:xfrm>
            <a:off x="7361321" y="352926"/>
            <a:ext cx="27432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sz="1200" dirty="0">
                <a:ea typeface="+mn-lt"/>
                <a:cs typeface="+mn-lt"/>
              </a:rPr>
              <a:t>  </a:t>
            </a:r>
            <a:r>
              <a:rPr lang="zh-CN" sz="1200">
                <a:ea typeface="+mn-lt"/>
                <a:cs typeface="+mn-lt"/>
              </a:rPr>
              <a:t>      cpy(); </a:t>
            </a:r>
            <a:endParaRPr lang="zh-CN"/>
          </a:p>
          <a:p>
            <a:r>
              <a:rPr lang="zh-CN" sz="1200">
                <a:ea typeface="+mn-lt"/>
                <a:cs typeface="+mn-lt"/>
              </a:rPr>
              <a:t>        bool bl=true;</a:t>
            </a:r>
          </a:p>
          <a:p>
            <a:r>
              <a:rPr lang="zh-CN" sz="1200">
                <a:ea typeface="+mn-lt"/>
                <a:cs typeface="+mn-lt"/>
              </a:rPr>
              <a:t>        for(int i=1 ; i&lt;=num ;i++)</a:t>
            </a:r>
          </a:p>
          <a:p>
            <a:r>
              <a:rPr lang="zh-CN" sz="1200">
                <a:ea typeface="+mn-lt"/>
                <a:cs typeface="+mn-lt"/>
              </a:rPr>
              <a:t>            if(Out[i]==0&amp;&amp;In[i]!=0) bl=false;//如果存在出为0的点  </a:t>
            </a:r>
          </a:p>
          <a:p>
            <a:r>
              <a:rPr lang="zh-CN" sz="1200">
                <a:ea typeface="+mn-lt"/>
                <a:cs typeface="+mn-lt"/>
              </a:rPr>
              <a:t>        if(bl) break; //不会再更新后结束 </a:t>
            </a:r>
          </a:p>
          <a:p>
            <a:r>
              <a:rPr lang="zh-CN" sz="1200">
                <a:ea typeface="+mn-lt"/>
                <a:cs typeface="+mn-lt"/>
              </a:rPr>
              <a:t>        //第一次可能存在 </a:t>
            </a:r>
          </a:p>
          <a:p>
            <a:r>
              <a:rPr lang="zh-CN" sz="1200">
                <a:ea typeface="+mn-lt"/>
                <a:cs typeface="+mn-lt"/>
              </a:rPr>
              <a:t>        //最后一定是所有点都是 In=Out=0; </a:t>
            </a:r>
          </a:p>
          <a:p>
            <a:r>
              <a:rPr lang="zh-CN" sz="1200">
                <a:ea typeface="+mn-lt"/>
                <a:cs typeface="+mn-lt"/>
              </a:rPr>
              <a:t>        //都在V里面 </a:t>
            </a:r>
          </a:p>
          <a:p>
            <a:r>
              <a:rPr lang="zh-CN" sz="1200">
                <a:ea typeface="+mn-lt"/>
                <a:cs typeface="+mn-lt"/>
              </a:rPr>
              <a:t>    }</a:t>
            </a:r>
          </a:p>
          <a:p>
            <a:pPr algn="l"/>
            <a:r>
              <a:rPr lang="zh-CN" sz="1200">
                <a:ea typeface="+mn-lt"/>
                <a:cs typeface="+mn-lt"/>
              </a:rPr>
              <a:t>}</a:t>
            </a:r>
            <a:endParaRPr lang="zh-CN" sz="1200">
              <a:cs typeface="Arial"/>
            </a:endParaRPr>
          </a:p>
        </p:txBody>
      </p:sp>
      <p:sp>
        <p:nvSpPr>
          <p:cNvPr id="4" name="文本框 3">
            <a:extLst>
              <a:ext uri="{FF2B5EF4-FFF2-40B4-BE49-F238E27FC236}">
                <a16:creationId xmlns:a16="http://schemas.microsoft.com/office/drawing/2014/main" id="{B45A0A64-9AA5-4EAE-AC6E-1B040D23853A}"/>
              </a:ext>
            </a:extLst>
          </p:cNvPr>
          <p:cNvSpPr txBox="1"/>
          <p:nvPr/>
        </p:nvSpPr>
        <p:spPr>
          <a:xfrm>
            <a:off x="7301163" y="3551321"/>
            <a:ext cx="41468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cs typeface="Arial"/>
              </a:rPr>
              <a:t>注意 删边的时候In和Out一定要更新！</a:t>
            </a:r>
            <a:endParaRPr lang="zh-CN" altLang="en-US" dirty="0">
              <a:cs typeface="Arial"/>
            </a:endParaRPr>
          </a:p>
        </p:txBody>
      </p:sp>
    </p:spTree>
    <p:extLst>
      <p:ext uri="{BB962C8B-B14F-4D97-AF65-F5344CB8AC3E}">
        <p14:creationId xmlns:p14="http://schemas.microsoft.com/office/powerpoint/2010/main" val="124965309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D697E2F-EB75-4F16-88FA-6EF5CB97ED4A}"/>
              </a:ext>
            </a:extLst>
          </p:cNvPr>
          <p:cNvSpPr txBox="1"/>
          <p:nvPr/>
        </p:nvSpPr>
        <p:spPr>
          <a:xfrm>
            <a:off x="122322" y="232612"/>
            <a:ext cx="4507831"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ea typeface="+mn-lt"/>
                <a:cs typeface="+mn-lt"/>
              </a:rPr>
              <a:t>void DelSCE()</a:t>
            </a:r>
            <a:endParaRPr lang="zh-CN" dirty="0">
              <a:ea typeface="+mn-lt"/>
              <a:cs typeface="+mn-lt"/>
            </a:endParaRPr>
          </a:p>
          <a:p>
            <a:r>
              <a:rPr lang="zh-CN">
                <a:ea typeface="+mn-lt"/>
                <a:cs typeface="+mn-lt"/>
              </a:rPr>
              <a:t>{</a:t>
            </a:r>
            <a:endParaRPr lang="zh-CN" dirty="0">
              <a:ea typeface="+mn-lt"/>
              <a:cs typeface="+mn-lt"/>
            </a:endParaRPr>
          </a:p>
          <a:p>
            <a:r>
              <a:rPr lang="zh-CN">
                <a:ea typeface="+mn-lt"/>
                <a:cs typeface="+mn-lt"/>
              </a:rPr>
              <a:t>    V.clear();//保险起见 </a:t>
            </a:r>
            <a:endParaRPr lang="zh-CN" dirty="0">
              <a:ea typeface="+mn-lt"/>
              <a:cs typeface="+mn-lt"/>
            </a:endParaRPr>
          </a:p>
          <a:p>
            <a:r>
              <a:rPr lang="zh-CN">
                <a:ea typeface="+mn-lt"/>
                <a:cs typeface="+mn-lt"/>
              </a:rPr>
              <a:t>    for(int i=0 ; i&lt;W.size() ; i++)</a:t>
            </a:r>
            <a:endParaRPr lang="zh-CN" dirty="0">
              <a:ea typeface="+mn-lt"/>
              <a:cs typeface="+mn-lt"/>
            </a:endParaRPr>
          </a:p>
          <a:p>
            <a:r>
              <a:rPr lang="zh-CN">
                <a:ea typeface="+mn-lt"/>
                <a:cs typeface="+mn-lt"/>
              </a:rPr>
              <a:t>    {</a:t>
            </a:r>
            <a:endParaRPr lang="zh-CN" dirty="0">
              <a:ea typeface="+mn-lt"/>
              <a:cs typeface="+mn-lt"/>
            </a:endParaRPr>
          </a:p>
          <a:p>
            <a:r>
              <a:rPr lang="zh-CN">
                <a:ea typeface="+mn-lt"/>
                <a:cs typeface="+mn-lt"/>
              </a:rPr>
              <a:t>        ed=W[i];</a:t>
            </a:r>
            <a:endParaRPr lang="zh-CN" dirty="0">
              <a:ea typeface="+mn-lt"/>
              <a:cs typeface="+mn-lt"/>
            </a:endParaRPr>
          </a:p>
          <a:p>
            <a:r>
              <a:rPr lang="zh-CN">
                <a:ea typeface="+mn-lt"/>
                <a:cs typeface="+mn-lt"/>
              </a:rPr>
              <a:t>        if(Co[ed.fr]==Co[ed.to])</a:t>
            </a:r>
            <a:endParaRPr lang="zh-CN" dirty="0">
              <a:ea typeface="+mn-lt"/>
              <a:cs typeface="+mn-lt"/>
            </a:endParaRPr>
          </a:p>
          <a:p>
            <a:r>
              <a:rPr lang="zh-CN">
                <a:ea typeface="+mn-lt"/>
                <a:cs typeface="+mn-lt"/>
              </a:rPr>
              <a:t>        {</a:t>
            </a:r>
            <a:endParaRPr lang="zh-CN" dirty="0">
              <a:ea typeface="+mn-lt"/>
              <a:cs typeface="+mn-lt"/>
            </a:endParaRPr>
          </a:p>
          <a:p>
            <a:r>
              <a:rPr lang="zh-CN">
                <a:ea typeface="+mn-lt"/>
                <a:cs typeface="+mn-lt"/>
              </a:rPr>
              <a:t>            Out[ed.fr]--;</a:t>
            </a:r>
            <a:endParaRPr lang="zh-CN" dirty="0">
              <a:ea typeface="+mn-lt"/>
              <a:cs typeface="+mn-lt"/>
            </a:endParaRPr>
          </a:p>
          <a:p>
            <a:r>
              <a:rPr lang="zh-CN">
                <a:ea typeface="+mn-lt"/>
                <a:cs typeface="+mn-lt"/>
              </a:rPr>
              <a:t>            In[ed.to]--;</a:t>
            </a:r>
            <a:endParaRPr lang="zh-CN" dirty="0">
              <a:ea typeface="+mn-lt"/>
              <a:cs typeface="+mn-lt"/>
            </a:endParaRPr>
          </a:p>
          <a:p>
            <a:r>
              <a:rPr lang="zh-CN">
                <a:ea typeface="+mn-lt"/>
                <a:cs typeface="+mn-lt"/>
              </a:rPr>
              <a:t>            continue;    </a:t>
            </a:r>
            <a:endParaRPr lang="zh-CN" dirty="0">
              <a:ea typeface="+mn-lt"/>
              <a:cs typeface="+mn-lt"/>
            </a:endParaRPr>
          </a:p>
          <a:p>
            <a:r>
              <a:rPr lang="zh-CN">
                <a:ea typeface="+mn-lt"/>
                <a:cs typeface="+mn-lt"/>
              </a:rPr>
              <a:t>        }    </a:t>
            </a:r>
            <a:endParaRPr lang="zh-CN" dirty="0">
              <a:ea typeface="+mn-lt"/>
              <a:cs typeface="+mn-lt"/>
            </a:endParaRPr>
          </a:p>
          <a:p>
            <a:r>
              <a:rPr lang="zh-CN">
                <a:ea typeface="+mn-lt"/>
                <a:cs typeface="+mn-lt"/>
              </a:rPr>
              <a:t>        V.push_back(ed);</a:t>
            </a:r>
            <a:endParaRPr lang="zh-CN" dirty="0">
              <a:ea typeface="+mn-lt"/>
              <a:cs typeface="+mn-lt"/>
            </a:endParaRPr>
          </a:p>
          <a:p>
            <a:r>
              <a:rPr lang="zh-CN">
                <a:ea typeface="+mn-lt"/>
                <a:cs typeface="+mn-lt"/>
              </a:rPr>
              <a:t>    }    </a:t>
            </a:r>
            <a:endParaRPr lang="zh-CN" dirty="0">
              <a:ea typeface="+mn-lt"/>
              <a:cs typeface="+mn-lt"/>
            </a:endParaRPr>
          </a:p>
          <a:p>
            <a:r>
              <a:rPr lang="zh-CN">
                <a:ea typeface="+mn-lt"/>
                <a:cs typeface="+mn-lt"/>
              </a:rPr>
              <a:t>    cpy();</a:t>
            </a:r>
            <a:endParaRPr lang="zh-CN" dirty="0">
              <a:ea typeface="+mn-lt"/>
              <a:cs typeface="+mn-lt"/>
            </a:endParaRPr>
          </a:p>
          <a:p>
            <a:r>
              <a:rPr lang="zh-CN">
                <a:ea typeface="+mn-lt"/>
                <a:cs typeface="+mn-lt"/>
              </a:rPr>
              <a:t>} </a:t>
            </a:r>
            <a:endParaRPr lang="zh-CN" dirty="0">
              <a:ea typeface="+mn-lt"/>
              <a:cs typeface="+mn-lt"/>
            </a:endParaRPr>
          </a:p>
          <a:p>
            <a:r>
              <a:rPr lang="en-US" altLang="zh-CN" dirty="0">
                <a:ea typeface="+mn-lt"/>
                <a:cs typeface="+mn-lt"/>
              </a:rPr>
              <a:t>//</a:t>
            </a:r>
            <a:r>
              <a:rPr lang="zh-CN">
                <a:ea typeface="+mn-lt"/>
                <a:cs typeface="+mn-lt"/>
              </a:rPr>
              <a:t>删除强连通分量内的</a:t>
            </a:r>
            <a:r>
              <a:rPr lang="zh-CN" altLang="en-US">
                <a:ea typeface="+mn-lt"/>
                <a:cs typeface="+mn-lt"/>
              </a:rPr>
              <a:t>点</a:t>
            </a:r>
          </a:p>
          <a:p>
            <a:endParaRPr lang="zh-CN" dirty="0">
              <a:ea typeface="+mn-lt"/>
              <a:cs typeface="+mn-lt"/>
            </a:endParaRPr>
          </a:p>
          <a:p>
            <a:endParaRPr lang="zh-CN" dirty="0">
              <a:ea typeface="+mn-lt"/>
              <a:cs typeface="+mn-lt"/>
            </a:endParaRPr>
          </a:p>
          <a:p>
            <a:endParaRPr lang="zh-CN" dirty="0">
              <a:ea typeface="+mn-lt"/>
              <a:cs typeface="+mn-lt"/>
            </a:endParaRPr>
          </a:p>
          <a:p>
            <a:endParaRPr lang="zh-CN" altLang="en-US" dirty="0">
              <a:ea typeface="+mn-lt"/>
              <a:cs typeface="+mn-lt"/>
            </a:endParaRPr>
          </a:p>
        </p:txBody>
      </p:sp>
      <p:sp>
        <p:nvSpPr>
          <p:cNvPr id="4" name="文本框 3">
            <a:extLst>
              <a:ext uri="{FF2B5EF4-FFF2-40B4-BE49-F238E27FC236}">
                <a16:creationId xmlns:a16="http://schemas.microsoft.com/office/drawing/2014/main" id="{46E4858F-3801-4597-9DFF-E9638D756E8A}"/>
              </a:ext>
            </a:extLst>
          </p:cNvPr>
          <p:cNvSpPr txBox="1"/>
          <p:nvPr/>
        </p:nvSpPr>
        <p:spPr>
          <a:xfrm>
            <a:off x="3531269" y="152400"/>
            <a:ext cx="4277226"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sz="1000"/>
              <a:t>void Dfs2()//处理一个长度的边 </a:t>
            </a:r>
            <a:endParaRPr lang="zh-CN" sz="1000">
              <a:ea typeface="+mn-lt"/>
              <a:cs typeface="+mn-lt"/>
            </a:endParaRPr>
          </a:p>
          <a:p>
            <a:r>
              <a:rPr lang="zh-CN" sz="1000"/>
              <a:t>{</a:t>
            </a:r>
            <a:endParaRPr lang="zh-CN" sz="1000">
              <a:ea typeface="+mn-lt"/>
              <a:cs typeface="+mn-lt"/>
            </a:endParaRPr>
          </a:p>
          <a:p>
            <a:r>
              <a:rPr lang="zh-CN" sz="1000"/>
              <a:t>    for(int i=0 ;i&lt;W.size();i++)//先做弹出 </a:t>
            </a:r>
            <a:endParaRPr lang="zh-CN" sz="1000">
              <a:ea typeface="+mn-lt"/>
              <a:cs typeface="+mn-lt"/>
            </a:endParaRPr>
          </a:p>
          <a:p>
            <a:r>
              <a:rPr lang="zh-CN" sz="1000"/>
              <a:t>    {</a:t>
            </a:r>
            <a:endParaRPr lang="zh-CN" sz="1000">
              <a:ea typeface="+mn-lt"/>
              <a:cs typeface="+mn-lt"/>
            </a:endParaRPr>
          </a:p>
          <a:p>
            <a:r>
              <a:rPr lang="zh-CN" sz="1000"/>
              <a:t>        ed=W[i];//工具人 </a:t>
            </a:r>
            <a:endParaRPr lang="zh-CN" sz="1000">
              <a:ea typeface="+mn-lt"/>
              <a:cs typeface="+mn-lt"/>
            </a:endParaRPr>
          </a:p>
          <a:p>
            <a:r>
              <a:rPr lang="zh-CN" sz="1000"/>
              <a:t>        if(ed.fg==-1)//反弹处理 </a:t>
            </a:r>
            <a:endParaRPr lang="zh-CN" sz="1000">
              <a:ea typeface="+mn-lt"/>
              <a:cs typeface="+mn-lt"/>
            </a:endParaRPr>
          </a:p>
          <a:p>
            <a:r>
              <a:rPr lang="zh-CN" sz="1000"/>
              <a:t>        {</a:t>
            </a:r>
            <a:endParaRPr lang="zh-CN" sz="1000">
              <a:ea typeface="+mn-lt"/>
              <a:cs typeface="+mn-lt"/>
            </a:endParaRPr>
          </a:p>
          <a:p>
            <a:r>
              <a:rPr lang="zh-CN" sz="1000"/>
              <a:t>            if(ed.to!=1) printf("玩家%lld死了\n",ed.to);</a:t>
            </a:r>
            <a:endParaRPr lang="zh-CN" sz="1000">
              <a:ea typeface="+mn-lt"/>
              <a:cs typeface="+mn-lt"/>
            </a:endParaRPr>
          </a:p>
          <a:p>
            <a:r>
              <a:rPr lang="zh-CN" sz="1000"/>
              <a:t>            ff[ed.to]=1;</a:t>
            </a:r>
            <a:endParaRPr lang="zh-CN" sz="1000">
              <a:ea typeface="+mn-lt"/>
              <a:cs typeface="+mn-lt"/>
            </a:endParaRPr>
          </a:p>
          <a:p>
            <a:r>
              <a:rPr lang="zh-CN" sz="1000"/>
              <a:t>            Bo[ed.fr]=0;</a:t>
            </a:r>
            <a:endParaRPr lang="zh-CN" sz="1000">
              <a:ea typeface="+mn-lt"/>
              <a:cs typeface="+mn-lt"/>
            </a:endParaRPr>
          </a:p>
          <a:p>
            <a:r>
              <a:rPr lang="zh-CN" sz="1000"/>
              <a:t>            ed.fg=0;//变成正常边 因为目标死亡导致自己一定时无敌的 </a:t>
            </a:r>
            <a:endParaRPr lang="zh-CN" sz="1000">
              <a:ea typeface="+mn-lt"/>
              <a:cs typeface="+mn-lt"/>
            </a:endParaRPr>
          </a:p>
          <a:p>
            <a:r>
              <a:rPr lang="zh-CN" sz="1000"/>
              <a:t>            continue;//不删边 </a:t>
            </a:r>
            <a:endParaRPr lang="zh-CN" sz="1000">
              <a:ea typeface="+mn-lt"/>
              <a:cs typeface="+mn-lt"/>
            </a:endParaRPr>
          </a:p>
          <a:p>
            <a:r>
              <a:rPr lang="zh-CN" sz="1000"/>
              <a:t>        }</a:t>
            </a:r>
            <a:endParaRPr lang="zh-CN" sz="1000">
              <a:ea typeface="+mn-lt"/>
              <a:cs typeface="+mn-lt"/>
            </a:endParaRPr>
          </a:p>
          <a:p>
            <a:r>
              <a:rPr lang="zh-CN" sz="1000"/>
              <a:t>        if(ed.fg&gt;0)//未能攻破壁垒 </a:t>
            </a:r>
            <a:endParaRPr lang="zh-CN" sz="1000">
              <a:ea typeface="+mn-lt"/>
              <a:cs typeface="+mn-lt"/>
            </a:endParaRPr>
          </a:p>
          <a:p>
            <a:r>
              <a:rPr lang="zh-CN" sz="1000"/>
              <a:t>        {</a:t>
            </a:r>
            <a:endParaRPr lang="zh-CN" sz="1000">
              <a:ea typeface="+mn-lt"/>
              <a:cs typeface="+mn-lt"/>
            </a:endParaRPr>
          </a:p>
          <a:p>
            <a:r>
              <a:rPr lang="zh-CN" sz="1000"/>
              <a:t>            Gun[ed.to]-=ed.atk;//开始累积伤害     </a:t>
            </a:r>
            <a:endParaRPr lang="zh-CN" sz="1000">
              <a:ea typeface="+mn-lt"/>
              <a:cs typeface="+mn-lt"/>
            </a:endParaRPr>
          </a:p>
          <a:p>
            <a:r>
              <a:rPr lang="zh-CN" sz="1000"/>
              <a:t>            continue; </a:t>
            </a:r>
            <a:endParaRPr lang="zh-CN" sz="1000">
              <a:ea typeface="+mn-lt"/>
              <a:cs typeface="+mn-lt"/>
            </a:endParaRPr>
          </a:p>
          <a:p>
            <a:r>
              <a:rPr lang="zh-CN" sz="1000"/>
              <a:t>        } </a:t>
            </a:r>
            <a:endParaRPr lang="zh-CN" sz="1000">
              <a:ea typeface="+mn-lt"/>
              <a:cs typeface="+mn-lt"/>
            </a:endParaRPr>
          </a:p>
          <a:p>
            <a:r>
              <a:rPr lang="zh-CN" sz="1000"/>
              <a:t>        //无弹边的 </a:t>
            </a:r>
            <a:endParaRPr lang="zh-CN" sz="1000">
              <a:ea typeface="+mn-lt"/>
              <a:cs typeface="+mn-lt"/>
            </a:endParaRPr>
          </a:p>
          <a:p>
            <a:r>
              <a:rPr lang="zh-CN" sz="1000"/>
              <a:t>    }//弹死先做使得目标变成死人,但是死人的边不删除 </a:t>
            </a:r>
            <a:endParaRPr lang="zh-CN" sz="1000">
              <a:ea typeface="+mn-lt"/>
              <a:cs typeface="+mn-lt"/>
            </a:endParaRPr>
          </a:p>
          <a:p>
            <a:r>
              <a:rPr lang="zh-CN" sz="1000"/>
              <a:t>    for(int i=0 ;i&lt;W.size();i++)//再做积累伤害 如果成功就ok 不成功就删边 </a:t>
            </a:r>
            <a:endParaRPr lang="zh-CN" sz="1000">
              <a:ea typeface="+mn-lt"/>
              <a:cs typeface="+mn-lt"/>
            </a:endParaRPr>
          </a:p>
          <a:p>
            <a:r>
              <a:rPr lang="zh-CN" sz="1000"/>
              <a:t>    {</a:t>
            </a:r>
            <a:endParaRPr lang="zh-CN" sz="1000">
              <a:ea typeface="+mn-lt"/>
              <a:cs typeface="+mn-lt"/>
            </a:endParaRPr>
          </a:p>
          <a:p>
            <a:r>
              <a:rPr lang="zh-CN" sz="1000"/>
              <a:t>        ed=W[i];</a:t>
            </a:r>
            <a:endParaRPr lang="zh-CN" sz="1000">
              <a:ea typeface="+mn-lt"/>
              <a:cs typeface="+mn-lt"/>
            </a:endParaRPr>
          </a:p>
          <a:p>
            <a:r>
              <a:rPr lang="zh-CN" sz="1000"/>
              <a:t>        if(ed.fg&gt;0&amp;&amp;Gun[ed.to]&gt;=0)//防御者不可能杀人 没冲破防御 </a:t>
            </a:r>
            <a:endParaRPr lang="zh-CN" sz="1000">
              <a:ea typeface="+mn-lt"/>
              <a:cs typeface="+mn-lt"/>
            </a:endParaRPr>
          </a:p>
          <a:p>
            <a:r>
              <a:rPr lang="zh-CN" sz="1000"/>
              <a:t>        { </a:t>
            </a:r>
            <a:endParaRPr lang="zh-CN" sz="1000">
              <a:ea typeface="+mn-lt"/>
              <a:cs typeface="+mn-lt"/>
            </a:endParaRPr>
          </a:p>
          <a:p>
            <a:r>
              <a:rPr lang="zh-CN" sz="1000"/>
              <a:t>            In[ed.to]--;//被指向的边入度减少</a:t>
            </a:r>
            <a:endParaRPr lang="zh-CN" sz="1000">
              <a:ea typeface="+mn-lt"/>
              <a:cs typeface="+mn-lt"/>
            </a:endParaRPr>
          </a:p>
          <a:p>
            <a:r>
              <a:rPr lang="zh-CN" sz="1000"/>
              <a:t>            Out[ed.fr]--;//出发边出度减少 </a:t>
            </a:r>
            <a:endParaRPr lang="zh-CN" sz="1000">
              <a:ea typeface="+mn-lt"/>
              <a:cs typeface="+mn-lt"/>
            </a:endParaRPr>
          </a:p>
          <a:p>
            <a:r>
              <a:rPr lang="zh-CN" sz="1000"/>
              <a:t>            continue;//没能攻破 这条边删除了; </a:t>
            </a:r>
            <a:endParaRPr lang="zh-CN" sz="1000">
              <a:ea typeface="+mn-lt"/>
              <a:cs typeface="+mn-lt"/>
            </a:endParaRPr>
          </a:p>
          <a:p>
            <a:r>
              <a:rPr lang="zh-CN" sz="1000"/>
              <a:t>        } </a:t>
            </a:r>
            <a:endParaRPr lang="zh-CN" sz="1000">
              <a:ea typeface="+mn-lt"/>
              <a:cs typeface="+mn-lt"/>
            </a:endParaRPr>
          </a:p>
          <a:p>
            <a:r>
              <a:rPr lang="zh-CN" sz="1000"/>
              <a:t>        if(ed.fg&gt;0&amp;&amp;Gun[ed.to]&lt;0)//攻破了防御 </a:t>
            </a:r>
            <a:endParaRPr lang="zh-CN" sz="1000">
              <a:ea typeface="+mn-lt"/>
              <a:cs typeface="+mn-lt"/>
            </a:endParaRPr>
          </a:p>
          <a:p>
            <a:r>
              <a:rPr lang="zh-CN" sz="1000"/>
              <a:t>        { </a:t>
            </a:r>
            <a:endParaRPr lang="zh-CN" sz="1000">
              <a:ea typeface="+mn-lt"/>
              <a:cs typeface="+mn-lt"/>
            </a:endParaRPr>
          </a:p>
          <a:p>
            <a:r>
              <a:rPr lang="zh-CN" sz="1000"/>
              <a:t>            ed.fg=0;//正常边</a:t>
            </a:r>
            <a:endParaRPr lang="zh-CN" sz="1000">
              <a:ea typeface="+mn-lt"/>
              <a:cs typeface="+mn-lt"/>
            </a:endParaRPr>
          </a:p>
          <a:p>
            <a:r>
              <a:rPr lang="zh-CN" sz="1000"/>
              <a:t>            ff[ed.to]=1;    </a:t>
            </a:r>
            <a:endParaRPr lang="zh-CN" sz="1000">
              <a:ea typeface="+mn-lt"/>
              <a:cs typeface="+mn-lt"/>
            </a:endParaRPr>
          </a:p>
          <a:p>
            <a:r>
              <a:rPr lang="zh-CN" sz="1000"/>
              <a:t>        }</a:t>
            </a:r>
            <a:endParaRPr lang="zh-CN" sz="1000">
              <a:ea typeface="+mn-lt"/>
              <a:cs typeface="+mn-lt"/>
            </a:endParaRPr>
          </a:p>
          <a:p>
            <a:r>
              <a:rPr lang="zh-CN" sz="1000"/>
              <a:t>        V.push_back(ed);//V为有效边 </a:t>
            </a:r>
            <a:endParaRPr lang="zh-CN" sz="1000">
              <a:ea typeface="+mn-lt"/>
              <a:cs typeface="+mn-lt"/>
            </a:endParaRPr>
          </a:p>
          <a:p>
            <a:r>
              <a:rPr lang="zh-CN" sz="1000"/>
              <a:t>    }//每次处理完 必定有死的点,先处理与死点相连的边 </a:t>
            </a:r>
            <a:endParaRPr lang="zh-CN" sz="1000">
              <a:ea typeface="+mn-lt"/>
              <a:cs typeface="+mn-lt"/>
            </a:endParaRPr>
          </a:p>
          <a:p>
            <a:r>
              <a:rPr lang="zh-CN" sz="1000"/>
              <a:t>   </a:t>
            </a:r>
            <a:r>
              <a:rPr lang="zh-CN" altLang="en-US" sz="1000"/>
              <a:t> </a:t>
            </a:r>
            <a:r>
              <a:rPr lang="zh-CN" sz="1000"/>
              <a:t>cpy(); //将V复制到W; </a:t>
            </a:r>
            <a:endParaRPr lang="zh-CN" sz="1000">
              <a:ea typeface="+mn-lt"/>
              <a:cs typeface="+mn-lt"/>
            </a:endParaRPr>
          </a:p>
          <a:p>
            <a:r>
              <a:rPr lang="zh-CN" sz="1000">
                <a:cs typeface="Arial"/>
              </a:rPr>
              <a:t>    //以上之后再也不会处理到 只剩下fg=0的边了 </a:t>
            </a:r>
            <a:endParaRPr lang="zh-CN" sz="1000">
              <a:ea typeface="+mn-lt"/>
              <a:cs typeface="+mn-lt"/>
            </a:endParaRPr>
          </a:p>
          <a:p>
            <a:r>
              <a:rPr lang="en-US" altLang="zh-CN" sz="1000" dirty="0">
                <a:cs typeface="Arial"/>
              </a:rPr>
              <a:t>//</a:t>
            </a:r>
            <a:r>
              <a:rPr lang="zh-CN" sz="1000">
                <a:cs typeface="Arial"/>
              </a:rPr>
              <a:t>处理完积累伤害</a:t>
            </a:r>
            <a:r>
              <a:rPr lang="zh-CN" altLang="en-US" sz="1000">
                <a:cs typeface="Arial"/>
              </a:rPr>
              <a:t>以及反弹边了</a:t>
            </a:r>
            <a:endParaRPr lang="en-US" altLang="zh-CN" sz="1000">
              <a:cs typeface="Arial"/>
            </a:endParaRPr>
          </a:p>
          <a:p>
            <a:endParaRPr lang="zh-CN" altLang="en-US" sz="1000" dirty="0">
              <a:cs typeface="Arial"/>
            </a:endParaRPr>
          </a:p>
        </p:txBody>
      </p:sp>
      <p:sp>
        <p:nvSpPr>
          <p:cNvPr id="5" name="文本框 4">
            <a:extLst>
              <a:ext uri="{FF2B5EF4-FFF2-40B4-BE49-F238E27FC236}">
                <a16:creationId xmlns:a16="http://schemas.microsoft.com/office/drawing/2014/main" id="{4914DC61-98F5-4ECF-BEF2-A742B987F7E2}"/>
              </a:ext>
            </a:extLst>
          </p:cNvPr>
          <p:cNvSpPr txBox="1"/>
          <p:nvPr/>
        </p:nvSpPr>
        <p:spPr>
          <a:xfrm>
            <a:off x="7581901" y="42111"/>
            <a:ext cx="4267199" cy="71711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sz="1000">
                <a:ea typeface="+mn-lt"/>
                <a:cs typeface="+mn-lt"/>
              </a:rPr>
              <a:t>    for(int i=0 ;i&lt;W.size();i++)//不存在ff[to]=1; </a:t>
            </a:r>
            <a:endParaRPr lang="zh-CN"/>
          </a:p>
          <a:p>
            <a:r>
              <a:rPr lang="zh-CN" sz="1000">
                <a:ea typeface="+mn-lt"/>
                <a:cs typeface="+mn-lt"/>
              </a:rPr>
              <a:t>    {</a:t>
            </a:r>
          </a:p>
          <a:p>
            <a:r>
              <a:rPr lang="zh-CN" sz="1000">
                <a:ea typeface="+mn-lt"/>
                <a:cs typeface="+mn-lt"/>
              </a:rPr>
              <a:t>        ed=W[i];</a:t>
            </a:r>
          </a:p>
          <a:p>
            <a:r>
              <a:rPr lang="zh-CN" sz="1000">
                <a:ea typeface="+mn-lt"/>
                <a:cs typeface="+mn-lt"/>
              </a:rPr>
              <a:t>        if(ff[ed.to])//指向的已死,你无敌了 </a:t>
            </a:r>
          </a:p>
          <a:p>
            <a:r>
              <a:rPr lang="zh-CN" sz="1000">
                <a:ea typeface="+mn-lt"/>
                <a:cs typeface="+mn-lt"/>
              </a:rPr>
              <a:t>        { </a:t>
            </a:r>
          </a:p>
          <a:p>
            <a:r>
              <a:rPr lang="zh-CN" sz="1000">
                <a:ea typeface="+mn-lt"/>
                <a:cs typeface="+mn-lt"/>
              </a:rPr>
              <a:t>            In[ed.to]--;//被指向的边入度减少</a:t>
            </a:r>
          </a:p>
          <a:p>
            <a:r>
              <a:rPr lang="zh-CN" sz="1000">
                <a:ea typeface="+mn-lt"/>
                <a:cs typeface="+mn-lt"/>
              </a:rPr>
              <a:t>            Out[ed.fr]--;//出发边出度减少 </a:t>
            </a:r>
          </a:p>
          <a:p>
            <a:r>
              <a:rPr lang="zh-CN" sz="1000">
                <a:ea typeface="+mn-lt"/>
                <a:cs typeface="+mn-lt"/>
              </a:rPr>
              <a:t>            Kill[ed.fr]++; //有过击杀记录 </a:t>
            </a:r>
          </a:p>
          <a:p>
            <a:r>
              <a:rPr lang="zh-CN" sz="1000">
                <a:ea typeface="+mn-lt"/>
                <a:cs typeface="+mn-lt"/>
              </a:rPr>
              <a:t>            continue; //这条边删除了 人已经死了 </a:t>
            </a:r>
          </a:p>
          <a:p>
            <a:r>
              <a:rPr lang="zh-CN" sz="1000">
                <a:ea typeface="+mn-lt"/>
                <a:cs typeface="+mn-lt"/>
              </a:rPr>
              <a:t>        }    </a:t>
            </a:r>
          </a:p>
          <a:p>
            <a:r>
              <a:rPr lang="zh-CN" sz="1000">
                <a:ea typeface="+mn-lt"/>
                <a:cs typeface="+mn-lt"/>
              </a:rPr>
              <a:t>        V.push_back(ed);//这条边不能更新 继续 </a:t>
            </a:r>
          </a:p>
          <a:p>
            <a:r>
              <a:rPr lang="zh-CN" sz="1000">
                <a:ea typeface="+mn-lt"/>
                <a:cs typeface="+mn-lt"/>
              </a:rPr>
              <a:t>    } //已经不存在指向死人的边了 只剩下无敌的点了,所有to都是ff为0</a:t>
            </a:r>
          </a:p>
          <a:p>
            <a:r>
              <a:rPr lang="zh-CN" sz="1000">
                <a:ea typeface="+mn-lt"/>
                <a:cs typeface="+mn-lt"/>
              </a:rPr>
              <a:t>    cpy();</a:t>
            </a:r>
          </a:p>
          <a:p>
            <a:r>
              <a:rPr lang="zh-CN" sz="1000">
                <a:ea typeface="+mn-lt"/>
                <a:cs typeface="+mn-lt"/>
              </a:rPr>
              <a:t>    for(int i=0 ; i&lt;W.size();i++)//处理杀过人无敌的点  不存在Kill[to]&gt;0</a:t>
            </a:r>
          </a:p>
          <a:p>
            <a:r>
              <a:rPr lang="zh-CN" sz="1000">
                <a:ea typeface="+mn-lt"/>
                <a:cs typeface="+mn-lt"/>
              </a:rPr>
              <a:t>    {</a:t>
            </a:r>
          </a:p>
          <a:p>
            <a:r>
              <a:rPr lang="zh-CN" sz="1000">
                <a:ea typeface="+mn-lt"/>
                <a:cs typeface="+mn-lt"/>
              </a:rPr>
              <a:t>        ed=W[i];</a:t>
            </a:r>
          </a:p>
          <a:p>
            <a:r>
              <a:rPr lang="zh-CN" sz="1000">
                <a:ea typeface="+mn-lt"/>
                <a:cs typeface="+mn-lt"/>
              </a:rPr>
              <a:t>        if(Kill[ed.to])</a:t>
            </a:r>
          </a:p>
          <a:p>
            <a:r>
              <a:rPr lang="zh-CN" sz="1000">
                <a:ea typeface="+mn-lt"/>
                <a:cs typeface="+mn-lt"/>
              </a:rPr>
              <a:t>        {</a:t>
            </a:r>
          </a:p>
          <a:p>
            <a:r>
              <a:rPr lang="zh-CN" sz="1000">
                <a:ea typeface="+mn-lt"/>
                <a:cs typeface="+mn-lt"/>
              </a:rPr>
              <a:t>            In[ed.to]--;//被指向的边入度减少</a:t>
            </a:r>
          </a:p>
          <a:p>
            <a:r>
              <a:rPr lang="zh-CN" sz="1000">
                <a:ea typeface="+mn-lt"/>
                <a:cs typeface="+mn-lt"/>
              </a:rPr>
              <a:t>            Out[ed.fr]--;//出发边出度减少 </a:t>
            </a:r>
          </a:p>
          <a:p>
            <a:r>
              <a:rPr lang="zh-CN" sz="1000">
                <a:ea typeface="+mn-lt"/>
                <a:cs typeface="+mn-lt"/>
              </a:rPr>
              <a:t>            continue; //这条边删除了 人已经无敌了 </a:t>
            </a:r>
          </a:p>
          <a:p>
            <a:r>
              <a:rPr lang="zh-CN" sz="1000">
                <a:ea typeface="+mn-lt"/>
                <a:cs typeface="+mn-lt"/>
              </a:rPr>
              <a:t>        }</a:t>
            </a:r>
          </a:p>
          <a:p>
            <a:r>
              <a:rPr lang="zh-CN" sz="1000">
                <a:ea typeface="+mn-lt"/>
                <a:cs typeface="+mn-lt"/>
              </a:rPr>
              <a:t>        V.push_back(ed);//这条边不能更新 继续 </a:t>
            </a:r>
          </a:p>
          <a:p>
            <a:r>
              <a:rPr lang="zh-CN" sz="1000">
                <a:ea typeface="+mn-lt"/>
                <a:cs typeface="+mn-lt"/>
              </a:rPr>
              <a:t>    }</a:t>
            </a:r>
          </a:p>
          <a:p>
            <a:r>
              <a:rPr lang="zh-CN" sz="1000">
                <a:ea typeface="+mn-lt"/>
                <a:cs typeface="+mn-lt"/>
              </a:rPr>
              <a:t>    cpy();</a:t>
            </a:r>
          </a:p>
          <a:p>
            <a:r>
              <a:rPr lang="zh-CN" sz="1000">
                <a:ea typeface="+mn-lt"/>
                <a:cs typeface="+mn-lt"/>
              </a:rPr>
              <a:t>    Solve();//解决到没有必死点 </a:t>
            </a:r>
          </a:p>
          <a:p>
            <a:r>
              <a:rPr lang="zh-CN" sz="1000">
                <a:ea typeface="+mn-lt"/>
                <a:cs typeface="+mn-lt"/>
              </a:rPr>
              <a:t>    for(int i=0 ; i&lt;W.size();i++)</a:t>
            </a:r>
          </a:p>
          <a:p>
            <a:r>
              <a:rPr lang="zh-CN" sz="1000">
                <a:ea typeface="+mn-lt"/>
                <a:cs typeface="+mn-lt"/>
              </a:rPr>
              <a:t>    {</a:t>
            </a:r>
          </a:p>
          <a:p>
            <a:r>
              <a:rPr lang="zh-CN" sz="1000">
                <a:ea typeface="+mn-lt"/>
                <a:cs typeface="+mn-lt"/>
              </a:rPr>
              <a:t>        ed=W[i];</a:t>
            </a:r>
          </a:p>
          <a:p>
            <a:r>
              <a:rPr lang="zh-CN" sz="1000">
                <a:ea typeface="+mn-lt"/>
                <a:cs typeface="+mn-lt"/>
              </a:rPr>
              <a:t>        Tj[ed.fr].push_back(ed);//记录每个点衍生出的边    </a:t>
            </a:r>
          </a:p>
          <a:p>
            <a:r>
              <a:rPr lang="zh-CN" sz="1000">
                <a:ea typeface="+mn-lt"/>
                <a:cs typeface="+mn-lt"/>
              </a:rPr>
              <a:t>    }</a:t>
            </a:r>
          </a:p>
          <a:p>
            <a:r>
              <a:rPr lang="zh-CN" sz="1000">
                <a:ea typeface="+mn-lt"/>
                <a:cs typeface="+mn-lt"/>
              </a:rPr>
              <a:t>    //找出强连通 内部直接抵消 剩下的重新做</a:t>
            </a:r>
          </a:p>
          <a:p>
            <a:r>
              <a:rPr lang="zh-CN" sz="1000">
                <a:ea typeface="+mn-lt"/>
                <a:cs typeface="+mn-lt"/>
              </a:rPr>
              <a:t>    for(int i=1 ; i&lt;=num ; i++)</a:t>
            </a:r>
          </a:p>
          <a:p>
            <a:r>
              <a:rPr lang="zh-CN" sz="1000">
                <a:ea typeface="+mn-lt"/>
                <a:cs typeface="+mn-lt"/>
              </a:rPr>
              <a:t>        if(!Dfn[i]) Tarjan(i);//没来过        </a:t>
            </a:r>
          </a:p>
          <a:p>
            <a:r>
              <a:rPr lang="zh-CN" sz="1000">
                <a:ea typeface="+mn-lt"/>
                <a:cs typeface="+mn-lt"/>
              </a:rPr>
              <a:t>    for(int i=1 ; i&lt;=num;i++)</a:t>
            </a:r>
          </a:p>
          <a:p>
            <a:r>
              <a:rPr lang="zh-CN" sz="1000">
                <a:ea typeface="+mn-lt"/>
                <a:cs typeface="+mn-lt"/>
              </a:rPr>
              <a:t>        Tj[i].clear();//边删除    </a:t>
            </a:r>
          </a:p>
          <a:p>
            <a:r>
              <a:rPr lang="zh-CN" sz="1000">
                <a:ea typeface="+mn-lt"/>
                <a:cs typeface="+mn-lt"/>
              </a:rPr>
              <a:t>    DelSCE();//Delete Strongly Connected Edges </a:t>
            </a:r>
          </a:p>
          <a:p>
            <a:r>
              <a:rPr lang="zh-CN" sz="1000">
                <a:ea typeface="+mn-lt"/>
                <a:cs typeface="+mn-lt"/>
              </a:rPr>
              <a:t>    memset(Dfn,0,sizeof(Dfn));</a:t>
            </a:r>
          </a:p>
          <a:p>
            <a:r>
              <a:rPr lang="zh-CN" sz="1000">
                <a:ea typeface="+mn-lt"/>
                <a:cs typeface="+mn-lt"/>
              </a:rPr>
              <a:t>    Num=Col=Top=0;</a:t>
            </a:r>
          </a:p>
          <a:p>
            <a:r>
              <a:rPr lang="zh-CN" sz="1000">
                <a:ea typeface="+mn-lt"/>
                <a:cs typeface="+mn-lt"/>
              </a:rPr>
              <a:t>    memset(St,0,sizeof(St));</a:t>
            </a:r>
          </a:p>
          <a:p>
            <a:r>
              <a:rPr lang="zh-CN" sz="1000">
                <a:ea typeface="+mn-lt"/>
                <a:cs typeface="+mn-lt"/>
              </a:rPr>
              <a:t>    memset(Low,0,sizeof(Low));</a:t>
            </a:r>
          </a:p>
          <a:p>
            <a:r>
              <a:rPr lang="zh-CN" sz="1000">
                <a:ea typeface="+mn-lt"/>
                <a:cs typeface="+mn-lt"/>
              </a:rPr>
              <a:t>    memset(Co,0,sizeof(Co));//初始化 </a:t>
            </a:r>
          </a:p>
          <a:p>
            <a:r>
              <a:rPr lang="zh-CN" sz="1000">
                <a:ea typeface="+mn-lt"/>
                <a:cs typeface="+mn-lt"/>
              </a:rPr>
              <a:t>    Solve();//强连通边删除后再处理剩下的;</a:t>
            </a:r>
          </a:p>
          <a:p>
            <a:r>
              <a:rPr lang="zh-CN" sz="1000">
                <a:ea typeface="+mn-lt"/>
                <a:cs typeface="+mn-lt"/>
              </a:rPr>
              <a:t>    W.clear();//清空  </a:t>
            </a:r>
          </a:p>
          <a:p>
            <a:r>
              <a:rPr lang="zh-CN" sz="1000">
                <a:ea typeface="+mn-lt"/>
                <a:cs typeface="+mn-lt"/>
              </a:rPr>
              <a:t>}</a:t>
            </a:r>
          </a:p>
          <a:p>
            <a:pPr algn="l"/>
            <a:endParaRPr lang="zh-CN" altLang="en-US" sz="1000" dirty="0">
              <a:cs typeface="Arial"/>
            </a:endParaRPr>
          </a:p>
        </p:txBody>
      </p:sp>
    </p:spTree>
    <p:extLst>
      <p:ext uri="{BB962C8B-B14F-4D97-AF65-F5344CB8AC3E}">
        <p14:creationId xmlns:p14="http://schemas.microsoft.com/office/powerpoint/2010/main" val="41520762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3D3C9E2-0193-4A7F-B5D1-44916398C3DA}"/>
              </a:ext>
            </a:extLst>
          </p:cNvPr>
          <p:cNvSpPr txBox="1"/>
          <p:nvPr/>
        </p:nvSpPr>
        <p:spPr>
          <a:xfrm>
            <a:off x="733927" y="372979"/>
            <a:ext cx="5370095"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sz="1600"/>
              <a:t>void Dfs1()//处理边 特定长度开始 //其中每死一个人cntt-- </a:t>
            </a:r>
            <a:endParaRPr lang="zh-CN" sz="1600" dirty="0">
              <a:ea typeface="+mn-lt"/>
              <a:cs typeface="+mn-lt"/>
            </a:endParaRPr>
          </a:p>
          <a:p>
            <a:r>
              <a:rPr lang="zh-CN" sz="1600"/>
              <a:t>{</a:t>
            </a:r>
            <a:endParaRPr lang="zh-CN" sz="1600" dirty="0">
              <a:ea typeface="+mn-lt"/>
              <a:cs typeface="+mn-lt"/>
            </a:endParaRPr>
          </a:p>
          <a:p>
            <a:r>
              <a:rPr lang="zh-CN" sz="1600"/>
              <a:t>    sort(E.begin(),E.end(),cmp);//按照速度哦</a:t>
            </a:r>
            <a:endParaRPr lang="zh-CN" sz="1600" dirty="0">
              <a:ea typeface="+mn-lt"/>
              <a:cs typeface="+mn-lt"/>
            </a:endParaRPr>
          </a:p>
          <a:p>
            <a:r>
              <a:rPr lang="zh-CN" sz="1600"/>
              <a:t>    double tmp=-c0; </a:t>
            </a:r>
            <a:endParaRPr lang="zh-CN" sz="1600" dirty="0">
              <a:ea typeface="+mn-lt"/>
              <a:cs typeface="+mn-lt"/>
            </a:endParaRPr>
          </a:p>
          <a:p>
            <a:r>
              <a:rPr lang="zh-CN" sz="1600"/>
              <a:t>    for(int i=0 ;i&lt;E.size(); i++)</a:t>
            </a:r>
            <a:endParaRPr lang="zh-CN" sz="1600" dirty="0">
              <a:ea typeface="+mn-lt"/>
              <a:cs typeface="+mn-lt"/>
            </a:endParaRPr>
          </a:p>
          <a:p>
            <a:r>
              <a:rPr lang="zh-CN" sz="1600"/>
              <a:t>    {</a:t>
            </a:r>
            <a:endParaRPr lang="zh-CN" sz="1600" dirty="0">
              <a:ea typeface="+mn-lt"/>
              <a:cs typeface="+mn-lt"/>
            </a:endParaRPr>
          </a:p>
          <a:p>
            <a:r>
              <a:rPr lang="zh-CN" sz="1600"/>
              <a:t>//        cout&lt;&lt; i&lt;&lt; endl ;</a:t>
            </a:r>
            <a:endParaRPr lang="zh-CN" sz="1600" dirty="0">
              <a:ea typeface="+mn-lt"/>
              <a:cs typeface="+mn-lt"/>
            </a:endParaRPr>
          </a:p>
          <a:p>
            <a:r>
              <a:rPr lang="zh-CN" sz="1600"/>
              <a:t>        edge=E[i]; </a:t>
            </a:r>
            <a:endParaRPr lang="zh-CN" sz="1600" dirty="0">
              <a:ea typeface="+mn-lt"/>
              <a:cs typeface="+mn-lt"/>
            </a:endParaRPr>
          </a:p>
          <a:p>
            <a:r>
              <a:rPr lang="zh-CN" sz="1600"/>
              <a:t>        if(edge.dis!=tmp)</a:t>
            </a:r>
            <a:endParaRPr lang="zh-CN" sz="1600" dirty="0">
              <a:ea typeface="+mn-lt"/>
              <a:cs typeface="+mn-lt"/>
            </a:endParaRPr>
          </a:p>
          <a:p>
            <a:r>
              <a:rPr lang="zh-CN" sz="1600"/>
              <a:t>        {</a:t>
            </a:r>
            <a:endParaRPr lang="zh-CN" sz="1600" dirty="0">
              <a:ea typeface="+mn-lt"/>
              <a:cs typeface="+mn-lt"/>
            </a:endParaRPr>
          </a:p>
          <a:p>
            <a:r>
              <a:rPr lang="zh-CN" sz="1600"/>
              <a:t>            if(tmp!=-c0)//如果不是初始值 多条边处理awa </a:t>
            </a:r>
            <a:endParaRPr lang="zh-CN" sz="1600" dirty="0">
              <a:ea typeface="+mn-lt"/>
              <a:cs typeface="+mn-lt"/>
            </a:endParaRPr>
          </a:p>
          <a:p>
            <a:r>
              <a:rPr lang="zh-CN" sz="1600"/>
              <a:t>            {    </a:t>
            </a:r>
            <a:endParaRPr lang="zh-CN" sz="1600" dirty="0">
              <a:ea typeface="+mn-lt"/>
              <a:cs typeface="+mn-lt"/>
            </a:endParaRPr>
          </a:p>
          <a:p>
            <a:r>
              <a:rPr lang="zh-CN" sz="1600"/>
              <a:t>                Dfs2(); //处理图     </a:t>
            </a:r>
            <a:endParaRPr lang="zh-CN" sz="1600" dirty="0">
              <a:ea typeface="+mn-lt"/>
              <a:cs typeface="+mn-lt"/>
            </a:endParaRPr>
          </a:p>
          <a:p>
            <a:r>
              <a:rPr lang="zh-CN" sz="1600"/>
              <a:t>            } </a:t>
            </a:r>
            <a:endParaRPr lang="zh-CN" sz="1600" dirty="0">
              <a:ea typeface="+mn-lt"/>
              <a:cs typeface="+mn-lt"/>
            </a:endParaRPr>
          </a:p>
          <a:p>
            <a:r>
              <a:rPr lang="zh-CN" sz="1600"/>
              <a:t>            tmp=edge.dis;//修改tmp </a:t>
            </a:r>
            <a:endParaRPr lang="zh-CN" sz="1600" dirty="0">
              <a:ea typeface="+mn-lt"/>
              <a:cs typeface="+mn-lt"/>
            </a:endParaRPr>
          </a:p>
          <a:p>
            <a:r>
              <a:rPr lang="zh-CN" sz="1600"/>
              <a:t>        }</a:t>
            </a:r>
            <a:endParaRPr lang="zh-CN" sz="1600" dirty="0">
              <a:ea typeface="+mn-lt"/>
              <a:cs typeface="+mn-lt"/>
            </a:endParaRPr>
          </a:p>
          <a:p>
            <a:r>
              <a:rPr lang="zh-CN" sz="1600" dirty="0"/>
              <a:t>      </a:t>
            </a:r>
            <a:endParaRPr lang="zh-CN" sz="1600">
              <a:ea typeface="微软雅黑"/>
              <a:cs typeface="+mn-lt"/>
            </a:endParaRPr>
          </a:p>
          <a:p>
            <a:endParaRPr lang="zh-CN" sz="1600" dirty="0">
              <a:ea typeface="+mn-lt"/>
              <a:cs typeface="+mn-lt"/>
            </a:endParaRPr>
          </a:p>
          <a:p>
            <a:endParaRPr lang="zh-CN" sz="1600" dirty="0">
              <a:ea typeface="+mn-lt"/>
              <a:cs typeface="+mn-lt"/>
            </a:endParaRPr>
          </a:p>
          <a:p>
            <a:pPr algn="l"/>
            <a:endParaRPr lang="zh-CN" altLang="en-US" sz="1600" dirty="0">
              <a:cs typeface="Arial"/>
            </a:endParaRPr>
          </a:p>
        </p:txBody>
      </p:sp>
      <p:sp>
        <p:nvSpPr>
          <p:cNvPr id="4" name="文本框 3">
            <a:extLst>
              <a:ext uri="{FF2B5EF4-FFF2-40B4-BE49-F238E27FC236}">
                <a16:creationId xmlns:a16="http://schemas.microsoft.com/office/drawing/2014/main" id="{99024696-F0FF-4A52-B05C-9DC850373C43}"/>
              </a:ext>
            </a:extLst>
          </p:cNvPr>
          <p:cNvSpPr txBox="1"/>
          <p:nvPr/>
        </p:nvSpPr>
        <p:spPr>
          <a:xfrm>
            <a:off x="6631906" y="295276"/>
            <a:ext cx="5460331" cy="7478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sz="1600">
                <a:ea typeface="+mn-lt"/>
                <a:cs typeface="+mn-lt"/>
              </a:rPr>
              <a:t>  if(edge.fg==-1&amp;&amp;ff[edge.to]) continue;//如果发射者死了 弹空了 </a:t>
            </a:r>
            <a:endParaRPr lang="zh-CN" sz="1600" dirty="0">
              <a:ea typeface="+mn-lt"/>
              <a:cs typeface="+mn-lt"/>
            </a:endParaRPr>
          </a:p>
          <a:p>
            <a:r>
              <a:rPr lang="zh-CN" sz="1600">
                <a:ea typeface="+mn-lt"/>
                <a:cs typeface="+mn-lt"/>
              </a:rPr>
              <a:t>        if(edge.fg==-1&amp;&amp;ff[edge.fr]) //弹的人死了 攻击者获救 边反建 </a:t>
            </a:r>
            <a:endParaRPr lang="zh-CN" sz="1600" dirty="0">
              <a:ea typeface="+mn-lt"/>
              <a:cs typeface="+mn-lt"/>
            </a:endParaRPr>
          </a:p>
          <a:p>
            <a:r>
              <a:rPr lang="zh-CN" sz="1600">
                <a:ea typeface="+mn-lt"/>
                <a:cs typeface="+mn-lt"/>
              </a:rPr>
              <a:t>        {//弹已经被废了 </a:t>
            </a:r>
            <a:endParaRPr lang="zh-CN" sz="1600" dirty="0">
              <a:ea typeface="+mn-lt"/>
              <a:cs typeface="+mn-lt"/>
            </a:endParaRPr>
          </a:p>
          <a:p>
            <a:r>
              <a:rPr lang="zh-CN" sz="1600">
                <a:ea typeface="+mn-lt"/>
                <a:cs typeface="+mn-lt"/>
              </a:rPr>
              <a:t>            swap(edge.fr,edge.to);//攻击恢复 </a:t>
            </a:r>
            <a:endParaRPr lang="zh-CN" sz="1600" dirty="0">
              <a:ea typeface="+mn-lt"/>
              <a:cs typeface="+mn-lt"/>
            </a:endParaRPr>
          </a:p>
          <a:p>
            <a:r>
              <a:rPr lang="zh-CN" sz="1600">
                <a:ea typeface="+mn-lt"/>
                <a:cs typeface="+mn-lt"/>
              </a:rPr>
              <a:t>            edge.fg=0;//变成正常边咯 </a:t>
            </a:r>
            <a:endParaRPr lang="zh-CN" sz="1600" dirty="0">
              <a:ea typeface="+mn-lt"/>
              <a:cs typeface="+mn-lt"/>
            </a:endParaRPr>
          </a:p>
          <a:p>
            <a:r>
              <a:rPr lang="zh-CN" sz="1600">
                <a:ea typeface="+mn-lt"/>
                <a:cs typeface="+mn-lt"/>
              </a:rPr>
              <a:t>        }  </a:t>
            </a:r>
            <a:endParaRPr lang="zh-CN" sz="1600" dirty="0">
              <a:ea typeface="+mn-lt"/>
              <a:cs typeface="+mn-lt"/>
            </a:endParaRPr>
          </a:p>
          <a:p>
            <a:r>
              <a:rPr lang="zh-CN" sz="1600">
                <a:ea typeface="+mn-lt"/>
                <a:cs typeface="+mn-lt"/>
              </a:rPr>
              <a:t>        if(ff[edge.fr]) continue;//发射者死了 </a:t>
            </a:r>
            <a:endParaRPr lang="zh-CN" sz="1600" dirty="0">
              <a:ea typeface="+mn-lt"/>
              <a:cs typeface="+mn-lt"/>
            </a:endParaRPr>
          </a:p>
          <a:p>
            <a:r>
              <a:rPr lang="zh-CN" sz="1600">
                <a:ea typeface="+mn-lt"/>
                <a:cs typeface="+mn-lt"/>
              </a:rPr>
              <a:t>        W.push_back(edge);//里面都是速度相同的边  </a:t>
            </a:r>
            <a:endParaRPr lang="zh-CN" sz="1600" dirty="0">
              <a:ea typeface="+mn-lt"/>
              <a:cs typeface="+mn-lt"/>
            </a:endParaRPr>
          </a:p>
          <a:p>
            <a:r>
              <a:rPr lang="zh-CN" sz="1600">
                <a:ea typeface="+mn-lt"/>
                <a:cs typeface="+mn-lt"/>
              </a:rPr>
              <a:t>        In[edge.to]++;//本回合死的人的In也是会被更新的 </a:t>
            </a:r>
            <a:endParaRPr lang="zh-CN" sz="1600" dirty="0">
              <a:ea typeface="+mn-lt"/>
              <a:cs typeface="+mn-lt"/>
            </a:endParaRPr>
          </a:p>
          <a:p>
            <a:r>
              <a:rPr lang="zh-CN" sz="1600">
                <a:ea typeface="+mn-lt"/>
                <a:cs typeface="+mn-lt"/>
              </a:rPr>
              <a:t>        Out[edge.fr]++; </a:t>
            </a:r>
            <a:endParaRPr lang="zh-CN" sz="1600" dirty="0">
              <a:ea typeface="+mn-lt"/>
              <a:cs typeface="+mn-lt"/>
            </a:endParaRPr>
          </a:p>
          <a:p>
            <a:r>
              <a:rPr lang="zh-CN" sz="1600">
                <a:ea typeface="+mn-lt"/>
                <a:cs typeface="+mn-lt"/>
              </a:rPr>
              <a:t>    }</a:t>
            </a:r>
            <a:endParaRPr lang="zh-CN" sz="1600" dirty="0">
              <a:ea typeface="+mn-lt"/>
              <a:cs typeface="+mn-lt"/>
            </a:endParaRPr>
          </a:p>
          <a:p>
            <a:r>
              <a:rPr lang="zh-CN" sz="1600">
                <a:ea typeface="+mn-lt"/>
                <a:cs typeface="+mn-lt"/>
              </a:rPr>
              <a:t>    if(!W.empty())</a:t>
            </a:r>
            <a:endParaRPr lang="zh-CN" sz="1600" dirty="0">
              <a:ea typeface="+mn-lt"/>
              <a:cs typeface="+mn-lt"/>
            </a:endParaRPr>
          </a:p>
          <a:p>
            <a:r>
              <a:rPr lang="zh-CN" sz="1600">
                <a:ea typeface="+mn-lt"/>
                <a:cs typeface="+mn-lt"/>
              </a:rPr>
              <a:t>    {</a:t>
            </a:r>
            <a:endParaRPr lang="zh-CN" sz="1600" dirty="0">
              <a:ea typeface="+mn-lt"/>
              <a:cs typeface="+mn-lt"/>
            </a:endParaRPr>
          </a:p>
          <a:p>
            <a:r>
              <a:rPr lang="zh-CN" sz="1600">
                <a:ea typeface="+mn-lt"/>
                <a:cs typeface="+mn-lt"/>
              </a:rPr>
              <a:t>        Dfs2();//最后一次会不做 </a:t>
            </a:r>
            <a:endParaRPr lang="zh-CN" sz="1600" dirty="0">
              <a:ea typeface="+mn-lt"/>
              <a:cs typeface="+mn-lt"/>
            </a:endParaRPr>
          </a:p>
          <a:p>
            <a:r>
              <a:rPr lang="zh-CN" sz="1600">
                <a:ea typeface="+mn-lt"/>
                <a:cs typeface="+mn-lt"/>
              </a:rPr>
              <a:t>    }//In Out 已经清空 </a:t>
            </a:r>
            <a:endParaRPr lang="zh-CN" sz="1600" dirty="0">
              <a:ea typeface="+mn-lt"/>
              <a:cs typeface="+mn-lt"/>
            </a:endParaRPr>
          </a:p>
          <a:p>
            <a:r>
              <a:rPr lang="zh-CN" sz="1600">
                <a:ea typeface="+mn-lt"/>
                <a:cs typeface="+mn-lt"/>
              </a:rPr>
              <a:t>    for(int i=1 ; i&lt;=num ; i++)</a:t>
            </a:r>
            <a:endParaRPr lang="zh-CN" sz="1600" dirty="0">
              <a:ea typeface="+mn-lt"/>
              <a:cs typeface="+mn-lt"/>
            </a:endParaRPr>
          </a:p>
          <a:p>
            <a:r>
              <a:rPr lang="zh-CN" sz="1600">
                <a:ea typeface="+mn-lt"/>
                <a:cs typeface="+mn-lt"/>
              </a:rPr>
              <a:t>    {</a:t>
            </a:r>
            <a:endParaRPr lang="zh-CN" sz="1600" dirty="0">
              <a:ea typeface="+mn-lt"/>
              <a:cs typeface="+mn-lt"/>
            </a:endParaRPr>
          </a:p>
          <a:p>
            <a:r>
              <a:rPr lang="zh-CN" sz="1600">
                <a:ea typeface="+mn-lt"/>
                <a:cs typeface="+mn-lt"/>
              </a:rPr>
              <a:t>        if(Bo[i])//如果没弹死 你死了 </a:t>
            </a:r>
            <a:endParaRPr lang="zh-CN" sz="1600" dirty="0">
              <a:ea typeface="+mn-lt"/>
              <a:cs typeface="+mn-lt"/>
            </a:endParaRPr>
          </a:p>
          <a:p>
            <a:r>
              <a:rPr lang="zh-CN" sz="1600">
                <a:ea typeface="+mn-lt"/>
                <a:cs typeface="+mn-lt"/>
              </a:rPr>
              <a:t>        {</a:t>
            </a:r>
            <a:endParaRPr lang="zh-CN" sz="1600" dirty="0">
              <a:ea typeface="+mn-lt"/>
              <a:cs typeface="+mn-lt"/>
            </a:endParaRPr>
          </a:p>
          <a:p>
            <a:r>
              <a:rPr lang="zh-CN" sz="1600">
                <a:ea typeface="+mn-lt"/>
                <a:cs typeface="+mn-lt"/>
              </a:rPr>
              <a:t>        //    ff[i]=1;//死了 </a:t>
            </a:r>
            <a:endParaRPr lang="zh-CN" sz="1600" dirty="0">
              <a:ea typeface="+mn-lt"/>
              <a:cs typeface="+mn-lt"/>
            </a:endParaRPr>
          </a:p>
          <a:p>
            <a:r>
              <a:rPr lang="zh-CN" sz="1600">
                <a:ea typeface="+mn-lt"/>
                <a:cs typeface="+mn-lt"/>
              </a:rPr>
              <a:t>        }    </a:t>
            </a:r>
            <a:endParaRPr lang="zh-CN" sz="1600" dirty="0">
              <a:ea typeface="+mn-lt"/>
              <a:cs typeface="+mn-lt"/>
            </a:endParaRPr>
          </a:p>
          <a:p>
            <a:r>
              <a:rPr lang="zh-CN" sz="1600">
                <a:ea typeface="+mn-lt"/>
                <a:cs typeface="+mn-lt"/>
              </a:rPr>
              <a:t>    } </a:t>
            </a:r>
            <a:endParaRPr lang="zh-CN" sz="1600" dirty="0">
              <a:ea typeface="+mn-lt"/>
              <a:cs typeface="+mn-lt"/>
            </a:endParaRPr>
          </a:p>
          <a:p>
            <a:r>
              <a:rPr lang="zh-CN" sz="1600">
                <a:ea typeface="+mn-lt"/>
                <a:cs typeface="+mn-lt"/>
              </a:rPr>
              <a:t>    E.clear();//工具人处理完了 </a:t>
            </a:r>
            <a:endParaRPr lang="zh-CN" sz="1600" dirty="0">
              <a:ea typeface="+mn-lt"/>
              <a:cs typeface="+mn-lt"/>
            </a:endParaRPr>
          </a:p>
          <a:p>
            <a:r>
              <a:rPr lang="zh-CN" sz="1600">
                <a:ea typeface="+mn-lt"/>
                <a:cs typeface="+mn-lt"/>
              </a:rPr>
              <a:t>    memset(Kill,0,sizeof(Kill)); </a:t>
            </a:r>
            <a:endParaRPr lang="zh-CN" sz="1600" dirty="0">
              <a:ea typeface="+mn-lt"/>
              <a:cs typeface="+mn-lt"/>
            </a:endParaRPr>
          </a:p>
          <a:p>
            <a:r>
              <a:rPr lang="zh-CN" sz="1600">
                <a:ea typeface="+mn-lt"/>
                <a:cs typeface="+mn-lt"/>
              </a:rPr>
              <a:t>    memset(Gun,0,sizeof(Gun));//工具人2 </a:t>
            </a:r>
            <a:endParaRPr lang="zh-CN" sz="1600" dirty="0">
              <a:ea typeface="+mn-lt"/>
              <a:cs typeface="+mn-lt"/>
            </a:endParaRPr>
          </a:p>
          <a:p>
            <a:r>
              <a:rPr lang="zh-CN" sz="1600">
                <a:ea typeface="+mn-lt"/>
                <a:cs typeface="+mn-lt"/>
              </a:rPr>
              <a:t>} </a:t>
            </a:r>
            <a:endParaRPr lang="zh-CN" sz="1600" dirty="0">
              <a:ea typeface="+mn-lt"/>
              <a:cs typeface="+mn-lt"/>
            </a:endParaRPr>
          </a:p>
          <a:p>
            <a:endParaRPr lang="zh-CN" sz="1600" dirty="0">
              <a:ea typeface="+mn-lt"/>
              <a:cs typeface="+mn-lt"/>
            </a:endParaRPr>
          </a:p>
          <a:p>
            <a:pPr algn="l"/>
            <a:endParaRPr lang="zh-CN" altLang="en-US" sz="1600" dirty="0">
              <a:cs typeface="Arial"/>
            </a:endParaRPr>
          </a:p>
        </p:txBody>
      </p:sp>
      <p:sp>
        <p:nvSpPr>
          <p:cNvPr id="5" name="文本框 4">
            <a:extLst>
              <a:ext uri="{FF2B5EF4-FFF2-40B4-BE49-F238E27FC236}">
                <a16:creationId xmlns:a16="http://schemas.microsoft.com/office/drawing/2014/main" id="{09970E0D-E2A7-4A73-AC8A-B2F3D7645170}"/>
              </a:ext>
            </a:extLst>
          </p:cNvPr>
          <p:cNvSpPr txBox="1"/>
          <p:nvPr/>
        </p:nvSpPr>
        <p:spPr>
          <a:xfrm>
            <a:off x="297782" y="5030203"/>
            <a:ext cx="51394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CN" altLang="en-US">
                <a:cs typeface="Arial"/>
              </a:rPr>
              <a:t>第一遍dfs先按速度拍边并处理掉没有的边</a:t>
            </a:r>
            <a:endParaRPr lang="zh-CN" altLang="en-US" dirty="0">
              <a:cs typeface="Arial"/>
            </a:endParaRPr>
          </a:p>
        </p:txBody>
      </p:sp>
    </p:spTree>
    <p:extLst>
      <p:ext uri="{BB962C8B-B14F-4D97-AF65-F5344CB8AC3E}">
        <p14:creationId xmlns:p14="http://schemas.microsoft.com/office/powerpoint/2010/main" val="483741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E31BB3-20D0-49D9-89BD-88ECFB250348}"/>
              </a:ext>
            </a:extLst>
          </p:cNvPr>
          <p:cNvSpPr>
            <a:spLocks noGrp="1"/>
          </p:cNvSpPr>
          <p:nvPr>
            <p:ph type="title"/>
          </p:nvPr>
        </p:nvSpPr>
        <p:spPr/>
        <p:txBody>
          <a:bodyPr/>
          <a:lstStyle/>
          <a:p>
            <a:r>
              <a:rPr lang="zh-CN" altLang="en-US">
                <a:cs typeface="Arial"/>
              </a:rPr>
              <a:t>2017第二学期 4月</a:t>
            </a:r>
            <a:endParaRPr lang="zh-CN" altLang="en-US"/>
          </a:p>
        </p:txBody>
      </p:sp>
      <p:graphicFrame>
        <p:nvGraphicFramePr>
          <p:cNvPr id="5" name="内容占位符 4">
            <a:extLst>
              <a:ext uri="{FF2B5EF4-FFF2-40B4-BE49-F238E27FC236}">
                <a16:creationId xmlns:a16="http://schemas.microsoft.com/office/drawing/2014/main" id="{75C67BB5-53AA-417A-8630-253DA44E3A39}"/>
              </a:ext>
            </a:extLst>
          </p:cNvPr>
          <p:cNvGraphicFramePr>
            <a:graphicFrameLocks noGrp="1"/>
          </p:cNvGraphicFramePr>
          <p:nvPr>
            <p:ph idx="1"/>
            <p:extLst>
              <p:ext uri="{D42A27DB-BD31-4B8C-83A1-F6EECF244321}">
                <p14:modId xmlns:p14="http://schemas.microsoft.com/office/powerpoint/2010/main" val="3734395541"/>
              </p:ext>
            </p:extLst>
          </p:nvPr>
        </p:nvGraphicFramePr>
        <p:xfrm>
          <a:off x="669925" y="1123950"/>
          <a:ext cx="10850563" cy="3437106"/>
        </p:xfrm>
        <a:graphic>
          <a:graphicData uri="http://schemas.openxmlformats.org/drawingml/2006/table">
            <a:tbl>
              <a:tblPr firstRow="1" bandRow="1">
                <a:tableStyleId>{5C22544A-7EE6-4342-B048-85BDC9FD1C3A}</a:tableStyleId>
              </a:tblPr>
              <a:tblGrid>
                <a:gridCol w="10850563">
                  <a:extLst>
                    <a:ext uri="{9D8B030D-6E8A-4147-A177-3AD203B41FA5}">
                      <a16:colId xmlns:a16="http://schemas.microsoft.com/office/drawing/2014/main" val="3762571231"/>
                    </a:ext>
                  </a:extLst>
                </a:gridCol>
              </a:tblGrid>
              <a:tr h="1145702">
                <a:tc>
                  <a:txBody>
                    <a:bodyPr/>
                    <a:lstStyle/>
                    <a:p>
                      <a:r>
                        <a:rPr lang="en-US" altLang="zh-CN" dirty="0">
                          <a:effectLst/>
                        </a:rPr>
                        <a:t>4/2</a:t>
                      </a:r>
                      <a:r>
                        <a:rPr lang="zh-CN" altLang="en-US">
                          <a:effectLst/>
                        </a:rPr>
                        <a:t>愚人节后</a:t>
                      </a:r>
                      <a:r>
                        <a:rPr lang="af-ZA" dirty="0">
                          <a:effectLst/>
                        </a:rPr>
                        <a:t>LD</a:t>
                      </a:r>
                      <a:r>
                        <a:rPr lang="zh-CN" altLang="en-US">
                          <a:effectLst/>
                        </a:rPr>
                        <a:t>和</a:t>
                      </a:r>
                      <a:r>
                        <a:rPr lang="af-ZA" dirty="0" err="1">
                          <a:effectLst/>
                        </a:rPr>
                        <a:t>Xzy</a:t>
                      </a:r>
                      <a:r>
                        <a:rPr lang="zh-CN" altLang="en-US">
                          <a:effectLst/>
                        </a:rPr>
                        <a:t>分别推出了铁甲王和重做过的狗链王</a:t>
                      </a:r>
                      <a:r>
                        <a:rPr lang="en-US" altLang="zh-CN" dirty="0">
                          <a:effectLst/>
                        </a:rPr>
                        <a:t>,</a:t>
                      </a:r>
                      <a:r>
                        <a:rPr lang="zh-CN" altLang="en-US">
                          <a:effectLst/>
                        </a:rPr>
                        <a:t>弹王添加主动</a:t>
                      </a:r>
                    </a:p>
                  </a:txBody>
                  <a:tcPr anchor="ctr"/>
                </a:tc>
                <a:extLst>
                  <a:ext uri="{0D108BD9-81ED-4DB2-BD59-A6C34878D82A}">
                    <a16:rowId xmlns:a16="http://schemas.microsoft.com/office/drawing/2014/main" val="3084265508"/>
                  </a:ext>
                </a:extLst>
              </a:tr>
              <a:tr h="1145702">
                <a:tc>
                  <a:txBody>
                    <a:bodyPr/>
                    <a:lstStyle/>
                    <a:p>
                      <a:r>
                        <a:rPr lang="af-ZA" dirty="0">
                          <a:effectLst/>
                        </a:rPr>
                        <a:t>4/24 LD</a:t>
                      </a:r>
                      <a:r>
                        <a:rPr lang="zh-CN" altLang="en-US">
                          <a:effectLst/>
                        </a:rPr>
                        <a:t>针对现状震很流行发明了神震王</a:t>
                      </a:r>
                    </a:p>
                  </a:txBody>
                  <a:tcPr anchor="ctr"/>
                </a:tc>
                <a:extLst>
                  <a:ext uri="{0D108BD9-81ED-4DB2-BD59-A6C34878D82A}">
                    <a16:rowId xmlns:a16="http://schemas.microsoft.com/office/drawing/2014/main" val="3648022792"/>
                  </a:ext>
                </a:extLst>
              </a:tr>
              <a:tr h="1145702">
                <a:tc>
                  <a:txBody>
                    <a:bodyPr/>
                    <a:lstStyle/>
                    <a:p>
                      <a:r>
                        <a:rPr lang="af-ZA" dirty="0">
                          <a:effectLst/>
                        </a:rPr>
                        <a:t>4/26 LD</a:t>
                      </a:r>
                      <a:r>
                        <a:rPr lang="zh-CN" altLang="en-US">
                          <a:effectLst/>
                        </a:rPr>
                        <a:t>和</a:t>
                      </a:r>
                      <a:r>
                        <a:rPr lang="af-ZA" dirty="0" err="1">
                          <a:effectLst/>
                        </a:rPr>
                        <a:t>Xzy</a:t>
                      </a:r>
                      <a:r>
                        <a:rPr lang="zh-CN" altLang="en-US">
                          <a:effectLst/>
                        </a:rPr>
                        <a:t>发明了纵横王</a:t>
                      </a:r>
                      <a:r>
                        <a:rPr lang="en-US" altLang="zh-CN" dirty="0">
                          <a:effectLst/>
                        </a:rPr>
                        <a:t>(</a:t>
                      </a:r>
                      <a:r>
                        <a:rPr lang="zh-CN" altLang="en-US">
                          <a:effectLst/>
                        </a:rPr>
                        <a:t>技能性被动</a:t>
                      </a:r>
                      <a:r>
                        <a:rPr lang="af-ZA" dirty="0">
                          <a:effectLst/>
                        </a:rPr>
                        <a:t>LD</a:t>
                      </a:r>
                      <a:r>
                        <a:rPr lang="zh-CN" altLang="en-US">
                          <a:effectLst/>
                        </a:rPr>
                        <a:t>想出</a:t>
                      </a:r>
                      <a:r>
                        <a:rPr lang="en-US" altLang="zh-CN" dirty="0">
                          <a:effectLst/>
                        </a:rPr>
                        <a:t>,</a:t>
                      </a:r>
                      <a:r>
                        <a:rPr lang="zh-CN" altLang="en-US">
                          <a:effectLst/>
                        </a:rPr>
                        <a:t>辅助性被动</a:t>
                      </a:r>
                      <a:r>
                        <a:rPr lang="af-ZA" dirty="0" err="1">
                          <a:effectLst/>
                        </a:rPr>
                        <a:t>Xzy</a:t>
                      </a:r>
                      <a:r>
                        <a:rPr lang="zh-CN" altLang="en-US">
                          <a:effectLst/>
                        </a:rPr>
                        <a:t>提供</a:t>
                      </a:r>
                      <a:r>
                        <a:rPr lang="en-US" altLang="zh-CN" dirty="0">
                          <a:effectLst/>
                        </a:rPr>
                        <a:t>)</a:t>
                      </a:r>
                    </a:p>
                  </a:txBody>
                  <a:tcPr anchor="ctr"/>
                </a:tc>
                <a:extLst>
                  <a:ext uri="{0D108BD9-81ED-4DB2-BD59-A6C34878D82A}">
                    <a16:rowId xmlns:a16="http://schemas.microsoft.com/office/drawing/2014/main" val="3541738522"/>
                  </a:ext>
                </a:extLst>
              </a:tr>
            </a:tbl>
          </a:graphicData>
        </a:graphic>
      </p:graphicFrame>
      <p:sp>
        <p:nvSpPr>
          <p:cNvPr id="6" name="文本框 5">
            <a:extLst>
              <a:ext uri="{FF2B5EF4-FFF2-40B4-BE49-F238E27FC236}">
                <a16:creationId xmlns:a16="http://schemas.microsoft.com/office/drawing/2014/main" id="{DCE6CA03-F9A5-4E04-9EAF-A795AB5D68F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tLang="zh-CN"/>
          </a:p>
        </p:txBody>
      </p:sp>
    </p:spTree>
    <p:extLst>
      <p:ext uri="{BB962C8B-B14F-4D97-AF65-F5344CB8AC3E}">
        <p14:creationId xmlns:p14="http://schemas.microsoft.com/office/powerpoint/2010/main" val="18184411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fedcb84f-acb4-4e16-a534-e9dddaa67370"/>
</p:tagLst>
</file>

<file path=ppt/tags/tag2.xml><?xml version="1.0" encoding="utf-8"?>
<p:tagLst xmlns:a="http://schemas.openxmlformats.org/drawingml/2006/main" xmlns:r="http://schemas.openxmlformats.org/officeDocument/2006/relationships" xmlns:p="http://schemas.openxmlformats.org/presentationml/2006/main">
  <p:tag name="ISLIDE.DIAGRAM" val="f48ef244-3850-4800-9882-63d3c6849d33"/>
</p:tagLst>
</file>

<file path=ppt/theme/theme1.xml><?xml version="1.0" encoding="utf-8"?>
<a:theme xmlns:a="http://schemas.openxmlformats.org/drawingml/2006/main" name="主题5">
  <a:themeElements>
    <a:clrScheme name="新主题色">
      <a:dk1>
        <a:srgbClr val="000000"/>
      </a:dk1>
      <a:lt1>
        <a:srgbClr val="FFFFFF"/>
      </a:lt1>
      <a:dk2>
        <a:srgbClr val="34485E"/>
      </a:dk2>
      <a:lt2>
        <a:srgbClr val="DCE4EC"/>
      </a:lt2>
      <a:accent1>
        <a:srgbClr val="FF8989"/>
      </a:accent1>
      <a:accent2>
        <a:srgbClr val="FF9774"/>
      </a:accent2>
      <a:accent3>
        <a:srgbClr val="73DFD6"/>
      </a:accent3>
      <a:accent4>
        <a:srgbClr val="E39D77"/>
      </a:accent4>
      <a:accent5>
        <a:srgbClr val="DBB7DB"/>
      </a:accent5>
      <a:accent6>
        <a:srgbClr val="ACA6C9"/>
      </a:accent6>
      <a:hlink>
        <a:srgbClr val="AD1F1F"/>
      </a:hlink>
      <a:folHlink>
        <a:srgbClr val="FFC42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新主题色">
    <a:dk1>
      <a:srgbClr val="000000"/>
    </a:dk1>
    <a:lt1>
      <a:srgbClr val="FFFFFF"/>
    </a:lt1>
    <a:dk2>
      <a:srgbClr val="34485E"/>
    </a:dk2>
    <a:lt2>
      <a:srgbClr val="DCE4EC"/>
    </a:lt2>
    <a:accent1>
      <a:srgbClr val="FF8989"/>
    </a:accent1>
    <a:accent2>
      <a:srgbClr val="FF9774"/>
    </a:accent2>
    <a:accent3>
      <a:srgbClr val="73DFD6"/>
    </a:accent3>
    <a:accent4>
      <a:srgbClr val="E39D77"/>
    </a:accent4>
    <a:accent5>
      <a:srgbClr val="DBB7DB"/>
    </a:accent5>
    <a:accent6>
      <a:srgbClr val="ACA6C9"/>
    </a:accent6>
    <a:hlink>
      <a:srgbClr val="AD1F1F"/>
    </a:hlink>
    <a:folHlink>
      <a:srgbClr val="FFC42F"/>
    </a:folHlink>
  </a:clrScheme>
</a:themeOverride>
</file>

<file path=ppt/theme/themeOverride2.xml><?xml version="1.0" encoding="utf-8"?>
<a:themeOverride xmlns:a="http://schemas.openxmlformats.org/drawingml/2006/main">
  <a:clrScheme name="新主题色">
    <a:dk1>
      <a:srgbClr val="000000"/>
    </a:dk1>
    <a:lt1>
      <a:srgbClr val="FFFFFF"/>
    </a:lt1>
    <a:dk2>
      <a:srgbClr val="34485E"/>
    </a:dk2>
    <a:lt2>
      <a:srgbClr val="DCE4EC"/>
    </a:lt2>
    <a:accent1>
      <a:srgbClr val="FF8989"/>
    </a:accent1>
    <a:accent2>
      <a:srgbClr val="FF9774"/>
    </a:accent2>
    <a:accent3>
      <a:srgbClr val="73DFD6"/>
    </a:accent3>
    <a:accent4>
      <a:srgbClr val="E39D77"/>
    </a:accent4>
    <a:accent5>
      <a:srgbClr val="DBB7DB"/>
    </a:accent5>
    <a:accent6>
      <a:srgbClr val="ACA6C9"/>
    </a:accent6>
    <a:hlink>
      <a:srgbClr val="AD1F1F"/>
    </a:hlink>
    <a:folHlink>
      <a:srgbClr val="FFC42F"/>
    </a:folHlink>
  </a:clrScheme>
</a:themeOverride>
</file>

<file path=ppt/theme/themeOverride3.xml><?xml version="1.0" encoding="utf-8"?>
<a:themeOverride xmlns:a="http://schemas.openxmlformats.org/drawingml/2006/main">
  <a:clrScheme name="新主题色">
    <a:dk1>
      <a:srgbClr val="000000"/>
    </a:dk1>
    <a:lt1>
      <a:srgbClr val="FFFFFF"/>
    </a:lt1>
    <a:dk2>
      <a:srgbClr val="34485E"/>
    </a:dk2>
    <a:lt2>
      <a:srgbClr val="DCE4EC"/>
    </a:lt2>
    <a:accent1>
      <a:srgbClr val="FF8989"/>
    </a:accent1>
    <a:accent2>
      <a:srgbClr val="FF9774"/>
    </a:accent2>
    <a:accent3>
      <a:srgbClr val="73DFD6"/>
    </a:accent3>
    <a:accent4>
      <a:srgbClr val="E39D77"/>
    </a:accent4>
    <a:accent5>
      <a:srgbClr val="DBB7DB"/>
    </a:accent5>
    <a:accent6>
      <a:srgbClr val="ACA6C9"/>
    </a:accent6>
    <a:hlink>
      <a:srgbClr val="AD1F1F"/>
    </a:hlink>
    <a:folHlink>
      <a:srgbClr val="FFC42F"/>
    </a:folHlink>
  </a:clrScheme>
</a:themeOverride>
</file>

<file path=ppt/theme/themeOverride4.xml><?xml version="1.0" encoding="utf-8"?>
<a:themeOverride xmlns:a="http://schemas.openxmlformats.org/drawingml/2006/main">
  <a:clrScheme name="新主题色">
    <a:dk1>
      <a:srgbClr val="000000"/>
    </a:dk1>
    <a:lt1>
      <a:srgbClr val="FFFFFF"/>
    </a:lt1>
    <a:dk2>
      <a:srgbClr val="34485E"/>
    </a:dk2>
    <a:lt2>
      <a:srgbClr val="DCE4EC"/>
    </a:lt2>
    <a:accent1>
      <a:srgbClr val="FF8989"/>
    </a:accent1>
    <a:accent2>
      <a:srgbClr val="FF9774"/>
    </a:accent2>
    <a:accent3>
      <a:srgbClr val="73DFD6"/>
    </a:accent3>
    <a:accent4>
      <a:srgbClr val="E39D77"/>
    </a:accent4>
    <a:accent5>
      <a:srgbClr val="DBB7DB"/>
    </a:accent5>
    <a:accent6>
      <a:srgbClr val="ACA6C9"/>
    </a:accent6>
    <a:hlink>
      <a:srgbClr val="AD1F1F"/>
    </a:hlink>
    <a:folHlink>
      <a:srgbClr val="FFC42F"/>
    </a:folHlink>
  </a:clrScheme>
</a:themeOverride>
</file>

<file path=ppt/theme/themeOverride5.xml><?xml version="1.0" encoding="utf-8"?>
<a:themeOverride xmlns:a="http://schemas.openxmlformats.org/drawingml/2006/main">
  <a:clrScheme name="新主题色">
    <a:dk1>
      <a:srgbClr val="000000"/>
    </a:dk1>
    <a:lt1>
      <a:srgbClr val="FFFFFF"/>
    </a:lt1>
    <a:dk2>
      <a:srgbClr val="34485E"/>
    </a:dk2>
    <a:lt2>
      <a:srgbClr val="DCE4EC"/>
    </a:lt2>
    <a:accent1>
      <a:srgbClr val="FF8989"/>
    </a:accent1>
    <a:accent2>
      <a:srgbClr val="FF9774"/>
    </a:accent2>
    <a:accent3>
      <a:srgbClr val="73DFD6"/>
    </a:accent3>
    <a:accent4>
      <a:srgbClr val="E39D77"/>
    </a:accent4>
    <a:accent5>
      <a:srgbClr val="DBB7DB"/>
    </a:accent5>
    <a:accent6>
      <a:srgbClr val="ACA6C9"/>
    </a:accent6>
    <a:hlink>
      <a:srgbClr val="AD1F1F"/>
    </a:hlink>
    <a:folHlink>
      <a:srgbClr val="FFC42F"/>
    </a:folHlink>
  </a:clrScheme>
</a:themeOverride>
</file>

<file path=ppt/theme/themeOverride6.xml><?xml version="1.0" encoding="utf-8"?>
<a:themeOverride xmlns:a="http://schemas.openxmlformats.org/drawingml/2006/main">
  <a:clrScheme name="新主题色">
    <a:dk1>
      <a:srgbClr val="000000"/>
    </a:dk1>
    <a:lt1>
      <a:srgbClr val="FFFFFF"/>
    </a:lt1>
    <a:dk2>
      <a:srgbClr val="34485E"/>
    </a:dk2>
    <a:lt2>
      <a:srgbClr val="DCE4EC"/>
    </a:lt2>
    <a:accent1>
      <a:srgbClr val="FF8989"/>
    </a:accent1>
    <a:accent2>
      <a:srgbClr val="FF9774"/>
    </a:accent2>
    <a:accent3>
      <a:srgbClr val="73DFD6"/>
    </a:accent3>
    <a:accent4>
      <a:srgbClr val="E39D77"/>
    </a:accent4>
    <a:accent5>
      <a:srgbClr val="DBB7DB"/>
    </a:accent5>
    <a:accent6>
      <a:srgbClr val="ACA6C9"/>
    </a:accent6>
    <a:hlink>
      <a:srgbClr val="AD1F1F"/>
    </a:hlink>
    <a:folHlink>
      <a:srgbClr val="FFC42F"/>
    </a:folHlink>
  </a:clrScheme>
</a:themeOverride>
</file>

<file path=docProps/app.xml><?xml version="1.0" encoding="utf-8"?>
<Properties xmlns="http://schemas.openxmlformats.org/officeDocument/2006/extended-properties" xmlns:vt="http://schemas.openxmlformats.org/officeDocument/2006/docPropsVTypes">
  <Template>iSlide</Template>
  <TotalTime>580</TotalTime>
  <Words>1174</Words>
  <Application>Microsoft Office PowerPoint</Application>
  <PresentationFormat>宽屏</PresentationFormat>
  <Paragraphs>96</Paragraphs>
  <Slides>86</Slides>
  <Notes>0</Notes>
  <HiddenSlides>0</HiddenSlides>
  <MMClips>0</MMClips>
  <ScaleCrop>false</ScaleCrop>
  <HeadingPairs>
    <vt:vector size="4" baseType="variant">
      <vt:variant>
        <vt:lpstr>主题</vt:lpstr>
      </vt:variant>
      <vt:variant>
        <vt:i4>1</vt:i4>
      </vt:variant>
      <vt:variant>
        <vt:lpstr>幻灯片标题</vt:lpstr>
      </vt:variant>
      <vt:variant>
        <vt:i4>86</vt:i4>
      </vt:variant>
    </vt:vector>
  </HeadingPairs>
  <TitlesOfParts>
    <vt:vector size="87" baseType="lpstr">
      <vt:lpstr>主题5</vt:lpstr>
      <vt:lpstr>从菜鸟到大神 从入门到精通</vt:lpstr>
      <vt:lpstr>PowerPoint 演示文稿</vt:lpstr>
      <vt:lpstr>FingerGlory的历史概要</vt:lpstr>
      <vt:lpstr>2017第一学期 9月</vt:lpstr>
      <vt:lpstr>2017第一学期 10月</vt:lpstr>
      <vt:lpstr>2017第一学期 11月</vt:lpstr>
      <vt:lpstr>2017第一学期 12月&amp;1月</vt:lpstr>
      <vt:lpstr>2017第二学期 3月</vt:lpstr>
      <vt:lpstr>2017第二学期 4月</vt:lpstr>
      <vt:lpstr>2017第二学期 5月</vt:lpstr>
      <vt:lpstr>2018第一学期 </vt:lpstr>
      <vt:lpstr>2018第二学期</vt:lpstr>
      <vt:lpstr>统计</vt:lpstr>
      <vt:lpstr>FingerGlory  基础+v1.0玩法介绍</vt:lpstr>
      <vt:lpstr>新手入门 1.操作选项</vt:lpstr>
      <vt:lpstr>新手入门 1.操作选项</vt:lpstr>
      <vt:lpstr>新手入门 1.操作选项</vt:lpstr>
      <vt:lpstr>新手入门 2.游戏流程</vt:lpstr>
      <vt:lpstr>新手入门 3.游戏判定（简单版）</vt:lpstr>
      <vt:lpstr>新手入门3：游戏判定(复杂版、详细版)（擅长图论的可以看看）</vt:lpstr>
      <vt:lpstr>新手入门3：游戏判定(复杂版、详细版)</vt:lpstr>
      <vt:lpstr>具体解释（新手可选择跳过）</vt:lpstr>
      <vt:lpstr>FingerGlory v2.0玩法介绍</vt:lpstr>
      <vt:lpstr>2.0版新增规则</vt:lpstr>
      <vt:lpstr>2.0版新增规则</vt:lpstr>
      <vt:lpstr>2.0版技能概念解析 </vt:lpstr>
      <vt:lpstr>1.</vt:lpstr>
      <vt:lpstr>玩法以及对抗策略 </vt:lpstr>
      <vt:lpstr>1.金刚王</vt:lpstr>
      <vt:lpstr>玩法以及对抗策略 </vt:lpstr>
      <vt:lpstr>队式赛搭配&amp;克制手段</vt:lpstr>
      <vt:lpstr>2.隐身王</vt:lpstr>
      <vt:lpstr>3.比利王</vt:lpstr>
      <vt:lpstr>4.征召王</vt:lpstr>
      <vt:lpstr>5.氪金王</vt:lpstr>
      <vt:lpstr>6.真伤王</vt:lpstr>
      <vt:lpstr>7.法师王</vt:lpstr>
      <vt:lpstr>8.名刀王</vt:lpstr>
      <vt:lpstr>9.弹王</vt:lpstr>
      <vt:lpstr>10.变形王</vt:lpstr>
      <vt:lpstr>11.护盾王</vt:lpstr>
      <vt:lpstr>12.祭祀王</vt:lpstr>
      <vt:lpstr>13.暗影王</vt:lpstr>
      <vt:lpstr>14.制裁王</vt:lpstr>
      <vt:lpstr>15.飞刀王</vt:lpstr>
      <vt:lpstr>16.炼金王</vt:lpstr>
      <vt:lpstr>17.克隆王</vt:lpstr>
      <vt:lpstr>18.三圣王</vt:lpstr>
      <vt:lpstr>19.空间王</vt:lpstr>
      <vt:lpstr>20.自爆王</vt:lpstr>
      <vt:lpstr>21.秘术王</vt:lpstr>
      <vt:lpstr>22.傀儡王</vt:lpstr>
      <vt:lpstr>23.幽灵王</vt:lpstr>
      <vt:lpstr>24.破灭王</vt:lpstr>
      <vt:lpstr>25.盟约王</vt:lpstr>
      <vt:lpstr>26.铁甲王</vt:lpstr>
      <vt:lpstr>27.狗链王</vt:lpstr>
      <vt:lpstr>28.神震王</vt:lpstr>
      <vt:lpstr>29.纵横王</vt:lpstr>
      <vt:lpstr>30.魔甲王</vt:lpstr>
      <vt:lpstr>31.时空王</vt:lpstr>
      <vt:lpstr>32.能量王</vt:lpstr>
      <vt:lpstr>33.幻影王</vt:lpstr>
      <vt:lpstr>34.阴阳王</vt:lpstr>
      <vt:lpstr>1.</vt:lpstr>
      <vt:lpstr>1.</vt:lpstr>
      <vt:lpstr>1.</vt:lpstr>
      <vt:lpstr>1.</vt:lpstr>
      <vt:lpstr>1.</vt:lpstr>
      <vt:lpstr>1.</vt:lpstr>
      <vt:lpstr>41.电子王</vt:lpstr>
      <vt:lpstr>玩法以及对抗策略</vt:lpstr>
      <vt:lpstr>队式赛搭配&amp;克制手段</vt:lpstr>
      <vt:lpstr>42.引力王</vt:lpstr>
      <vt:lpstr>玩法以及对抗策略</vt:lpstr>
      <vt:lpstr>队式赛搭配&amp;克制手段</vt:lpstr>
      <vt:lpstr>44.原子王</vt:lpstr>
      <vt:lpstr>玩法以及对抗策略</vt:lpstr>
      <vt:lpstr>队式赛搭配&amp;克制手段</vt:lpstr>
      <vt:lpstr>Section Header Here</vt:lpstr>
      <vt:lpstr>FingerGlory的黑历史</vt:lpstr>
      <vt:lpstr>Thanks. </vt:lpstr>
      <vt:lpstr>代码实现 速度 环路判断</vt:lpstr>
      <vt:lpstr>PowerPoint 演示文稿</vt:lpstr>
      <vt:lpstr>PowerPoint 演示文稿</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徐子绎</cp:lastModifiedBy>
  <cp:revision>2232</cp:revision>
  <cp:lastPrinted>2017-10-18T16:00:00Z</cp:lastPrinted>
  <dcterms:created xsi:type="dcterms:W3CDTF">2017-10-18T16:00:00Z</dcterms:created>
  <dcterms:modified xsi:type="dcterms:W3CDTF">2020-08-29T15:05:02Z</dcterms:modified>
  <cp:category>work report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5adf0fce-932b-4fcd-b52b-c3574d47953e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2018-08-30T08:37:33.2721327Z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