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54" d="100"/>
          <a:sy n="54" d="100"/>
        </p:scale>
        <p:origin x="-135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3265AF9-6B1B-43F0-95D8-E2EFA2CD0894}" type="datetimeFigureOut">
              <a:rPr lang="en-US" smtClean="0"/>
              <a:t>12/29/2020</a:t>
            </a:fld>
            <a:endParaRPr lang="en-GB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GB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664B647-5687-40C3-99DC-8F38A0D4930B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3265AF9-6B1B-43F0-95D8-E2EFA2CD0894}" type="datetimeFigureOut">
              <a:rPr lang="en-US" smtClean="0"/>
              <a:t>12/29/2020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64B647-5687-40C3-99DC-8F38A0D4930B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3265AF9-6B1B-43F0-95D8-E2EFA2CD0894}" type="datetimeFigureOut">
              <a:rPr lang="en-US" smtClean="0"/>
              <a:t>12/29/2020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64B647-5687-40C3-99DC-8F38A0D4930B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3265AF9-6B1B-43F0-95D8-E2EFA2CD0894}" type="datetimeFigureOut">
              <a:rPr lang="en-US" smtClean="0"/>
              <a:t>12/29/2020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64B647-5687-40C3-99DC-8F38A0D4930B}" type="slidenum">
              <a:rPr lang="en-GB" smtClean="0"/>
              <a:t>‹#›</a:t>
            </a:fld>
            <a:endParaRPr lang="en-GB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3265AF9-6B1B-43F0-95D8-E2EFA2CD0894}" type="datetimeFigureOut">
              <a:rPr lang="en-US" smtClean="0"/>
              <a:t>12/29/2020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64B647-5687-40C3-99DC-8F38A0D4930B}" type="slidenum">
              <a:rPr lang="en-GB" smtClean="0"/>
              <a:t>‹#›</a:t>
            </a:fld>
            <a:endParaRPr lang="en-GB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3265AF9-6B1B-43F0-95D8-E2EFA2CD0894}" type="datetimeFigureOut">
              <a:rPr lang="en-US" smtClean="0"/>
              <a:t>12/29/2020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64B647-5687-40C3-99DC-8F38A0D4930B}" type="slidenum">
              <a:rPr lang="en-GB" smtClean="0"/>
              <a:t>‹#›</a:t>
            </a:fld>
            <a:endParaRPr lang="en-GB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3265AF9-6B1B-43F0-95D8-E2EFA2CD0894}" type="datetimeFigureOut">
              <a:rPr lang="en-US" smtClean="0"/>
              <a:t>12/29/2020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64B647-5687-40C3-99DC-8F38A0D4930B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3265AF9-6B1B-43F0-95D8-E2EFA2CD0894}" type="datetimeFigureOut">
              <a:rPr lang="en-US" smtClean="0"/>
              <a:t>12/29/2020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64B647-5687-40C3-99DC-8F38A0D4930B}" type="slidenum">
              <a:rPr lang="en-GB" smtClean="0"/>
              <a:t>‹#›</a:t>
            </a:fld>
            <a:endParaRPr lang="en-GB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3265AF9-6B1B-43F0-95D8-E2EFA2CD0894}" type="datetimeFigureOut">
              <a:rPr lang="en-US" smtClean="0"/>
              <a:t>12/29/2020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64B647-5687-40C3-99DC-8F38A0D4930B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23265AF9-6B1B-43F0-95D8-E2EFA2CD0894}" type="datetimeFigureOut">
              <a:rPr lang="en-US" smtClean="0"/>
              <a:t>12/29/2020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64B647-5687-40C3-99DC-8F38A0D4930B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3265AF9-6B1B-43F0-95D8-E2EFA2CD0894}" type="datetimeFigureOut">
              <a:rPr lang="en-US" smtClean="0"/>
              <a:t>12/29/2020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664B647-5687-40C3-99DC-8F38A0D4930B}" type="slidenum">
              <a:rPr lang="en-GB" smtClean="0"/>
              <a:t>‹#›</a:t>
            </a:fld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23265AF9-6B1B-43F0-95D8-E2EFA2CD0894}" type="datetimeFigureOut">
              <a:rPr lang="en-US" smtClean="0"/>
              <a:t>12/29/2020</a:t>
            </a:fld>
            <a:endParaRPr lang="en-GB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GB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664B647-5687-40C3-99DC-8F38A0D4930B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CMP303 Network Systems of Game Development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 smtClean="0"/>
              <a:t>Edwyn</a:t>
            </a:r>
            <a:r>
              <a:rPr lang="en-GB" dirty="0" smtClean="0"/>
              <a:t> </a:t>
            </a:r>
            <a:r>
              <a:rPr lang="en-GB" dirty="0" err="1" smtClean="0"/>
              <a:t>Mckie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1901418</a:t>
            </a:r>
            <a:endParaRPr lang="en-GB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My game is a top down two player snake like  game.</a:t>
            </a:r>
          </a:p>
          <a:p>
            <a:r>
              <a:rPr lang="en-GB" dirty="0" smtClean="0"/>
              <a:t>Both players race to see who can eat 5 fruits first.</a:t>
            </a:r>
          </a:p>
          <a:p>
            <a:r>
              <a:rPr lang="en-GB" dirty="0" smtClean="0"/>
              <a:t>Whoever eats 5 fruit first wins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Networked Snakes The game</a:t>
            </a:r>
            <a:endParaRPr lang="en-GB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400420" cy="4525963"/>
          </a:xfrm>
        </p:spPr>
        <p:txBody>
          <a:bodyPr/>
          <a:lstStyle/>
          <a:p>
            <a:pPr algn="ctr">
              <a:buNone/>
            </a:pPr>
            <a:r>
              <a:rPr lang="en-GB" b="1" u="sng" dirty="0" smtClean="0"/>
              <a:t>Pros</a:t>
            </a:r>
          </a:p>
          <a:p>
            <a:r>
              <a:rPr lang="en-GB" b="1" u="sng" dirty="0" smtClean="0"/>
              <a:t>reliable</a:t>
            </a:r>
            <a:br>
              <a:rPr lang="en-GB" b="1" u="sng" dirty="0" smtClean="0"/>
            </a:br>
            <a:endParaRPr lang="en-GB" b="1" u="sn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Network Architecture: Client Server</a:t>
            </a:r>
            <a:endParaRPr lang="en-GB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357686" y="1714488"/>
            <a:ext cx="340042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32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Cons</a:t>
            </a: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GB" sz="3200" b="1" u="sng" dirty="0" smtClean="0"/>
              <a:t>lag</a:t>
            </a:r>
            <a:endParaRPr lang="en-GB" sz="3200" b="1" u="sng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400420" cy="4525963"/>
          </a:xfrm>
        </p:spPr>
        <p:txBody>
          <a:bodyPr/>
          <a:lstStyle/>
          <a:p>
            <a:pPr algn="ctr">
              <a:buNone/>
            </a:pPr>
            <a:r>
              <a:rPr lang="en-GB" b="1" u="sng" dirty="0" smtClean="0"/>
              <a:t>Pros</a:t>
            </a:r>
          </a:p>
          <a:p>
            <a:r>
              <a:rPr lang="en-GB" b="1" u="sng" dirty="0" smtClean="0"/>
              <a:t>Less lag</a:t>
            </a:r>
            <a:br>
              <a:rPr lang="en-GB" b="1" u="sng" dirty="0" smtClean="0"/>
            </a:br>
            <a:endParaRPr lang="en-GB" b="1" u="sn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Network Architecture: Peer to Peer</a:t>
            </a:r>
            <a:endParaRPr lang="en-GB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357686" y="1714488"/>
            <a:ext cx="340042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32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Cons</a:t>
            </a: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GB" sz="3200" b="1" u="sng" dirty="0" smtClean="0"/>
              <a:t>Unreliable under bad connection</a:t>
            </a:r>
            <a:endParaRPr lang="en-GB" sz="3200" b="1" u="sng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SFML</a:t>
            </a:r>
            <a:endParaRPr lang="en-GB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Code structure</a:t>
            </a:r>
            <a:endParaRPr lang="en-GB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Prediction</a:t>
            </a:r>
            <a:endParaRPr lang="en-GB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Testing</a:t>
            </a:r>
            <a:endParaRPr lang="en-GB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13</TotalTime>
  <Words>70</Words>
  <Application>Microsoft Office PowerPoint</Application>
  <PresentationFormat>On-screen Show (4:3)</PresentationFormat>
  <Paragraphs>20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Concourse</vt:lpstr>
      <vt:lpstr>CMP303 Network Systems of Game Development</vt:lpstr>
      <vt:lpstr>Networked Snakes The game</vt:lpstr>
      <vt:lpstr>Network Architecture: Client Server</vt:lpstr>
      <vt:lpstr>Network Architecture: Peer to Peer</vt:lpstr>
      <vt:lpstr>SFML</vt:lpstr>
      <vt:lpstr>Code structure</vt:lpstr>
      <vt:lpstr>Prediction</vt:lpstr>
      <vt:lpstr>Testing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CMP303 Network Systems of Game Development</dc:title>
  <dc:creator>Dark_Shinobi100</dc:creator>
  <cp:lastModifiedBy>Dark_Shinobi100</cp:lastModifiedBy>
  <cp:revision>2</cp:revision>
  <dcterms:created xsi:type="dcterms:W3CDTF">2020-12-29T17:22:16Z</dcterms:created>
  <dcterms:modified xsi:type="dcterms:W3CDTF">2020-12-29T17:36:03Z</dcterms:modified>
</cp:coreProperties>
</file>