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99" r:id="rId3"/>
    <p:sldMasterId id="2147483700" r:id="rId4"/>
    <p:sldMasterId id="2147483701" r:id="rId5"/>
    <p:sldMasterId id="2147483702" r:id="rId6"/>
    <p:sldMasterId id="2147483703" r:id="rId7"/>
    <p:sldMasterId id="2147483704"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Lst>
  <p:sldSz cy="9144000" cx="16256000"/>
  <p:notesSz cx="6858000" cy="9144000"/>
  <p:embeddedFontLst>
    <p:embeddedFont>
      <p:font typeface="Cabin"/>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1.xml"/><Relationship Id="rId42" Type="http://schemas.openxmlformats.org/officeDocument/2006/relationships/slide" Target="slides/slide33.xml"/><Relationship Id="rId41" Type="http://schemas.openxmlformats.org/officeDocument/2006/relationships/slide" Target="slides/slide32.xml"/><Relationship Id="rId44" Type="http://schemas.openxmlformats.org/officeDocument/2006/relationships/slide" Target="slides/slide35.xml"/><Relationship Id="rId43" Type="http://schemas.openxmlformats.org/officeDocument/2006/relationships/slide" Target="slides/slide34.xml"/><Relationship Id="rId46" Type="http://schemas.openxmlformats.org/officeDocument/2006/relationships/slide" Target="slides/slide37.xml"/><Relationship Id="rId45" Type="http://schemas.openxmlformats.org/officeDocument/2006/relationships/slide" Target="slides/slide3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notesMaster" Target="notesMasters/notesMaster1.xml"/><Relationship Id="rId48" Type="http://schemas.openxmlformats.org/officeDocument/2006/relationships/slide" Target="slides/slide39.xml"/><Relationship Id="rId47" Type="http://schemas.openxmlformats.org/officeDocument/2006/relationships/slide" Target="slides/slide38.xml"/><Relationship Id="rId49" Type="http://schemas.openxmlformats.org/officeDocument/2006/relationships/slide" Target="slides/slide40.xml"/><Relationship Id="rId5" Type="http://schemas.openxmlformats.org/officeDocument/2006/relationships/slideMaster" Target="slideMasters/slideMaster3.xml"/><Relationship Id="rId6" Type="http://schemas.openxmlformats.org/officeDocument/2006/relationships/slideMaster" Target="slideMasters/slideMaster4.xml"/><Relationship Id="rId7" Type="http://schemas.openxmlformats.org/officeDocument/2006/relationships/slideMaster" Target="slideMasters/slideMaster5.xml"/><Relationship Id="rId8" Type="http://schemas.openxmlformats.org/officeDocument/2006/relationships/slideMaster" Target="slideMasters/slideMaster6.xml"/><Relationship Id="rId31" Type="http://schemas.openxmlformats.org/officeDocument/2006/relationships/slide" Target="slides/slide22.xml"/><Relationship Id="rId30" Type="http://schemas.openxmlformats.org/officeDocument/2006/relationships/slide" Target="slides/slide21.xml"/><Relationship Id="rId33" Type="http://schemas.openxmlformats.org/officeDocument/2006/relationships/slide" Target="slides/slide24.xml"/><Relationship Id="rId32" Type="http://schemas.openxmlformats.org/officeDocument/2006/relationships/slide" Target="slides/slide23.xml"/><Relationship Id="rId35" Type="http://schemas.openxmlformats.org/officeDocument/2006/relationships/slide" Target="slides/slide26.xml"/><Relationship Id="rId34" Type="http://schemas.openxmlformats.org/officeDocument/2006/relationships/slide" Target="slides/slide25.xml"/><Relationship Id="rId37" Type="http://schemas.openxmlformats.org/officeDocument/2006/relationships/slide" Target="slides/slide28.xml"/><Relationship Id="rId36" Type="http://schemas.openxmlformats.org/officeDocument/2006/relationships/slide" Target="slides/slide27.xml"/><Relationship Id="rId39" Type="http://schemas.openxmlformats.org/officeDocument/2006/relationships/slide" Target="slides/slide30.xml"/><Relationship Id="rId38" Type="http://schemas.openxmlformats.org/officeDocument/2006/relationships/slide" Target="slides/slide29.xml"/><Relationship Id="rId20" Type="http://schemas.openxmlformats.org/officeDocument/2006/relationships/slide" Target="slides/slide11.xml"/><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slide" Target="slides/slide15.xml"/><Relationship Id="rId23" Type="http://schemas.openxmlformats.org/officeDocument/2006/relationships/slide" Target="slides/slide14.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29" Type="http://schemas.openxmlformats.org/officeDocument/2006/relationships/slide" Target="slides/slide20.xml"/><Relationship Id="rId51" Type="http://schemas.openxmlformats.org/officeDocument/2006/relationships/slide" Target="slides/slide42.xml"/><Relationship Id="rId50" Type="http://schemas.openxmlformats.org/officeDocument/2006/relationships/slide" Target="slides/slide41.xml"/><Relationship Id="rId53" Type="http://schemas.openxmlformats.org/officeDocument/2006/relationships/font" Target="fonts/Cabin-regular.fntdata"/><Relationship Id="rId52" Type="http://schemas.openxmlformats.org/officeDocument/2006/relationships/slide" Target="slides/slide43.xml"/><Relationship Id="rId11" Type="http://schemas.openxmlformats.org/officeDocument/2006/relationships/slide" Target="slides/slide2.xml"/><Relationship Id="rId55" Type="http://schemas.openxmlformats.org/officeDocument/2006/relationships/font" Target="fonts/Cabin-italic.fntdata"/><Relationship Id="rId10" Type="http://schemas.openxmlformats.org/officeDocument/2006/relationships/slide" Target="slides/slide1.xml"/><Relationship Id="rId54" Type="http://schemas.openxmlformats.org/officeDocument/2006/relationships/font" Target="fonts/Cabin-bold.fntdata"/><Relationship Id="rId13" Type="http://schemas.openxmlformats.org/officeDocument/2006/relationships/slide" Target="slides/slide4.xml"/><Relationship Id="rId12" Type="http://schemas.openxmlformats.org/officeDocument/2006/relationships/slide" Target="slides/slide3.xml"/><Relationship Id="rId56" Type="http://schemas.openxmlformats.org/officeDocument/2006/relationships/font" Target="fonts/Cabin-boldItalic.fntdata"/><Relationship Id="rId15" Type="http://schemas.openxmlformats.org/officeDocument/2006/relationships/slide" Target="slides/slide6.xml"/><Relationship Id="rId14" Type="http://schemas.openxmlformats.org/officeDocument/2006/relationships/slide" Target="slides/slide5.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 name="Shape 5"/>
          <p:cNvSpPr/>
          <p:nvPr>
            <p:ph idx="3"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rnd" cmpd="sng" w="12700">
            <a:solidFill>
              <a:srgbClr val="000000"/>
            </a:solidFill>
            <a:prstDash val="solid"/>
            <a:miter/>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7" name="Shape 7"/>
          <p:cNvSpPr txBox="1"/>
          <p:nvPr>
            <p:ph idx="11" type="ftr"/>
          </p:nvPr>
        </p:nvSpPr>
        <p:spPr>
          <a:xfrm>
            <a:off x="0" y="8685211"/>
            <a:ext cx="2971799" cy="457200"/>
          </a:xfrm>
          <a:prstGeom prst="rect">
            <a:avLst/>
          </a:prstGeom>
          <a:noFill/>
          <a:ln>
            <a:noFill/>
          </a:ln>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8" name="Shape 8"/>
          <p:cNvSpPr txBox="1"/>
          <p:nvPr>
            <p:ph idx="12" type="sldNum"/>
          </p:nvPr>
        </p:nvSpPr>
        <p:spPr>
          <a:xfrm>
            <a:off x="3884612" y="8685211"/>
            <a:ext cx="2971799" cy="457200"/>
          </a:xfrm>
          <a:prstGeom prst="rect">
            <a:avLst/>
          </a:prstGeom>
          <a:noFill/>
          <a:ln>
            <a:noFill/>
          </a:ln>
        </p:spPr>
        <p:txBody>
          <a:bodyPr anchorCtr="0" anchor="b" bIns="91425" lIns="91425" rIns="91425" tIns="91425">
            <a:noAutofit/>
          </a:bodyPr>
          <a:lstStyle/>
          <a:p>
            <a:pPr indent="0" lvl="0" marL="0" marR="0" rtl="0" algn="r">
              <a:spcBef>
                <a:spcPts val="0"/>
              </a:spcBef>
            </a:pPr>
            <a:r>
              <a:t/>
            </a:r>
            <a:endParaRPr/>
          </a:p>
          <a:p>
            <a:pPr lvl="1">
              <a:spcBef>
                <a:spcPts val="0"/>
              </a:spcBef>
            </a:pPr>
            <a:r>
              <a:t/>
            </a:r>
            <a:endParaRPr/>
          </a:p>
          <a:p>
            <a:pPr lvl="2">
              <a:spcBef>
                <a:spcPts val="0"/>
              </a:spcBef>
            </a:pPr>
            <a:r>
              <a:t/>
            </a:r>
            <a:endParaRPr/>
          </a:p>
          <a:p>
            <a:pPr lvl="3">
              <a:spcBef>
                <a:spcPts val="0"/>
              </a:spcBef>
            </a:pPr>
            <a:r>
              <a:t/>
            </a:r>
            <a:endParaRPr/>
          </a:p>
          <a:p>
            <a:pPr lvl="4">
              <a:spcBef>
                <a:spcPts val="0"/>
              </a:spcBef>
            </a:pPr>
            <a:r>
              <a:t/>
            </a:r>
            <a:endParaRPr/>
          </a:p>
          <a:p>
            <a:pPr lvl="5">
              <a:spcBef>
                <a:spcPts val="0"/>
              </a:spcBef>
            </a:pPr>
            <a:r>
              <a:t/>
            </a:r>
            <a:endParaRPr/>
          </a:p>
          <a:p>
            <a:pPr lvl="6">
              <a:spcBef>
                <a:spcPts val="0"/>
              </a:spcBef>
            </a:pPr>
            <a:r>
              <a:t/>
            </a:r>
            <a:endParaRPr/>
          </a:p>
          <a:p>
            <a:pPr lvl="7">
              <a:spcBef>
                <a:spcPts val="0"/>
              </a:spcBef>
            </a:pPr>
            <a:r>
              <a:t/>
            </a:r>
            <a:endParaRPr/>
          </a:p>
          <a:p>
            <a:pPr lvl="8">
              <a:spcBef>
                <a:spcPts val="0"/>
              </a:spcBef>
            </a:pPr>
            <a:r>
              <a:t/>
            </a:r>
            <a:endParaRPr/>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 name="Shape 193"/>
        <p:cNvGrpSpPr/>
        <p:nvPr/>
      </p:nvGrpSpPr>
      <p:grpSpPr>
        <a:xfrm>
          <a:off x="0" y="0"/>
          <a:ext cx="0" cy="0"/>
          <a:chOff x="0" y="0"/>
          <a:chExt cx="0" cy="0"/>
        </a:xfrm>
      </p:grpSpPr>
      <p:sp>
        <p:nvSpPr>
          <p:cNvPr id="194" name="Shape 194"/>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p:txBody>
      </p:sp>
      <p:sp>
        <p:nvSpPr>
          <p:cNvPr id="195" name="Shape 19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rPr lang="en-US"/>
              <a:t>Point 1) In other words, they are hosted remotely by GitHub, and can be downloaded from / uploaded to over the internet.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8" name="Shape 29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rPr lang="en-US"/>
              <a:t>Point 3) Private repositories cost a monthly fee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7" name="Shape 307"/>
        <p:cNvGrpSpPr/>
        <p:nvPr/>
      </p:nvGrpSpPr>
      <p:grpSpPr>
        <a:xfrm>
          <a:off x="0" y="0"/>
          <a:ext cx="0" cy="0"/>
          <a:chOff x="0" y="0"/>
          <a:chExt cx="0" cy="0"/>
        </a:xfrm>
      </p:grpSpPr>
      <p:sp>
        <p:nvSpPr>
          <p:cNvPr id="308" name="Shape 3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9" name="Shape 30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rPr lang="en-US"/>
              <a:t>Throughout the course, we will be using GitHub to look at class notes, assignments, pull code and push code back into our repositories.</a:t>
            </a:r>
          </a:p>
          <a:p>
            <a:pPr lvl="0" rtl="0">
              <a:spcBef>
                <a:spcPts val="0"/>
              </a:spcBef>
              <a:buNone/>
            </a:pPr>
            <a:r>
              <a:rPr lang="en-US"/>
              <a:t>To ensure that changes you make for your projects do not mix with other students work, you will create a fork of the classes GitHub repository.</a:t>
            </a:r>
          </a:p>
          <a:p>
            <a:pPr lvl="0">
              <a:spcBef>
                <a:spcPts val="0"/>
              </a:spcBef>
              <a:buNone/>
            </a:pPr>
            <a:r>
              <a:rPr lang="en-US"/>
              <a:t>You will then make changes to your fork, and pull down changes from the origin class repository.</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6" name="Shape 316"/>
        <p:cNvGrpSpPr/>
        <p:nvPr/>
      </p:nvGrpSpPr>
      <p:grpSpPr>
        <a:xfrm>
          <a:off x="0" y="0"/>
          <a:ext cx="0" cy="0"/>
          <a:chOff x="0" y="0"/>
          <a:chExt cx="0" cy="0"/>
        </a:xfrm>
      </p:grpSpPr>
      <p:sp>
        <p:nvSpPr>
          <p:cNvPr id="317" name="Shape 3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8" name="Shape 31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rPr lang="en-US" sz="1300">
                <a:solidFill>
                  <a:srgbClr val="333333"/>
                </a:solidFill>
                <a:highlight>
                  <a:srgbClr val="FFFFFF"/>
                </a:highlight>
                <a:latin typeface="Times New Roman"/>
                <a:ea typeface="Times New Roman"/>
                <a:cs typeface="Times New Roman"/>
                <a:sym typeface="Times New Roman"/>
              </a:rPr>
              <a:t>Forking a project means to take a copy of a project’s source code for independent development. On GitHub, it means to click the </a:t>
            </a:r>
            <a:r>
              <a:rPr i="1" lang="en-US" sz="1300">
                <a:solidFill>
                  <a:srgbClr val="333333"/>
                </a:solidFill>
                <a:highlight>
                  <a:srgbClr val="FFFFFF"/>
                </a:highlight>
                <a:latin typeface="Times New Roman"/>
                <a:ea typeface="Times New Roman"/>
                <a:cs typeface="Times New Roman"/>
                <a:sym typeface="Times New Roman"/>
              </a:rPr>
              <a:t>Fork</a:t>
            </a:r>
            <a:r>
              <a:rPr lang="en-US" sz="1300">
                <a:solidFill>
                  <a:srgbClr val="333333"/>
                </a:solidFill>
                <a:highlight>
                  <a:srgbClr val="FFFFFF"/>
                </a:highlight>
                <a:latin typeface="Times New Roman"/>
                <a:ea typeface="Times New Roman"/>
                <a:cs typeface="Times New Roman"/>
                <a:sym typeface="Times New Roman"/>
              </a:rPr>
              <a:t> button on a project page. GitHub then creates a clone of the project in your own GitHub account.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2" name="Shape 332"/>
        <p:cNvGrpSpPr/>
        <p:nvPr/>
      </p:nvGrpSpPr>
      <p:grpSpPr>
        <a:xfrm>
          <a:off x="0" y="0"/>
          <a:ext cx="0" cy="0"/>
          <a:chOff x="0" y="0"/>
          <a:chExt cx="0" cy="0"/>
        </a:xfrm>
      </p:grpSpPr>
      <p:sp>
        <p:nvSpPr>
          <p:cNvPr id="333" name="Shape 3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4" name="Shape 33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8" name="Shape 348"/>
        <p:cNvGrpSpPr/>
        <p:nvPr/>
      </p:nvGrpSpPr>
      <p:grpSpPr>
        <a:xfrm>
          <a:off x="0" y="0"/>
          <a:ext cx="0" cy="0"/>
          <a:chOff x="0" y="0"/>
          <a:chExt cx="0" cy="0"/>
        </a:xfrm>
      </p:grpSpPr>
      <p:sp>
        <p:nvSpPr>
          <p:cNvPr id="349" name="Shape 3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0" name="Shape 35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rPr lang="en-US"/>
              <a:t>Now, on your GitHub account, you will have access to the class materials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2" name="Shape 362"/>
        <p:cNvGrpSpPr/>
        <p:nvPr/>
      </p:nvGrpSpPr>
      <p:grpSpPr>
        <a:xfrm>
          <a:off x="0" y="0"/>
          <a:ext cx="0" cy="0"/>
          <a:chOff x="0" y="0"/>
          <a:chExt cx="0" cy="0"/>
        </a:xfrm>
      </p:grpSpPr>
      <p:sp>
        <p:nvSpPr>
          <p:cNvPr id="363" name="Shape 3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4" name="Shape 36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5" name="Shape 375"/>
        <p:cNvGrpSpPr/>
        <p:nvPr/>
      </p:nvGrpSpPr>
      <p:grpSpPr>
        <a:xfrm>
          <a:off x="0" y="0"/>
          <a:ext cx="0" cy="0"/>
          <a:chOff x="0" y="0"/>
          <a:chExt cx="0" cy="0"/>
        </a:xfrm>
      </p:grpSpPr>
      <p:sp>
        <p:nvSpPr>
          <p:cNvPr id="376" name="Shape 3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7" name="Shape 37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Clr>
                <a:schemeClr val="dk1"/>
              </a:buClr>
              <a:buFont typeface="Arial"/>
              <a:buNone/>
            </a:pPr>
            <a:r>
              <a:rPr lang="en-US">
                <a:solidFill>
                  <a:schemeClr val="dk1"/>
                </a:solidFill>
              </a:rPr>
              <a:t>Pull what they pushed up</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4" name="Shape 384"/>
        <p:cNvGrpSpPr/>
        <p:nvPr/>
      </p:nvGrpSpPr>
      <p:grpSpPr>
        <a:xfrm>
          <a:off x="0" y="0"/>
          <a:ext cx="0" cy="0"/>
          <a:chOff x="0" y="0"/>
          <a:chExt cx="0" cy="0"/>
        </a:xfrm>
      </p:grpSpPr>
      <p:sp>
        <p:nvSpPr>
          <p:cNvPr id="385" name="Shape 3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6" name="Shape 38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rPr lang="en-US"/>
              <a:t>Pull class slides onto students’ computers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3" name="Shape 393"/>
        <p:cNvGrpSpPr/>
        <p:nvPr/>
      </p:nvGrpSpPr>
      <p:grpSpPr>
        <a:xfrm>
          <a:off x="0" y="0"/>
          <a:ext cx="0" cy="0"/>
          <a:chOff x="0" y="0"/>
          <a:chExt cx="0" cy="0"/>
        </a:xfrm>
      </p:grpSpPr>
      <p:sp>
        <p:nvSpPr>
          <p:cNvPr id="394" name="Shape 3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5" name="Shape 39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2" name="Shape 202"/>
        <p:cNvGrpSpPr/>
        <p:nvPr/>
      </p:nvGrpSpPr>
      <p:grpSpPr>
        <a:xfrm>
          <a:off x="0" y="0"/>
          <a:ext cx="0" cy="0"/>
          <a:chOff x="0" y="0"/>
          <a:chExt cx="0" cy="0"/>
        </a:xfrm>
      </p:grpSpPr>
      <p:sp>
        <p:nvSpPr>
          <p:cNvPr id="203" name="Shape 203"/>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rPr lang="en-US"/>
              <a:t>Y</a:t>
            </a:r>
          </a:p>
        </p:txBody>
      </p:sp>
      <p:sp>
        <p:nvSpPr>
          <p:cNvPr id="204" name="Shape 20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2" name="Shape 402"/>
        <p:cNvGrpSpPr/>
        <p:nvPr/>
      </p:nvGrpSpPr>
      <p:grpSpPr>
        <a:xfrm>
          <a:off x="0" y="0"/>
          <a:ext cx="0" cy="0"/>
          <a:chOff x="0" y="0"/>
          <a:chExt cx="0" cy="0"/>
        </a:xfrm>
      </p:grpSpPr>
      <p:sp>
        <p:nvSpPr>
          <p:cNvPr id="403" name="Shape 403"/>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rPr lang="en-US"/>
              <a:t>Y</a:t>
            </a:r>
          </a:p>
        </p:txBody>
      </p:sp>
      <p:sp>
        <p:nvSpPr>
          <p:cNvPr id="404" name="Shape 40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8" name="Shape 408"/>
        <p:cNvGrpSpPr/>
        <p:nvPr/>
      </p:nvGrpSpPr>
      <p:grpSpPr>
        <a:xfrm>
          <a:off x="0" y="0"/>
          <a:ext cx="0" cy="0"/>
          <a:chOff x="0" y="0"/>
          <a:chExt cx="0" cy="0"/>
        </a:xfrm>
      </p:grpSpPr>
      <p:sp>
        <p:nvSpPr>
          <p:cNvPr id="409" name="Shape 409"/>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rPr lang="en-US"/>
              <a:t>Y</a:t>
            </a:r>
          </a:p>
        </p:txBody>
      </p:sp>
      <p:sp>
        <p:nvSpPr>
          <p:cNvPr id="410" name="Shape 41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5" name="Shape 415"/>
        <p:cNvGrpSpPr/>
        <p:nvPr/>
      </p:nvGrpSpPr>
      <p:grpSpPr>
        <a:xfrm>
          <a:off x="0" y="0"/>
          <a:ext cx="0" cy="0"/>
          <a:chOff x="0" y="0"/>
          <a:chExt cx="0" cy="0"/>
        </a:xfrm>
      </p:grpSpPr>
      <p:sp>
        <p:nvSpPr>
          <p:cNvPr id="416" name="Shape 416"/>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17" name="Shape 41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1" name="Shape 421"/>
        <p:cNvGrpSpPr/>
        <p:nvPr/>
      </p:nvGrpSpPr>
      <p:grpSpPr>
        <a:xfrm>
          <a:off x="0" y="0"/>
          <a:ext cx="0" cy="0"/>
          <a:chOff x="0" y="0"/>
          <a:chExt cx="0" cy="0"/>
        </a:xfrm>
      </p:grpSpPr>
      <p:sp>
        <p:nvSpPr>
          <p:cNvPr id="422" name="Shape 422"/>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rPr lang="en-US"/>
              <a:t>Y</a:t>
            </a:r>
          </a:p>
        </p:txBody>
      </p:sp>
      <p:sp>
        <p:nvSpPr>
          <p:cNvPr id="423" name="Shape 42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9" name="Shape 429"/>
        <p:cNvGrpSpPr/>
        <p:nvPr/>
      </p:nvGrpSpPr>
      <p:grpSpPr>
        <a:xfrm>
          <a:off x="0" y="0"/>
          <a:ext cx="0" cy="0"/>
          <a:chOff x="0" y="0"/>
          <a:chExt cx="0" cy="0"/>
        </a:xfrm>
      </p:grpSpPr>
      <p:sp>
        <p:nvSpPr>
          <p:cNvPr id="430" name="Shape 430"/>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rPr lang="en-US"/>
              <a:t>Y</a:t>
            </a:r>
          </a:p>
        </p:txBody>
      </p:sp>
      <p:sp>
        <p:nvSpPr>
          <p:cNvPr id="431" name="Shape 43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4" name="Shape 434"/>
        <p:cNvGrpSpPr/>
        <p:nvPr/>
      </p:nvGrpSpPr>
      <p:grpSpPr>
        <a:xfrm>
          <a:off x="0" y="0"/>
          <a:ext cx="0" cy="0"/>
          <a:chOff x="0" y="0"/>
          <a:chExt cx="0" cy="0"/>
        </a:xfrm>
      </p:grpSpPr>
      <p:sp>
        <p:nvSpPr>
          <p:cNvPr id="435" name="Shape 435"/>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rPr lang="en-US"/>
              <a:t>Y</a:t>
            </a:r>
          </a:p>
        </p:txBody>
      </p:sp>
      <p:sp>
        <p:nvSpPr>
          <p:cNvPr id="436" name="Shape 43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3" name="Shape 443"/>
        <p:cNvGrpSpPr/>
        <p:nvPr/>
      </p:nvGrpSpPr>
      <p:grpSpPr>
        <a:xfrm>
          <a:off x="0" y="0"/>
          <a:ext cx="0" cy="0"/>
          <a:chOff x="0" y="0"/>
          <a:chExt cx="0" cy="0"/>
        </a:xfrm>
      </p:grpSpPr>
      <p:sp>
        <p:nvSpPr>
          <p:cNvPr id="444" name="Shape 444"/>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rPr lang="en-US"/>
              <a:t>Y</a:t>
            </a:r>
          </a:p>
        </p:txBody>
      </p:sp>
      <p:sp>
        <p:nvSpPr>
          <p:cNvPr id="445" name="Shape 44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9" name="Shape 449"/>
        <p:cNvGrpSpPr/>
        <p:nvPr/>
      </p:nvGrpSpPr>
      <p:grpSpPr>
        <a:xfrm>
          <a:off x="0" y="0"/>
          <a:ext cx="0" cy="0"/>
          <a:chOff x="0" y="0"/>
          <a:chExt cx="0" cy="0"/>
        </a:xfrm>
      </p:grpSpPr>
      <p:sp>
        <p:nvSpPr>
          <p:cNvPr id="450" name="Shape 450"/>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rPr lang="en-US"/>
              <a:t>Y</a:t>
            </a:r>
          </a:p>
        </p:txBody>
      </p:sp>
      <p:sp>
        <p:nvSpPr>
          <p:cNvPr id="451" name="Shape 45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7" name="Shape 457"/>
        <p:cNvGrpSpPr/>
        <p:nvPr/>
      </p:nvGrpSpPr>
      <p:grpSpPr>
        <a:xfrm>
          <a:off x="0" y="0"/>
          <a:ext cx="0" cy="0"/>
          <a:chOff x="0" y="0"/>
          <a:chExt cx="0" cy="0"/>
        </a:xfrm>
      </p:grpSpPr>
      <p:sp>
        <p:nvSpPr>
          <p:cNvPr id="458" name="Shape 458"/>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rPr lang="en-US"/>
              <a:t>Y</a:t>
            </a:r>
          </a:p>
        </p:txBody>
      </p:sp>
      <p:sp>
        <p:nvSpPr>
          <p:cNvPr id="459" name="Shape 45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3" name="Shape 463"/>
        <p:cNvGrpSpPr/>
        <p:nvPr/>
      </p:nvGrpSpPr>
      <p:grpSpPr>
        <a:xfrm>
          <a:off x="0" y="0"/>
          <a:ext cx="0" cy="0"/>
          <a:chOff x="0" y="0"/>
          <a:chExt cx="0" cy="0"/>
        </a:xfrm>
      </p:grpSpPr>
      <p:sp>
        <p:nvSpPr>
          <p:cNvPr id="464" name="Shape 464"/>
          <p:cNvSpPr txBox="1"/>
          <p:nvPr>
            <p:ph idx="1" type="body"/>
          </p:nvPr>
        </p:nvSpPr>
        <p:spPr>
          <a:xfrm>
            <a:off x="685800" y="4343400"/>
            <a:ext cx="5486400" cy="4114800"/>
          </a:xfrm>
          <a:prstGeom prst="rect">
            <a:avLst/>
          </a:prstGeom>
        </p:spPr>
        <p:txBody>
          <a:bodyPr anchorCtr="0" anchor="ctr" bIns="91425" lIns="91425" rIns="91425" tIns="91425">
            <a:noAutofit/>
          </a:bodyPr>
          <a:lstStyle/>
          <a:p>
            <a:pPr lvl="0" rtl="0">
              <a:spcBef>
                <a:spcPts val="0"/>
              </a:spcBef>
              <a:buNone/>
            </a:pPr>
            <a:r>
              <a:rPr lang="en-US"/>
              <a:t>Y</a:t>
            </a:r>
          </a:p>
        </p:txBody>
      </p:sp>
      <p:sp>
        <p:nvSpPr>
          <p:cNvPr id="465" name="Shape 46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8" name="Shape 218"/>
        <p:cNvGrpSpPr/>
        <p:nvPr/>
      </p:nvGrpSpPr>
      <p:grpSpPr>
        <a:xfrm>
          <a:off x="0" y="0"/>
          <a:ext cx="0" cy="0"/>
          <a:chOff x="0" y="0"/>
          <a:chExt cx="0" cy="0"/>
        </a:xfrm>
      </p:grpSpPr>
      <p:sp>
        <p:nvSpPr>
          <p:cNvPr id="219" name="Shape 219"/>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rPr lang="en-US"/>
              <a:t>Y</a:t>
            </a:r>
          </a:p>
        </p:txBody>
      </p:sp>
      <p:sp>
        <p:nvSpPr>
          <p:cNvPr id="220" name="Shape 22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9" name="Shape 469"/>
        <p:cNvGrpSpPr/>
        <p:nvPr/>
      </p:nvGrpSpPr>
      <p:grpSpPr>
        <a:xfrm>
          <a:off x="0" y="0"/>
          <a:ext cx="0" cy="0"/>
          <a:chOff x="0" y="0"/>
          <a:chExt cx="0" cy="0"/>
        </a:xfrm>
      </p:grpSpPr>
      <p:sp>
        <p:nvSpPr>
          <p:cNvPr id="470" name="Shape 470"/>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rPr lang="en-US"/>
              <a:t>Y</a:t>
            </a:r>
          </a:p>
        </p:txBody>
      </p:sp>
      <p:sp>
        <p:nvSpPr>
          <p:cNvPr id="471" name="Shape 47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5" name="Shape 475"/>
        <p:cNvGrpSpPr/>
        <p:nvPr/>
      </p:nvGrpSpPr>
      <p:grpSpPr>
        <a:xfrm>
          <a:off x="0" y="0"/>
          <a:ext cx="0" cy="0"/>
          <a:chOff x="0" y="0"/>
          <a:chExt cx="0" cy="0"/>
        </a:xfrm>
      </p:grpSpPr>
      <p:sp>
        <p:nvSpPr>
          <p:cNvPr id="476" name="Shape 476"/>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rPr lang="en-US"/>
              <a:t>Y</a:t>
            </a:r>
          </a:p>
        </p:txBody>
      </p:sp>
      <p:sp>
        <p:nvSpPr>
          <p:cNvPr id="477" name="Shape 47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2" name="Shape 482"/>
        <p:cNvGrpSpPr/>
        <p:nvPr/>
      </p:nvGrpSpPr>
      <p:grpSpPr>
        <a:xfrm>
          <a:off x="0" y="0"/>
          <a:ext cx="0" cy="0"/>
          <a:chOff x="0" y="0"/>
          <a:chExt cx="0" cy="0"/>
        </a:xfrm>
      </p:grpSpPr>
      <p:sp>
        <p:nvSpPr>
          <p:cNvPr id="483" name="Shape 483"/>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rPr lang="en-US"/>
              <a:t>Y</a:t>
            </a:r>
          </a:p>
        </p:txBody>
      </p:sp>
      <p:sp>
        <p:nvSpPr>
          <p:cNvPr id="484" name="Shape 48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9" name="Shape 489"/>
        <p:cNvGrpSpPr/>
        <p:nvPr/>
      </p:nvGrpSpPr>
      <p:grpSpPr>
        <a:xfrm>
          <a:off x="0" y="0"/>
          <a:ext cx="0" cy="0"/>
          <a:chOff x="0" y="0"/>
          <a:chExt cx="0" cy="0"/>
        </a:xfrm>
      </p:grpSpPr>
      <p:sp>
        <p:nvSpPr>
          <p:cNvPr id="490" name="Shape 490"/>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rPr lang="en-US"/>
              <a:t>Y</a:t>
            </a:r>
          </a:p>
        </p:txBody>
      </p:sp>
      <p:sp>
        <p:nvSpPr>
          <p:cNvPr id="491" name="Shape 49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3" name="Shape 503"/>
        <p:cNvGrpSpPr/>
        <p:nvPr/>
      </p:nvGrpSpPr>
      <p:grpSpPr>
        <a:xfrm>
          <a:off x="0" y="0"/>
          <a:ext cx="0" cy="0"/>
          <a:chOff x="0" y="0"/>
          <a:chExt cx="0" cy="0"/>
        </a:xfrm>
      </p:grpSpPr>
      <p:sp>
        <p:nvSpPr>
          <p:cNvPr id="504" name="Shape 504"/>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rPr lang="en-US"/>
              <a:t>Y</a:t>
            </a:r>
          </a:p>
        </p:txBody>
      </p:sp>
      <p:sp>
        <p:nvSpPr>
          <p:cNvPr id="505" name="Shape 50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9" name="Shape 509"/>
        <p:cNvGrpSpPr/>
        <p:nvPr/>
      </p:nvGrpSpPr>
      <p:grpSpPr>
        <a:xfrm>
          <a:off x="0" y="0"/>
          <a:ext cx="0" cy="0"/>
          <a:chOff x="0" y="0"/>
          <a:chExt cx="0" cy="0"/>
        </a:xfrm>
      </p:grpSpPr>
      <p:sp>
        <p:nvSpPr>
          <p:cNvPr id="510" name="Shape 510"/>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rPr lang="en-US"/>
              <a:t>Y</a:t>
            </a:r>
          </a:p>
        </p:txBody>
      </p:sp>
      <p:sp>
        <p:nvSpPr>
          <p:cNvPr id="511" name="Shape 51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5" name="Shape 515"/>
        <p:cNvGrpSpPr/>
        <p:nvPr/>
      </p:nvGrpSpPr>
      <p:grpSpPr>
        <a:xfrm>
          <a:off x="0" y="0"/>
          <a:ext cx="0" cy="0"/>
          <a:chOff x="0" y="0"/>
          <a:chExt cx="0" cy="0"/>
        </a:xfrm>
      </p:grpSpPr>
      <p:sp>
        <p:nvSpPr>
          <p:cNvPr id="516" name="Shape 516"/>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rPr lang="en-US"/>
              <a:t>Y</a:t>
            </a:r>
          </a:p>
        </p:txBody>
      </p:sp>
      <p:sp>
        <p:nvSpPr>
          <p:cNvPr id="517" name="Shape 51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1" name="Shape 521"/>
        <p:cNvGrpSpPr/>
        <p:nvPr/>
      </p:nvGrpSpPr>
      <p:grpSpPr>
        <a:xfrm>
          <a:off x="0" y="0"/>
          <a:ext cx="0" cy="0"/>
          <a:chOff x="0" y="0"/>
          <a:chExt cx="0" cy="0"/>
        </a:xfrm>
      </p:grpSpPr>
      <p:sp>
        <p:nvSpPr>
          <p:cNvPr id="522" name="Shape 522"/>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rPr lang="en-US"/>
              <a:t>Y</a:t>
            </a:r>
          </a:p>
        </p:txBody>
      </p:sp>
      <p:sp>
        <p:nvSpPr>
          <p:cNvPr id="523" name="Shape 52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8" name="Shape 538"/>
        <p:cNvGrpSpPr/>
        <p:nvPr/>
      </p:nvGrpSpPr>
      <p:grpSpPr>
        <a:xfrm>
          <a:off x="0" y="0"/>
          <a:ext cx="0" cy="0"/>
          <a:chOff x="0" y="0"/>
          <a:chExt cx="0" cy="0"/>
        </a:xfrm>
      </p:grpSpPr>
      <p:sp>
        <p:nvSpPr>
          <p:cNvPr id="539" name="Shape 539"/>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rPr lang="en-US"/>
              <a:t>Y</a:t>
            </a:r>
          </a:p>
        </p:txBody>
      </p:sp>
      <p:sp>
        <p:nvSpPr>
          <p:cNvPr id="540" name="Shape 54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7" name="Shape 567"/>
        <p:cNvGrpSpPr/>
        <p:nvPr/>
      </p:nvGrpSpPr>
      <p:grpSpPr>
        <a:xfrm>
          <a:off x="0" y="0"/>
          <a:ext cx="0" cy="0"/>
          <a:chOff x="0" y="0"/>
          <a:chExt cx="0" cy="0"/>
        </a:xfrm>
      </p:grpSpPr>
      <p:sp>
        <p:nvSpPr>
          <p:cNvPr id="568" name="Shape 568"/>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rPr lang="en-US"/>
              <a:t>Y</a:t>
            </a:r>
          </a:p>
        </p:txBody>
      </p:sp>
      <p:sp>
        <p:nvSpPr>
          <p:cNvPr id="569" name="Shape 56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6" name="Shape 236"/>
        <p:cNvGrpSpPr/>
        <p:nvPr/>
      </p:nvGrpSpPr>
      <p:grpSpPr>
        <a:xfrm>
          <a:off x="0" y="0"/>
          <a:ext cx="0" cy="0"/>
          <a:chOff x="0" y="0"/>
          <a:chExt cx="0" cy="0"/>
        </a:xfrm>
      </p:grpSpPr>
      <p:sp>
        <p:nvSpPr>
          <p:cNvPr id="237" name="Shape 237"/>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rPr lang="en-US"/>
              <a:t>Y</a:t>
            </a:r>
          </a:p>
        </p:txBody>
      </p:sp>
      <p:sp>
        <p:nvSpPr>
          <p:cNvPr id="238" name="Shape 23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6" name="Shape 596"/>
        <p:cNvGrpSpPr/>
        <p:nvPr/>
      </p:nvGrpSpPr>
      <p:grpSpPr>
        <a:xfrm>
          <a:off x="0" y="0"/>
          <a:ext cx="0" cy="0"/>
          <a:chOff x="0" y="0"/>
          <a:chExt cx="0" cy="0"/>
        </a:xfrm>
      </p:grpSpPr>
      <p:sp>
        <p:nvSpPr>
          <p:cNvPr id="597" name="Shape 59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598" name="Shape 598"/>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rPr lang="en-US"/>
              <a:t>Y</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2" name="Shape 602"/>
        <p:cNvGrpSpPr/>
        <p:nvPr/>
      </p:nvGrpSpPr>
      <p:grpSpPr>
        <a:xfrm>
          <a:off x="0" y="0"/>
          <a:ext cx="0" cy="0"/>
          <a:chOff x="0" y="0"/>
          <a:chExt cx="0" cy="0"/>
        </a:xfrm>
      </p:grpSpPr>
      <p:sp>
        <p:nvSpPr>
          <p:cNvPr id="603" name="Shape 60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604" name="Shape 604"/>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rPr lang="en-US"/>
              <a:t>Y</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1" name="Shape 611"/>
        <p:cNvGrpSpPr/>
        <p:nvPr/>
      </p:nvGrpSpPr>
      <p:grpSpPr>
        <a:xfrm>
          <a:off x="0" y="0"/>
          <a:ext cx="0" cy="0"/>
          <a:chOff x="0" y="0"/>
          <a:chExt cx="0" cy="0"/>
        </a:xfrm>
      </p:grpSpPr>
      <p:sp>
        <p:nvSpPr>
          <p:cNvPr id="612" name="Shape 612"/>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rPr lang="en-US"/>
              <a:t>N</a:t>
            </a:r>
          </a:p>
        </p:txBody>
      </p:sp>
      <p:sp>
        <p:nvSpPr>
          <p:cNvPr id="613" name="Shape 61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7" name="Shape 617"/>
        <p:cNvGrpSpPr/>
        <p:nvPr/>
      </p:nvGrpSpPr>
      <p:grpSpPr>
        <a:xfrm>
          <a:off x="0" y="0"/>
          <a:ext cx="0" cy="0"/>
          <a:chOff x="0" y="0"/>
          <a:chExt cx="0" cy="0"/>
        </a:xfrm>
      </p:grpSpPr>
      <p:sp>
        <p:nvSpPr>
          <p:cNvPr id="618" name="Shape 61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619" name="Shape 619"/>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rPr lang="en-US"/>
              <a:t>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2" name="Shape 242"/>
        <p:cNvGrpSpPr/>
        <p:nvPr/>
      </p:nvGrpSpPr>
      <p:grpSpPr>
        <a:xfrm>
          <a:off x="0" y="0"/>
          <a:ext cx="0" cy="0"/>
          <a:chOff x="0" y="0"/>
          <a:chExt cx="0" cy="0"/>
        </a:xfrm>
      </p:grpSpPr>
      <p:sp>
        <p:nvSpPr>
          <p:cNvPr id="243" name="Shape 243"/>
          <p:cNvSpPr txBox="1"/>
          <p:nvPr>
            <p:ph idx="1" type="body"/>
          </p:nvPr>
        </p:nvSpPr>
        <p:spPr>
          <a:xfrm>
            <a:off x="685800" y="4343400"/>
            <a:ext cx="5486400" cy="4114800"/>
          </a:xfrm>
          <a:prstGeom prst="rect">
            <a:avLst/>
          </a:prstGeom>
        </p:spPr>
        <p:txBody>
          <a:bodyPr anchorCtr="0" anchor="ctr" bIns="91425" lIns="91425" rIns="91425" tIns="91425">
            <a:noAutofit/>
          </a:bodyPr>
          <a:lstStyle/>
          <a:p>
            <a:pPr lvl="0" rtl="0">
              <a:spcBef>
                <a:spcPts val="0"/>
              </a:spcBef>
              <a:buNone/>
            </a:pPr>
            <a:r>
              <a:rPr lang="en-US"/>
              <a:t>Y</a:t>
            </a:r>
          </a:p>
        </p:txBody>
      </p:sp>
      <p:sp>
        <p:nvSpPr>
          <p:cNvPr id="244" name="Shape 24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8" name="Shape 248"/>
        <p:cNvGrpSpPr/>
        <p:nvPr/>
      </p:nvGrpSpPr>
      <p:grpSpPr>
        <a:xfrm>
          <a:off x="0" y="0"/>
          <a:ext cx="0" cy="0"/>
          <a:chOff x="0" y="0"/>
          <a:chExt cx="0" cy="0"/>
        </a:xfrm>
      </p:grpSpPr>
      <p:sp>
        <p:nvSpPr>
          <p:cNvPr id="249" name="Shape 249"/>
          <p:cNvSpPr txBox="1"/>
          <p:nvPr>
            <p:ph idx="1" type="body"/>
          </p:nvPr>
        </p:nvSpPr>
        <p:spPr>
          <a:xfrm>
            <a:off x="685800" y="4343400"/>
            <a:ext cx="5486400" cy="4114800"/>
          </a:xfrm>
          <a:prstGeom prst="rect">
            <a:avLst/>
          </a:prstGeom>
        </p:spPr>
        <p:txBody>
          <a:bodyPr anchorCtr="0" anchor="ctr" bIns="91425" lIns="91425" rIns="91425" tIns="91425">
            <a:noAutofit/>
          </a:bodyPr>
          <a:lstStyle/>
          <a:p>
            <a:pPr lvl="0" rtl="0">
              <a:spcBef>
                <a:spcPts val="0"/>
              </a:spcBef>
              <a:buNone/>
            </a:pPr>
            <a:r>
              <a:rPr lang="en-US"/>
              <a:t>Y</a:t>
            </a:r>
          </a:p>
        </p:txBody>
      </p:sp>
      <p:sp>
        <p:nvSpPr>
          <p:cNvPr id="250" name="Shape 25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6" name="Shape 25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lnSpc>
                <a:spcPct val="115000"/>
              </a:lnSpc>
              <a:spcBef>
                <a:spcPts val="0"/>
              </a:spcBef>
              <a:buNone/>
            </a:pPr>
            <a:r>
              <a:rPr lang="en-US" sz="1500">
                <a:solidFill>
                  <a:schemeClr val="dk1"/>
                </a:solidFill>
              </a:rPr>
              <a:t>Git includes history of changes you make, so you can create "checkpoints" and track your work better over time.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7" name="Shape 277"/>
        <p:cNvGrpSpPr/>
        <p:nvPr/>
      </p:nvGrpSpPr>
      <p:grpSpPr>
        <a:xfrm>
          <a:off x="0" y="0"/>
          <a:ext cx="0" cy="0"/>
          <a:chOff x="0" y="0"/>
          <a:chExt cx="0" cy="0"/>
        </a:xfrm>
      </p:grpSpPr>
      <p:sp>
        <p:nvSpPr>
          <p:cNvPr id="278" name="Shape 2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9" name="Shape 27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2" name="Shape 12"/>
        <p:cNvGrpSpPr/>
        <p:nvPr/>
      </p:nvGrpSpPr>
      <p:grpSpPr>
        <a:xfrm>
          <a:off x="0" y="0"/>
          <a:ext cx="0" cy="0"/>
          <a:chOff x="0" y="0"/>
          <a:chExt cx="0" cy="0"/>
        </a:xfrm>
      </p:grpSpPr>
      <p:sp>
        <p:nvSpPr>
          <p:cNvPr id="13" name="Shape 13"/>
          <p:cNvSpPr txBox="1"/>
          <p:nvPr>
            <p:ph type="title"/>
          </p:nvPr>
        </p:nvSpPr>
        <p:spPr>
          <a:xfrm rot="5400000">
            <a:off x="11231562" y="1909762"/>
            <a:ext cx="4229100" cy="3482975"/>
          </a:xfrm>
          <a:prstGeom prst="rect">
            <a:avLst/>
          </a:prstGeom>
          <a:noFill/>
          <a:ln>
            <a:noFill/>
          </a:ln>
        </p:spPr>
        <p:txBody>
          <a:bodyPr anchorCtr="0" anchor="b"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4" name="Shape 14"/>
          <p:cNvSpPr txBox="1"/>
          <p:nvPr>
            <p:ph idx="1" type="body"/>
          </p:nvPr>
        </p:nvSpPr>
        <p:spPr>
          <a:xfrm rot="5400000">
            <a:off x="4189412" y="-1497012"/>
            <a:ext cx="4229100" cy="10296524"/>
          </a:xfrm>
          <a:prstGeom prst="rect">
            <a:avLst/>
          </a:prstGeom>
          <a:noFill/>
          <a:ln>
            <a:noFill/>
          </a:ln>
        </p:spPr>
        <p:txBody>
          <a:bodyPr anchorCtr="0" anchor="t" bIns="91425" lIns="91425" rIns="91425" tIns="91425"/>
          <a:lstStyle>
            <a:lvl1pPr indent="-342900" lvl="0" marL="342900" rtl="0" algn="ctr">
              <a:spcBef>
                <a:spcPts val="0"/>
              </a:spcBef>
              <a:spcAft>
                <a:spcPts val="0"/>
              </a:spcAft>
              <a:defRPr/>
            </a:lvl1pPr>
            <a:lvl2pPr indent="-285750" lvl="1" marL="742950" rtl="0" algn="ctr">
              <a:spcBef>
                <a:spcPts val="0"/>
              </a:spcBef>
              <a:spcAft>
                <a:spcPts val="0"/>
              </a:spcAft>
              <a:defRPr/>
            </a:lvl2pPr>
            <a:lvl3pPr indent="-228600" lvl="2" marL="1143000" rtl="0" algn="ctr">
              <a:spcBef>
                <a:spcPts val="0"/>
              </a:spcBef>
              <a:spcAft>
                <a:spcPts val="0"/>
              </a:spcAft>
              <a:defRPr/>
            </a:lvl3pPr>
            <a:lvl4pPr indent="-228600" lvl="3" marL="1600200" rtl="0" algn="ctr">
              <a:spcBef>
                <a:spcPts val="0"/>
              </a:spcBef>
              <a:spcAft>
                <a:spcPts val="0"/>
              </a:spcAft>
              <a:defRPr/>
            </a:lvl4pPr>
            <a:lvl5pPr indent="-228600" lvl="4" marL="2057400"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42" name="Shape 42"/>
        <p:cNvGrpSpPr/>
        <p:nvPr/>
      </p:nvGrpSpPr>
      <p:grpSpPr>
        <a:xfrm>
          <a:off x="0" y="0"/>
          <a:ext cx="0" cy="0"/>
          <a:chOff x="0" y="0"/>
          <a:chExt cx="0" cy="0"/>
        </a:xfrm>
      </p:grpSpPr>
      <p:sp>
        <p:nvSpPr>
          <p:cNvPr id="43" name="Shape 43"/>
          <p:cNvSpPr txBox="1"/>
          <p:nvPr>
            <p:ph type="title"/>
          </p:nvPr>
        </p:nvSpPr>
        <p:spPr>
          <a:xfrm>
            <a:off x="1155700" y="1536700"/>
            <a:ext cx="13931900" cy="3086099"/>
          </a:xfrm>
          <a:prstGeom prst="rect">
            <a:avLst/>
          </a:prstGeom>
          <a:noFill/>
          <a:ln>
            <a:noFill/>
          </a:ln>
        </p:spPr>
        <p:txBody>
          <a:bodyPr anchorCtr="0" anchor="b"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44" name="Shape 44"/>
          <p:cNvSpPr txBox="1"/>
          <p:nvPr>
            <p:ph idx="1" type="body"/>
          </p:nvPr>
        </p:nvSpPr>
        <p:spPr>
          <a:xfrm>
            <a:off x="1155700" y="4711700"/>
            <a:ext cx="13931900" cy="1054100"/>
          </a:xfrm>
          <a:prstGeom prst="rect">
            <a:avLst/>
          </a:prstGeom>
          <a:noFill/>
          <a:ln>
            <a:noFill/>
          </a:ln>
        </p:spPr>
        <p:txBody>
          <a:bodyPr anchorCtr="0" anchor="t" bIns="91425" lIns="91425" rIns="91425" tIns="91425"/>
          <a:lstStyle>
            <a:lvl1pPr indent="-342900" lvl="0" marL="342900" rtl="0" algn="ctr">
              <a:spcBef>
                <a:spcPts val="0"/>
              </a:spcBef>
              <a:spcAft>
                <a:spcPts val="0"/>
              </a:spcAft>
              <a:defRPr/>
            </a:lvl1pPr>
            <a:lvl2pPr indent="-285750" lvl="1" marL="742950" rtl="0" algn="ctr">
              <a:spcBef>
                <a:spcPts val="0"/>
              </a:spcBef>
              <a:spcAft>
                <a:spcPts val="0"/>
              </a:spcAft>
              <a:defRPr/>
            </a:lvl2pPr>
            <a:lvl3pPr indent="-228600" lvl="2" marL="1143000" rtl="0" algn="ctr">
              <a:spcBef>
                <a:spcPts val="0"/>
              </a:spcBef>
              <a:spcAft>
                <a:spcPts val="0"/>
              </a:spcAft>
              <a:defRPr/>
            </a:lvl3pPr>
            <a:lvl4pPr indent="-228600" lvl="3" marL="1600200" rtl="0" algn="ctr">
              <a:spcBef>
                <a:spcPts val="0"/>
              </a:spcBef>
              <a:spcAft>
                <a:spcPts val="0"/>
              </a:spcAft>
              <a:defRPr/>
            </a:lvl4pPr>
            <a:lvl5pPr indent="-228600" lvl="4" marL="2057400"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45" name="Shape 45"/>
        <p:cNvGrpSpPr/>
        <p:nvPr/>
      </p:nvGrpSpPr>
      <p:grpSpPr>
        <a:xfrm>
          <a:off x="0" y="0"/>
          <a:ext cx="0" cy="0"/>
          <a:chOff x="0" y="0"/>
          <a:chExt cx="0" cy="0"/>
        </a:xfrm>
      </p:grpSpPr>
      <p:sp>
        <p:nvSpPr>
          <p:cNvPr id="46" name="Shape 46"/>
          <p:cNvSpPr txBox="1"/>
          <p:nvPr>
            <p:ph type="ctrTitle"/>
          </p:nvPr>
        </p:nvSpPr>
        <p:spPr>
          <a:xfrm>
            <a:off x="1219200" y="2840038"/>
            <a:ext cx="13817599" cy="1960561"/>
          </a:xfrm>
          <a:prstGeom prst="rect">
            <a:avLst/>
          </a:prstGeom>
          <a:noFill/>
          <a:ln>
            <a:noFill/>
          </a:ln>
        </p:spPr>
        <p:txBody>
          <a:bodyPr anchorCtr="0" anchor="b"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47" name="Shape 47"/>
          <p:cNvSpPr txBox="1"/>
          <p:nvPr>
            <p:ph idx="1" type="subTitle"/>
          </p:nvPr>
        </p:nvSpPr>
        <p:spPr>
          <a:xfrm>
            <a:off x="2438400" y="5181600"/>
            <a:ext cx="11379200" cy="2336800"/>
          </a:xfrm>
          <a:prstGeom prst="rect">
            <a:avLst/>
          </a:prstGeom>
          <a:noFill/>
          <a:ln>
            <a:noFill/>
          </a:ln>
        </p:spPr>
        <p:txBody>
          <a:bodyPr anchorCtr="0" anchor="t" bIns="91425" lIns="91425" rIns="91425" tIns="91425"/>
          <a:lstStyle>
            <a:lvl1pPr indent="0" lvl="0" marL="0" marR="0" rtl="0" algn="ctr">
              <a:spcBef>
                <a:spcPts val="0"/>
              </a:spcBef>
              <a:spcAft>
                <a:spcPts val="0"/>
              </a:spcAft>
              <a:buClr>
                <a:schemeClr val="lt1"/>
              </a:buClr>
              <a:buFont typeface="Cabin"/>
              <a:buNone/>
              <a:defRPr/>
            </a:lvl1pPr>
            <a:lvl2pPr indent="0" lvl="1" marL="457200" marR="0" rtl="0" algn="ctr">
              <a:spcBef>
                <a:spcPts val="0"/>
              </a:spcBef>
              <a:spcAft>
                <a:spcPts val="0"/>
              </a:spcAft>
              <a:buClr>
                <a:schemeClr val="lt1"/>
              </a:buClr>
              <a:buFont typeface="Cabin"/>
              <a:buNone/>
              <a:defRPr/>
            </a:lvl2pPr>
            <a:lvl3pPr indent="0" lvl="2" marL="914400" marR="0" rtl="0" algn="ctr">
              <a:spcBef>
                <a:spcPts val="0"/>
              </a:spcBef>
              <a:spcAft>
                <a:spcPts val="0"/>
              </a:spcAft>
              <a:buClr>
                <a:schemeClr val="lt1"/>
              </a:buClr>
              <a:buFont typeface="Cabin"/>
              <a:buNone/>
              <a:defRPr/>
            </a:lvl3pPr>
            <a:lvl4pPr indent="0" lvl="3" marL="1371600" marR="0" rtl="0" algn="ctr">
              <a:spcBef>
                <a:spcPts val="0"/>
              </a:spcBef>
              <a:spcAft>
                <a:spcPts val="0"/>
              </a:spcAft>
              <a:buClr>
                <a:schemeClr val="lt1"/>
              </a:buClr>
              <a:buFont typeface="Cabin"/>
              <a:buNone/>
              <a:defRPr/>
            </a:lvl4pPr>
            <a:lvl5pPr indent="0" lvl="4" marL="1828800" marR="0" rtl="0" algn="ctr">
              <a:spcBef>
                <a:spcPts val="0"/>
              </a:spcBef>
              <a:spcAft>
                <a:spcPts val="0"/>
              </a:spcAft>
              <a:buClr>
                <a:schemeClr val="lt1"/>
              </a:buClr>
              <a:buFont typeface="Cabin"/>
              <a:buNone/>
              <a:defRPr/>
            </a:lvl5pPr>
            <a:lvl6pPr indent="0" lvl="5" marL="2286000" marR="0" rtl="0" algn="ctr">
              <a:spcBef>
                <a:spcPts val="0"/>
              </a:spcBef>
              <a:spcAft>
                <a:spcPts val="0"/>
              </a:spcAft>
              <a:buClr>
                <a:schemeClr val="lt1"/>
              </a:buClr>
              <a:buFont typeface="Cabin"/>
              <a:buNone/>
              <a:defRPr/>
            </a:lvl6pPr>
            <a:lvl7pPr indent="0" lvl="6" marL="2743200" marR="0" rtl="0" algn="ctr">
              <a:spcBef>
                <a:spcPts val="0"/>
              </a:spcBef>
              <a:spcAft>
                <a:spcPts val="0"/>
              </a:spcAft>
              <a:buClr>
                <a:schemeClr val="lt1"/>
              </a:buClr>
              <a:buFont typeface="Cabin"/>
              <a:buNone/>
              <a:defRPr/>
            </a:lvl7pPr>
            <a:lvl8pPr indent="0" lvl="7" marL="3200400" marR="0" rtl="0" algn="ctr">
              <a:spcBef>
                <a:spcPts val="0"/>
              </a:spcBef>
              <a:spcAft>
                <a:spcPts val="0"/>
              </a:spcAft>
              <a:buClr>
                <a:schemeClr val="lt1"/>
              </a:buClr>
              <a:buFont typeface="Cabin"/>
              <a:buNone/>
              <a:defRPr/>
            </a:lvl8pPr>
            <a:lvl9pPr indent="0" lvl="8" marL="3657600" marR="0" rtl="0" algn="ctr">
              <a:spcBef>
                <a:spcPts val="0"/>
              </a:spcBef>
              <a:spcAft>
                <a:spcPts val="0"/>
              </a:spcAft>
              <a:buClr>
                <a:schemeClr val="lt1"/>
              </a:buClr>
              <a:buFont typeface="Cabin"/>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51" name="Shape 51"/>
        <p:cNvGrpSpPr/>
        <p:nvPr/>
      </p:nvGrpSpPr>
      <p:grpSpPr>
        <a:xfrm>
          <a:off x="0" y="0"/>
          <a:ext cx="0" cy="0"/>
          <a:chOff x="0" y="0"/>
          <a:chExt cx="0" cy="0"/>
        </a:xfrm>
      </p:grpSpPr>
      <p:sp>
        <p:nvSpPr>
          <p:cNvPr id="52" name="Shape 52"/>
          <p:cNvSpPr txBox="1"/>
          <p:nvPr>
            <p:ph type="title"/>
          </p:nvPr>
        </p:nvSpPr>
        <p:spPr>
          <a:xfrm rot="5400000">
            <a:off x="9313862" y="2532062"/>
            <a:ext cx="8064499" cy="3482975"/>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53" name="Shape 53"/>
          <p:cNvSpPr txBox="1"/>
          <p:nvPr>
            <p:ph idx="1" type="body"/>
          </p:nvPr>
        </p:nvSpPr>
        <p:spPr>
          <a:xfrm rot="5400000">
            <a:off x="2271712" y="-874712"/>
            <a:ext cx="8064499" cy="10296524"/>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54" name="Shape 54"/>
        <p:cNvGrpSpPr/>
        <p:nvPr/>
      </p:nvGrpSpPr>
      <p:grpSpPr>
        <a:xfrm>
          <a:off x="0" y="0"/>
          <a:ext cx="0" cy="0"/>
          <a:chOff x="0" y="0"/>
          <a:chExt cx="0" cy="0"/>
        </a:xfrm>
      </p:grpSpPr>
      <p:sp>
        <p:nvSpPr>
          <p:cNvPr id="55" name="Shape 55"/>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56" name="Shape 56"/>
          <p:cNvSpPr txBox="1"/>
          <p:nvPr>
            <p:ph idx="1" type="body"/>
          </p:nvPr>
        </p:nvSpPr>
        <p:spPr>
          <a:xfrm rot="5400000">
            <a:off x="5270500" y="-1511300"/>
            <a:ext cx="5702299" cy="13931900"/>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57" name="Shape 57"/>
        <p:cNvGrpSpPr/>
        <p:nvPr/>
      </p:nvGrpSpPr>
      <p:grpSpPr>
        <a:xfrm>
          <a:off x="0" y="0"/>
          <a:ext cx="0" cy="0"/>
          <a:chOff x="0" y="0"/>
          <a:chExt cx="0" cy="0"/>
        </a:xfrm>
      </p:grpSpPr>
      <p:sp>
        <p:nvSpPr>
          <p:cNvPr id="58" name="Shape 58"/>
          <p:cNvSpPr txBox="1"/>
          <p:nvPr>
            <p:ph type="title"/>
          </p:nvPr>
        </p:nvSpPr>
        <p:spPr>
          <a:xfrm>
            <a:off x="3186113" y="6400800"/>
            <a:ext cx="9753599" cy="75564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9" name="Shape 59"/>
          <p:cNvSpPr/>
          <p:nvPr>
            <p:ph idx="2" type="pic"/>
          </p:nvPr>
        </p:nvSpPr>
        <p:spPr>
          <a:xfrm>
            <a:off x="3186113" y="817562"/>
            <a:ext cx="9753599" cy="5486399"/>
          </a:xfrm>
          <a:prstGeom prst="rect">
            <a:avLst/>
          </a:prstGeom>
          <a:noFill/>
          <a:ln>
            <a:noFill/>
          </a:ln>
        </p:spPr>
      </p:sp>
      <p:sp>
        <p:nvSpPr>
          <p:cNvPr id="60" name="Shape 60"/>
          <p:cNvSpPr txBox="1"/>
          <p:nvPr>
            <p:ph idx="1" type="body"/>
          </p:nvPr>
        </p:nvSpPr>
        <p:spPr>
          <a:xfrm>
            <a:off x="3186113" y="7156450"/>
            <a:ext cx="9753599" cy="1073150"/>
          </a:xfrm>
          <a:prstGeom prst="rect">
            <a:avLst/>
          </a:prstGeom>
          <a:noFill/>
          <a:ln>
            <a:noFill/>
          </a:ln>
        </p:spPr>
        <p:txBody>
          <a:bodyPr anchorCtr="0" anchor="ctr"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61" name="Shape 61"/>
        <p:cNvGrpSpPr/>
        <p:nvPr/>
      </p:nvGrpSpPr>
      <p:grpSpPr>
        <a:xfrm>
          <a:off x="0" y="0"/>
          <a:ext cx="0" cy="0"/>
          <a:chOff x="0" y="0"/>
          <a:chExt cx="0" cy="0"/>
        </a:xfrm>
      </p:grpSpPr>
      <p:sp>
        <p:nvSpPr>
          <p:cNvPr id="62" name="Shape 62"/>
          <p:cNvSpPr txBox="1"/>
          <p:nvPr>
            <p:ph type="title"/>
          </p:nvPr>
        </p:nvSpPr>
        <p:spPr>
          <a:xfrm>
            <a:off x="812800" y="363537"/>
            <a:ext cx="5348287" cy="1549400"/>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3" name="Shape 63"/>
          <p:cNvSpPr txBox="1"/>
          <p:nvPr>
            <p:ph idx="1" type="body"/>
          </p:nvPr>
        </p:nvSpPr>
        <p:spPr>
          <a:xfrm>
            <a:off x="6356350" y="363537"/>
            <a:ext cx="9086849" cy="780415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4" name="Shape 64"/>
          <p:cNvSpPr txBox="1"/>
          <p:nvPr>
            <p:ph idx="2" type="body"/>
          </p:nvPr>
        </p:nvSpPr>
        <p:spPr>
          <a:xfrm>
            <a:off x="812800" y="1912938"/>
            <a:ext cx="5348287" cy="6254749"/>
          </a:xfrm>
          <a:prstGeom prst="rect">
            <a:avLst/>
          </a:prstGeom>
          <a:noFill/>
          <a:ln>
            <a:noFill/>
          </a:ln>
        </p:spPr>
        <p:txBody>
          <a:bodyPr anchorCtr="0" anchor="ctr"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5" name="Shape 65"/>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66" name="Shape 66"/>
        <p:cNvGrpSpPr/>
        <p:nvPr/>
      </p:nvGrpSpPr>
      <p:grpSpPr>
        <a:xfrm>
          <a:off x="0" y="0"/>
          <a:ext cx="0" cy="0"/>
          <a:chOff x="0" y="0"/>
          <a:chExt cx="0" cy="0"/>
        </a:xfrm>
      </p:grpSpPr>
      <p:sp>
        <p:nvSpPr>
          <p:cNvPr id="67" name="Shape 67"/>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68" name="Shape 68"/>
        <p:cNvGrpSpPr/>
        <p:nvPr/>
      </p:nvGrpSpPr>
      <p:grpSpPr>
        <a:xfrm>
          <a:off x="0" y="0"/>
          <a:ext cx="0" cy="0"/>
          <a:chOff x="0" y="0"/>
          <a:chExt cx="0" cy="0"/>
        </a:xfrm>
      </p:grpSpPr>
      <p:sp>
        <p:nvSpPr>
          <p:cNvPr id="69" name="Shape 69"/>
          <p:cNvSpPr txBox="1"/>
          <p:nvPr>
            <p:ph type="title"/>
          </p:nvPr>
        </p:nvSpPr>
        <p:spPr>
          <a:xfrm>
            <a:off x="812800" y="366712"/>
            <a:ext cx="14630400" cy="15240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0" name="Shape 70"/>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71" name="Shape 71"/>
          <p:cNvSpPr txBox="1"/>
          <p:nvPr>
            <p:ph idx="2" type="body"/>
          </p:nvPr>
        </p:nvSpPr>
        <p:spPr>
          <a:xfrm>
            <a:off x="812800" y="2900363"/>
            <a:ext cx="7181849" cy="5267324"/>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2" name="Shape 72"/>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73" name="Shape 73"/>
          <p:cNvSpPr txBox="1"/>
          <p:nvPr>
            <p:ph idx="4" type="body"/>
          </p:nvPr>
        </p:nvSpPr>
        <p:spPr>
          <a:xfrm>
            <a:off x="8258175" y="2900363"/>
            <a:ext cx="7185024" cy="5267324"/>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74" name="Shape 74"/>
        <p:cNvGrpSpPr/>
        <p:nvPr/>
      </p:nvGrpSpPr>
      <p:grpSpPr>
        <a:xfrm>
          <a:off x="0" y="0"/>
          <a:ext cx="0" cy="0"/>
          <a:chOff x="0" y="0"/>
          <a:chExt cx="0" cy="0"/>
        </a:xfrm>
      </p:grpSpPr>
      <p:sp>
        <p:nvSpPr>
          <p:cNvPr id="75" name="Shape 75"/>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76" name="Shape 76"/>
          <p:cNvSpPr txBox="1"/>
          <p:nvPr>
            <p:ph idx="1" type="body"/>
          </p:nvPr>
        </p:nvSpPr>
        <p:spPr>
          <a:xfrm>
            <a:off x="1155700" y="2603500"/>
            <a:ext cx="6889750" cy="5702299"/>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7" name="Shape 77"/>
          <p:cNvSpPr txBox="1"/>
          <p:nvPr>
            <p:ph idx="2" type="body"/>
          </p:nvPr>
        </p:nvSpPr>
        <p:spPr>
          <a:xfrm>
            <a:off x="8197850" y="2603500"/>
            <a:ext cx="6889750" cy="5702299"/>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5" name="Shape 15"/>
        <p:cNvGrpSpPr/>
        <p:nvPr/>
      </p:nvGrpSpPr>
      <p:grpSpPr>
        <a:xfrm>
          <a:off x="0" y="0"/>
          <a:ext cx="0" cy="0"/>
          <a:chOff x="0" y="0"/>
          <a:chExt cx="0" cy="0"/>
        </a:xfrm>
      </p:grpSpPr>
      <p:sp>
        <p:nvSpPr>
          <p:cNvPr id="16" name="Shape 16"/>
          <p:cNvSpPr txBox="1"/>
          <p:nvPr>
            <p:ph type="title"/>
          </p:nvPr>
        </p:nvSpPr>
        <p:spPr>
          <a:xfrm>
            <a:off x="1155700" y="1536700"/>
            <a:ext cx="13931900" cy="3086099"/>
          </a:xfrm>
          <a:prstGeom prst="rect">
            <a:avLst/>
          </a:prstGeom>
          <a:noFill/>
          <a:ln>
            <a:noFill/>
          </a:ln>
        </p:spPr>
        <p:txBody>
          <a:bodyPr anchorCtr="0" anchor="b"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7" name="Shape 17"/>
          <p:cNvSpPr txBox="1"/>
          <p:nvPr>
            <p:ph idx="1" type="body"/>
          </p:nvPr>
        </p:nvSpPr>
        <p:spPr>
          <a:xfrm rot="5400000">
            <a:off x="7594599" y="-1727200"/>
            <a:ext cx="1054100" cy="13931900"/>
          </a:xfrm>
          <a:prstGeom prst="rect">
            <a:avLst/>
          </a:prstGeom>
          <a:noFill/>
          <a:ln>
            <a:noFill/>
          </a:ln>
        </p:spPr>
        <p:txBody>
          <a:bodyPr anchorCtr="0" anchor="t" bIns="91425" lIns="91425" rIns="91425" tIns="91425"/>
          <a:lstStyle>
            <a:lvl1pPr indent="-342900" lvl="0" marL="342900" rtl="0" algn="ctr">
              <a:spcBef>
                <a:spcPts val="0"/>
              </a:spcBef>
              <a:spcAft>
                <a:spcPts val="0"/>
              </a:spcAft>
              <a:defRPr/>
            </a:lvl1pPr>
            <a:lvl2pPr indent="-285750" lvl="1" marL="742950" rtl="0" algn="ctr">
              <a:spcBef>
                <a:spcPts val="0"/>
              </a:spcBef>
              <a:spcAft>
                <a:spcPts val="0"/>
              </a:spcAft>
              <a:defRPr/>
            </a:lvl2pPr>
            <a:lvl3pPr indent="-228600" lvl="2" marL="1143000" rtl="0" algn="ctr">
              <a:spcBef>
                <a:spcPts val="0"/>
              </a:spcBef>
              <a:spcAft>
                <a:spcPts val="0"/>
              </a:spcAft>
              <a:defRPr/>
            </a:lvl3pPr>
            <a:lvl4pPr indent="-228600" lvl="3" marL="1600200" rtl="0" algn="ctr">
              <a:spcBef>
                <a:spcPts val="0"/>
              </a:spcBef>
              <a:spcAft>
                <a:spcPts val="0"/>
              </a:spcAft>
              <a:defRPr/>
            </a:lvl4pPr>
            <a:lvl5pPr indent="-228600" lvl="4" marL="2057400"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78" name="Shape 78"/>
        <p:cNvGrpSpPr/>
        <p:nvPr/>
      </p:nvGrpSpPr>
      <p:grpSpPr>
        <a:xfrm>
          <a:off x="0" y="0"/>
          <a:ext cx="0" cy="0"/>
          <a:chOff x="0" y="0"/>
          <a:chExt cx="0" cy="0"/>
        </a:xfrm>
      </p:grpSpPr>
      <p:sp>
        <p:nvSpPr>
          <p:cNvPr id="79" name="Shape 79"/>
          <p:cNvSpPr txBox="1"/>
          <p:nvPr>
            <p:ph type="title"/>
          </p:nvPr>
        </p:nvSpPr>
        <p:spPr>
          <a:xfrm>
            <a:off x="1284287" y="5875337"/>
            <a:ext cx="13817599" cy="1816099"/>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0" name="Shape 80"/>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81" name="Shape 81"/>
        <p:cNvGrpSpPr/>
        <p:nvPr/>
      </p:nvGrpSpPr>
      <p:grpSpPr>
        <a:xfrm>
          <a:off x="0" y="0"/>
          <a:ext cx="0" cy="0"/>
          <a:chOff x="0" y="0"/>
          <a:chExt cx="0" cy="0"/>
        </a:xfrm>
      </p:grpSpPr>
      <p:sp>
        <p:nvSpPr>
          <p:cNvPr id="82" name="Shape 82"/>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83" name="Shape 83"/>
          <p:cNvSpPr txBox="1"/>
          <p:nvPr>
            <p:ph idx="1" type="body"/>
          </p:nvPr>
        </p:nvSpPr>
        <p:spPr>
          <a:xfrm>
            <a:off x="1155700" y="2603500"/>
            <a:ext cx="13931900" cy="5702299"/>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4" name="Shape 84"/>
        <p:cNvGrpSpPr/>
        <p:nvPr/>
      </p:nvGrpSpPr>
      <p:grpSpPr>
        <a:xfrm>
          <a:off x="0" y="0"/>
          <a:ext cx="0" cy="0"/>
          <a:chOff x="0" y="0"/>
          <a:chExt cx="0" cy="0"/>
        </a:xfrm>
      </p:grpSpPr>
      <p:sp>
        <p:nvSpPr>
          <p:cNvPr id="85" name="Shape 85"/>
          <p:cNvSpPr txBox="1"/>
          <p:nvPr>
            <p:ph type="ctrTitle"/>
          </p:nvPr>
        </p:nvSpPr>
        <p:spPr>
          <a:xfrm>
            <a:off x="1219200" y="2840038"/>
            <a:ext cx="13817599" cy="1960561"/>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86" name="Shape 86"/>
          <p:cNvSpPr txBox="1"/>
          <p:nvPr>
            <p:ph idx="1" type="subTitle"/>
          </p:nvPr>
        </p:nvSpPr>
        <p:spPr>
          <a:xfrm>
            <a:off x="2438400" y="5181600"/>
            <a:ext cx="11379200" cy="2336800"/>
          </a:xfrm>
          <a:prstGeom prst="rect">
            <a:avLst/>
          </a:prstGeom>
          <a:noFill/>
          <a:ln>
            <a:noFill/>
          </a:ln>
        </p:spPr>
        <p:txBody>
          <a:bodyPr anchorCtr="0" anchor="ctr" bIns="91425" lIns="91425" rIns="91425" tIns="91425"/>
          <a:lstStyle>
            <a:lvl1pPr indent="0" lvl="0" marL="0" marR="0" rtl="0" algn="ctr">
              <a:spcBef>
                <a:spcPts val="3500"/>
              </a:spcBef>
              <a:spcAft>
                <a:spcPts val="0"/>
              </a:spcAft>
              <a:buClr>
                <a:schemeClr val="lt1"/>
              </a:buClr>
              <a:buFont typeface="Cabin"/>
              <a:buNone/>
              <a:defRPr/>
            </a:lvl1pPr>
            <a:lvl2pPr indent="0" lvl="1" marL="457200" marR="0" rtl="0" algn="ctr">
              <a:spcBef>
                <a:spcPts val="3500"/>
              </a:spcBef>
              <a:spcAft>
                <a:spcPts val="0"/>
              </a:spcAft>
              <a:buClr>
                <a:schemeClr val="lt1"/>
              </a:buClr>
              <a:buFont typeface="Cabin"/>
              <a:buNone/>
              <a:defRPr/>
            </a:lvl2pPr>
            <a:lvl3pPr indent="0" lvl="2" marL="914400" marR="0" rtl="0" algn="ctr">
              <a:spcBef>
                <a:spcPts val="3500"/>
              </a:spcBef>
              <a:spcAft>
                <a:spcPts val="0"/>
              </a:spcAft>
              <a:buClr>
                <a:schemeClr val="lt1"/>
              </a:buClr>
              <a:buFont typeface="Cabin"/>
              <a:buNone/>
              <a:defRPr/>
            </a:lvl3pPr>
            <a:lvl4pPr indent="0" lvl="3" marL="1371600" marR="0" rtl="0" algn="ctr">
              <a:spcBef>
                <a:spcPts val="3500"/>
              </a:spcBef>
              <a:spcAft>
                <a:spcPts val="0"/>
              </a:spcAft>
              <a:buClr>
                <a:schemeClr val="lt1"/>
              </a:buClr>
              <a:buFont typeface="Cabin"/>
              <a:buNone/>
              <a:defRPr/>
            </a:lvl4pPr>
            <a:lvl5pPr indent="0" lvl="4" marL="1828800" marR="0" rtl="0" algn="ctr">
              <a:spcBef>
                <a:spcPts val="3500"/>
              </a:spcBef>
              <a:spcAft>
                <a:spcPts val="0"/>
              </a:spcAft>
              <a:buClr>
                <a:schemeClr val="lt1"/>
              </a:buClr>
              <a:buFont typeface="Cabin"/>
              <a:buNone/>
              <a:defRPr/>
            </a:lvl5pPr>
            <a:lvl6pPr indent="0" lvl="5" marL="2286000" marR="0" rtl="0" algn="ctr">
              <a:spcBef>
                <a:spcPts val="3500"/>
              </a:spcBef>
              <a:spcAft>
                <a:spcPts val="0"/>
              </a:spcAft>
              <a:buClr>
                <a:schemeClr val="lt1"/>
              </a:buClr>
              <a:buFont typeface="Cabin"/>
              <a:buNone/>
              <a:defRPr/>
            </a:lvl6pPr>
            <a:lvl7pPr indent="0" lvl="6" marL="2743200" marR="0" rtl="0" algn="ctr">
              <a:spcBef>
                <a:spcPts val="3500"/>
              </a:spcBef>
              <a:spcAft>
                <a:spcPts val="0"/>
              </a:spcAft>
              <a:buClr>
                <a:schemeClr val="lt1"/>
              </a:buClr>
              <a:buFont typeface="Cabin"/>
              <a:buNone/>
              <a:defRPr/>
            </a:lvl7pPr>
            <a:lvl8pPr indent="0" lvl="7" marL="3200400" marR="0" rtl="0" algn="ctr">
              <a:spcBef>
                <a:spcPts val="3500"/>
              </a:spcBef>
              <a:spcAft>
                <a:spcPts val="0"/>
              </a:spcAft>
              <a:buClr>
                <a:schemeClr val="lt1"/>
              </a:buClr>
              <a:buFont typeface="Cabin"/>
              <a:buNone/>
              <a:defRPr/>
            </a:lvl8pPr>
            <a:lvl9pPr indent="0" lvl="8" marL="3657600" marR="0" rtl="0" algn="ctr">
              <a:spcBef>
                <a:spcPts val="3500"/>
              </a:spcBef>
              <a:spcAft>
                <a:spcPts val="0"/>
              </a:spcAft>
              <a:buClr>
                <a:schemeClr val="lt1"/>
              </a:buClr>
              <a:buFont typeface="Cabin"/>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90" name="Shape 90"/>
        <p:cNvGrpSpPr/>
        <p:nvPr/>
      </p:nvGrpSpPr>
      <p:grpSpPr>
        <a:xfrm>
          <a:off x="0" y="0"/>
          <a:ext cx="0" cy="0"/>
          <a:chOff x="0" y="0"/>
          <a:chExt cx="0" cy="0"/>
        </a:xfrm>
      </p:grpSpPr>
      <p:sp>
        <p:nvSpPr>
          <p:cNvPr id="91" name="Shape 91"/>
          <p:cNvSpPr txBox="1"/>
          <p:nvPr>
            <p:ph type="title"/>
          </p:nvPr>
        </p:nvSpPr>
        <p:spPr>
          <a:xfrm rot="5400000">
            <a:off x="9313862" y="2532062"/>
            <a:ext cx="8064499" cy="3482975"/>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92" name="Shape 92"/>
          <p:cNvSpPr txBox="1"/>
          <p:nvPr>
            <p:ph idx="1" type="body"/>
          </p:nvPr>
        </p:nvSpPr>
        <p:spPr>
          <a:xfrm rot="5400000">
            <a:off x="2271712" y="-874712"/>
            <a:ext cx="8064499" cy="10296524"/>
          </a:xfrm>
          <a:prstGeom prst="rect">
            <a:avLst/>
          </a:prstGeom>
          <a:noFill/>
          <a:ln>
            <a:noFill/>
          </a:ln>
        </p:spPr>
        <p:txBody>
          <a:bodyPr anchorCtr="0" anchor="ctr" bIns="91425" lIns="91425" rIns="91425" tIns="91425"/>
          <a:lstStyle>
            <a:lvl1pPr indent="-164211" lvl="0" marL="711200" rtl="0" algn="l">
              <a:spcBef>
                <a:spcPts val="3500"/>
              </a:spcBef>
              <a:spcAft>
                <a:spcPts val="0"/>
              </a:spcAft>
              <a:buClr>
                <a:schemeClr val="lt1"/>
              </a:buClr>
              <a:buFont typeface="Cabin"/>
              <a:buChar char="•"/>
              <a:defRPr/>
            </a:lvl1pPr>
            <a:lvl2pPr indent="-164211" lvl="1" marL="1003300" rtl="0" algn="l">
              <a:spcBef>
                <a:spcPts val="3500"/>
              </a:spcBef>
              <a:spcAft>
                <a:spcPts val="0"/>
              </a:spcAft>
              <a:buClr>
                <a:schemeClr val="lt1"/>
              </a:buClr>
              <a:buFont typeface="Cabin"/>
              <a:buChar char="•"/>
              <a:defRPr/>
            </a:lvl2pPr>
            <a:lvl3pPr indent="-164211" lvl="2" marL="1295400" rtl="0" algn="l">
              <a:spcBef>
                <a:spcPts val="3500"/>
              </a:spcBef>
              <a:spcAft>
                <a:spcPts val="0"/>
              </a:spcAft>
              <a:buClr>
                <a:schemeClr val="lt1"/>
              </a:buClr>
              <a:buFont typeface="Cabin"/>
              <a:buChar char="•"/>
              <a:defRPr/>
            </a:lvl3pPr>
            <a:lvl4pPr indent="-164211" lvl="3" marL="1600200" rtl="0" algn="l">
              <a:spcBef>
                <a:spcPts val="3500"/>
              </a:spcBef>
              <a:spcAft>
                <a:spcPts val="0"/>
              </a:spcAft>
              <a:buClr>
                <a:schemeClr val="lt1"/>
              </a:buClr>
              <a:buFont typeface="Cabin"/>
              <a:buChar char="•"/>
              <a:defRPr/>
            </a:lvl4pPr>
            <a:lvl5pPr indent="-164210" lvl="4" marL="1892300" rtl="0" algn="l">
              <a:spcBef>
                <a:spcPts val="3500"/>
              </a:spcBef>
              <a:spcAft>
                <a:spcPts val="0"/>
              </a:spcAft>
              <a:buClr>
                <a:schemeClr val="lt1"/>
              </a:buClr>
              <a:buFont typeface="Cabin"/>
              <a:buChar char="•"/>
              <a:defRPr/>
            </a:lvl5pPr>
            <a:lvl6pPr indent="-164210" lvl="5" marL="2349500" rtl="0" algn="l">
              <a:spcBef>
                <a:spcPts val="3500"/>
              </a:spcBef>
              <a:spcAft>
                <a:spcPts val="0"/>
              </a:spcAft>
              <a:buClr>
                <a:schemeClr val="lt1"/>
              </a:buClr>
              <a:buFont typeface="Cabin"/>
              <a:buChar char="•"/>
              <a:defRPr/>
            </a:lvl6pPr>
            <a:lvl7pPr indent="-164210" lvl="6" marL="2806700" rtl="0" algn="l">
              <a:spcBef>
                <a:spcPts val="3500"/>
              </a:spcBef>
              <a:spcAft>
                <a:spcPts val="0"/>
              </a:spcAft>
              <a:buClr>
                <a:schemeClr val="lt1"/>
              </a:buClr>
              <a:buFont typeface="Cabin"/>
              <a:buChar char="•"/>
              <a:defRPr/>
            </a:lvl7pPr>
            <a:lvl8pPr indent="-164210" lvl="7" marL="3263900" rtl="0" algn="l">
              <a:spcBef>
                <a:spcPts val="3500"/>
              </a:spcBef>
              <a:spcAft>
                <a:spcPts val="0"/>
              </a:spcAft>
              <a:buClr>
                <a:schemeClr val="lt1"/>
              </a:buClr>
              <a:buFont typeface="Cabin"/>
              <a:buChar char="•"/>
              <a:defRPr/>
            </a:lvl8pPr>
            <a:lvl9pPr indent="-164210"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93" name="Shape 93"/>
        <p:cNvGrpSpPr/>
        <p:nvPr/>
      </p:nvGrpSpPr>
      <p:grpSpPr>
        <a:xfrm>
          <a:off x="0" y="0"/>
          <a:ext cx="0" cy="0"/>
          <a:chOff x="0" y="0"/>
          <a:chExt cx="0" cy="0"/>
        </a:xfrm>
      </p:grpSpPr>
      <p:sp>
        <p:nvSpPr>
          <p:cNvPr id="94" name="Shape 94"/>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95" name="Shape 95"/>
          <p:cNvSpPr txBox="1"/>
          <p:nvPr>
            <p:ph idx="1" type="body"/>
          </p:nvPr>
        </p:nvSpPr>
        <p:spPr>
          <a:xfrm rot="5400000">
            <a:off x="5270500" y="-1511300"/>
            <a:ext cx="5702299" cy="13931900"/>
          </a:xfrm>
          <a:prstGeom prst="rect">
            <a:avLst/>
          </a:prstGeom>
          <a:noFill/>
          <a:ln>
            <a:noFill/>
          </a:ln>
        </p:spPr>
        <p:txBody>
          <a:bodyPr anchorCtr="0" anchor="ctr" bIns="91425" lIns="91425" rIns="91425" tIns="91425"/>
          <a:lstStyle>
            <a:lvl1pPr indent="-164211" lvl="0" marL="711200" rtl="0" algn="l">
              <a:spcBef>
                <a:spcPts val="3500"/>
              </a:spcBef>
              <a:spcAft>
                <a:spcPts val="0"/>
              </a:spcAft>
              <a:buClr>
                <a:schemeClr val="lt1"/>
              </a:buClr>
              <a:buFont typeface="Cabin"/>
              <a:buChar char="•"/>
              <a:defRPr/>
            </a:lvl1pPr>
            <a:lvl2pPr indent="-164211" lvl="1" marL="1003300" rtl="0" algn="l">
              <a:spcBef>
                <a:spcPts val="3500"/>
              </a:spcBef>
              <a:spcAft>
                <a:spcPts val="0"/>
              </a:spcAft>
              <a:buClr>
                <a:schemeClr val="lt1"/>
              </a:buClr>
              <a:buFont typeface="Cabin"/>
              <a:buChar char="•"/>
              <a:defRPr/>
            </a:lvl2pPr>
            <a:lvl3pPr indent="-164211" lvl="2" marL="1295400" rtl="0" algn="l">
              <a:spcBef>
                <a:spcPts val="3500"/>
              </a:spcBef>
              <a:spcAft>
                <a:spcPts val="0"/>
              </a:spcAft>
              <a:buClr>
                <a:schemeClr val="lt1"/>
              </a:buClr>
              <a:buFont typeface="Cabin"/>
              <a:buChar char="•"/>
              <a:defRPr/>
            </a:lvl3pPr>
            <a:lvl4pPr indent="-164211" lvl="3" marL="1600200" rtl="0" algn="l">
              <a:spcBef>
                <a:spcPts val="3500"/>
              </a:spcBef>
              <a:spcAft>
                <a:spcPts val="0"/>
              </a:spcAft>
              <a:buClr>
                <a:schemeClr val="lt1"/>
              </a:buClr>
              <a:buFont typeface="Cabin"/>
              <a:buChar char="•"/>
              <a:defRPr/>
            </a:lvl4pPr>
            <a:lvl5pPr indent="-164210" lvl="4" marL="1892300" rtl="0" algn="l">
              <a:spcBef>
                <a:spcPts val="3500"/>
              </a:spcBef>
              <a:spcAft>
                <a:spcPts val="0"/>
              </a:spcAft>
              <a:buClr>
                <a:schemeClr val="lt1"/>
              </a:buClr>
              <a:buFont typeface="Cabin"/>
              <a:buChar char="•"/>
              <a:defRPr/>
            </a:lvl5pPr>
            <a:lvl6pPr indent="-164210" lvl="5" marL="2349500" rtl="0" algn="l">
              <a:spcBef>
                <a:spcPts val="3500"/>
              </a:spcBef>
              <a:spcAft>
                <a:spcPts val="0"/>
              </a:spcAft>
              <a:buClr>
                <a:schemeClr val="lt1"/>
              </a:buClr>
              <a:buFont typeface="Cabin"/>
              <a:buChar char="•"/>
              <a:defRPr/>
            </a:lvl6pPr>
            <a:lvl7pPr indent="-164210" lvl="6" marL="2806700" rtl="0" algn="l">
              <a:spcBef>
                <a:spcPts val="3500"/>
              </a:spcBef>
              <a:spcAft>
                <a:spcPts val="0"/>
              </a:spcAft>
              <a:buClr>
                <a:schemeClr val="lt1"/>
              </a:buClr>
              <a:buFont typeface="Cabin"/>
              <a:buChar char="•"/>
              <a:defRPr/>
            </a:lvl7pPr>
            <a:lvl8pPr indent="-164210" lvl="7" marL="3263900" rtl="0" algn="l">
              <a:spcBef>
                <a:spcPts val="3500"/>
              </a:spcBef>
              <a:spcAft>
                <a:spcPts val="0"/>
              </a:spcAft>
              <a:buClr>
                <a:schemeClr val="lt1"/>
              </a:buClr>
              <a:buFont typeface="Cabin"/>
              <a:buChar char="•"/>
              <a:defRPr/>
            </a:lvl8pPr>
            <a:lvl9pPr indent="-164210"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96" name="Shape 96"/>
        <p:cNvGrpSpPr/>
        <p:nvPr/>
      </p:nvGrpSpPr>
      <p:grpSpPr>
        <a:xfrm>
          <a:off x="0" y="0"/>
          <a:ext cx="0" cy="0"/>
          <a:chOff x="0" y="0"/>
          <a:chExt cx="0" cy="0"/>
        </a:xfrm>
      </p:grpSpPr>
      <p:sp>
        <p:nvSpPr>
          <p:cNvPr id="97" name="Shape 97"/>
          <p:cNvSpPr txBox="1"/>
          <p:nvPr>
            <p:ph type="title"/>
          </p:nvPr>
        </p:nvSpPr>
        <p:spPr>
          <a:xfrm>
            <a:off x="3186113" y="6400800"/>
            <a:ext cx="9753599" cy="75564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8" name="Shape 98"/>
          <p:cNvSpPr/>
          <p:nvPr>
            <p:ph idx="2" type="pic"/>
          </p:nvPr>
        </p:nvSpPr>
        <p:spPr>
          <a:xfrm>
            <a:off x="3186113" y="817562"/>
            <a:ext cx="9753599" cy="5486399"/>
          </a:xfrm>
          <a:prstGeom prst="rect">
            <a:avLst/>
          </a:prstGeom>
          <a:noFill/>
          <a:ln>
            <a:noFill/>
          </a:ln>
        </p:spPr>
      </p:sp>
      <p:sp>
        <p:nvSpPr>
          <p:cNvPr id="99" name="Shape 99"/>
          <p:cNvSpPr txBox="1"/>
          <p:nvPr>
            <p:ph idx="1" type="body"/>
          </p:nvPr>
        </p:nvSpPr>
        <p:spPr>
          <a:xfrm>
            <a:off x="3186113" y="7156450"/>
            <a:ext cx="9753599" cy="1073150"/>
          </a:xfrm>
          <a:prstGeom prst="rect">
            <a:avLst/>
          </a:prstGeom>
          <a:noFill/>
          <a:ln>
            <a:noFill/>
          </a:ln>
        </p:spPr>
        <p:txBody>
          <a:bodyPr anchorCtr="0" anchor="ctr"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00" name="Shape 100"/>
        <p:cNvGrpSpPr/>
        <p:nvPr/>
      </p:nvGrpSpPr>
      <p:grpSpPr>
        <a:xfrm>
          <a:off x="0" y="0"/>
          <a:ext cx="0" cy="0"/>
          <a:chOff x="0" y="0"/>
          <a:chExt cx="0" cy="0"/>
        </a:xfrm>
      </p:grpSpPr>
      <p:sp>
        <p:nvSpPr>
          <p:cNvPr id="101" name="Shape 101"/>
          <p:cNvSpPr txBox="1"/>
          <p:nvPr>
            <p:ph type="title"/>
          </p:nvPr>
        </p:nvSpPr>
        <p:spPr>
          <a:xfrm>
            <a:off x="812800" y="363537"/>
            <a:ext cx="5348287" cy="1549400"/>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2" name="Shape 102"/>
          <p:cNvSpPr txBox="1"/>
          <p:nvPr>
            <p:ph idx="1" type="body"/>
          </p:nvPr>
        </p:nvSpPr>
        <p:spPr>
          <a:xfrm>
            <a:off x="6356350" y="363537"/>
            <a:ext cx="9086849" cy="780415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3" name="Shape 103"/>
          <p:cNvSpPr txBox="1"/>
          <p:nvPr>
            <p:ph idx="2" type="body"/>
          </p:nvPr>
        </p:nvSpPr>
        <p:spPr>
          <a:xfrm>
            <a:off x="812800" y="1912938"/>
            <a:ext cx="5348287" cy="6254749"/>
          </a:xfrm>
          <a:prstGeom prst="rect">
            <a:avLst/>
          </a:prstGeom>
          <a:noFill/>
          <a:ln>
            <a:noFill/>
          </a:ln>
        </p:spPr>
        <p:txBody>
          <a:bodyPr anchorCtr="0" anchor="ctr"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04" name="Shape 104"/>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05" name="Shape 105"/>
        <p:cNvGrpSpPr/>
        <p:nvPr/>
      </p:nvGrpSpPr>
      <p:grpSpPr>
        <a:xfrm>
          <a:off x="0" y="0"/>
          <a:ext cx="0" cy="0"/>
          <a:chOff x="0" y="0"/>
          <a:chExt cx="0" cy="0"/>
        </a:xfrm>
      </p:grpSpPr>
      <p:sp>
        <p:nvSpPr>
          <p:cNvPr id="106" name="Shape 106"/>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07" name="Shape 107"/>
        <p:cNvGrpSpPr/>
        <p:nvPr/>
      </p:nvGrpSpPr>
      <p:grpSpPr>
        <a:xfrm>
          <a:off x="0" y="0"/>
          <a:ext cx="0" cy="0"/>
          <a:chOff x="0" y="0"/>
          <a:chExt cx="0" cy="0"/>
        </a:xfrm>
      </p:grpSpPr>
      <p:sp>
        <p:nvSpPr>
          <p:cNvPr id="108" name="Shape 108"/>
          <p:cNvSpPr txBox="1"/>
          <p:nvPr>
            <p:ph type="title"/>
          </p:nvPr>
        </p:nvSpPr>
        <p:spPr>
          <a:xfrm>
            <a:off x="812800" y="366712"/>
            <a:ext cx="14630400" cy="15240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9" name="Shape 109"/>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10" name="Shape 110"/>
          <p:cNvSpPr txBox="1"/>
          <p:nvPr>
            <p:ph idx="2" type="body"/>
          </p:nvPr>
        </p:nvSpPr>
        <p:spPr>
          <a:xfrm>
            <a:off x="812800" y="2900363"/>
            <a:ext cx="7181849" cy="5267324"/>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1" name="Shape 111"/>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12" name="Shape 112"/>
          <p:cNvSpPr txBox="1"/>
          <p:nvPr>
            <p:ph idx="4" type="body"/>
          </p:nvPr>
        </p:nvSpPr>
        <p:spPr>
          <a:xfrm>
            <a:off x="8258175" y="2900363"/>
            <a:ext cx="7185024" cy="5267324"/>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8" name="Shape 18"/>
        <p:cNvGrpSpPr/>
        <p:nvPr/>
      </p:nvGrpSpPr>
      <p:grpSpPr>
        <a:xfrm>
          <a:off x="0" y="0"/>
          <a:ext cx="0" cy="0"/>
          <a:chOff x="0" y="0"/>
          <a:chExt cx="0" cy="0"/>
        </a:xfrm>
      </p:grpSpPr>
      <p:sp>
        <p:nvSpPr>
          <p:cNvPr id="19" name="Shape 19"/>
          <p:cNvSpPr txBox="1"/>
          <p:nvPr>
            <p:ph type="title"/>
          </p:nvPr>
        </p:nvSpPr>
        <p:spPr>
          <a:xfrm>
            <a:off x="3186113" y="6400800"/>
            <a:ext cx="9753599" cy="75564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0" name="Shape 20"/>
          <p:cNvSpPr/>
          <p:nvPr>
            <p:ph idx="2" type="pic"/>
          </p:nvPr>
        </p:nvSpPr>
        <p:spPr>
          <a:xfrm>
            <a:off x="3186113" y="817562"/>
            <a:ext cx="9753599" cy="5486399"/>
          </a:xfrm>
          <a:prstGeom prst="rect">
            <a:avLst/>
          </a:prstGeom>
          <a:noFill/>
          <a:ln>
            <a:noFill/>
          </a:ln>
        </p:spPr>
      </p:sp>
      <p:sp>
        <p:nvSpPr>
          <p:cNvPr id="21" name="Shape 21"/>
          <p:cNvSpPr txBox="1"/>
          <p:nvPr>
            <p:ph idx="1" type="body"/>
          </p:nvPr>
        </p:nvSpPr>
        <p:spPr>
          <a:xfrm>
            <a:off x="3186113" y="7156450"/>
            <a:ext cx="9753599" cy="1073150"/>
          </a:xfrm>
          <a:prstGeom prst="rect">
            <a:avLst/>
          </a:prstGeom>
          <a:noFill/>
          <a:ln>
            <a:noFill/>
          </a:ln>
        </p:spPr>
        <p:txBody>
          <a:bodyPr anchorCtr="0" anchor="t"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13" name="Shape 113"/>
        <p:cNvGrpSpPr/>
        <p:nvPr/>
      </p:nvGrpSpPr>
      <p:grpSpPr>
        <a:xfrm>
          <a:off x="0" y="0"/>
          <a:ext cx="0" cy="0"/>
          <a:chOff x="0" y="0"/>
          <a:chExt cx="0" cy="0"/>
        </a:xfrm>
      </p:grpSpPr>
      <p:sp>
        <p:nvSpPr>
          <p:cNvPr id="114" name="Shape 114"/>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15" name="Shape 115"/>
          <p:cNvSpPr txBox="1"/>
          <p:nvPr>
            <p:ph idx="1" type="body"/>
          </p:nvPr>
        </p:nvSpPr>
        <p:spPr>
          <a:xfrm>
            <a:off x="1155700" y="2603500"/>
            <a:ext cx="6889750" cy="5702299"/>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6" name="Shape 116"/>
          <p:cNvSpPr txBox="1"/>
          <p:nvPr>
            <p:ph idx="2" type="body"/>
          </p:nvPr>
        </p:nvSpPr>
        <p:spPr>
          <a:xfrm>
            <a:off x="8197850" y="2603500"/>
            <a:ext cx="6889750" cy="5702299"/>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17" name="Shape 117"/>
        <p:cNvGrpSpPr/>
        <p:nvPr/>
      </p:nvGrpSpPr>
      <p:grpSpPr>
        <a:xfrm>
          <a:off x="0" y="0"/>
          <a:ext cx="0" cy="0"/>
          <a:chOff x="0" y="0"/>
          <a:chExt cx="0" cy="0"/>
        </a:xfrm>
      </p:grpSpPr>
      <p:sp>
        <p:nvSpPr>
          <p:cNvPr id="118" name="Shape 118"/>
          <p:cNvSpPr txBox="1"/>
          <p:nvPr>
            <p:ph type="title"/>
          </p:nvPr>
        </p:nvSpPr>
        <p:spPr>
          <a:xfrm>
            <a:off x="1284287" y="5875337"/>
            <a:ext cx="13817599" cy="1816099"/>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9" name="Shape 119"/>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20" name="Shape 120"/>
        <p:cNvGrpSpPr/>
        <p:nvPr/>
      </p:nvGrpSpPr>
      <p:grpSpPr>
        <a:xfrm>
          <a:off x="0" y="0"/>
          <a:ext cx="0" cy="0"/>
          <a:chOff x="0" y="0"/>
          <a:chExt cx="0" cy="0"/>
        </a:xfrm>
      </p:grpSpPr>
      <p:sp>
        <p:nvSpPr>
          <p:cNvPr id="121" name="Shape 121"/>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22" name="Shape 122"/>
          <p:cNvSpPr txBox="1"/>
          <p:nvPr>
            <p:ph idx="1" type="body"/>
          </p:nvPr>
        </p:nvSpPr>
        <p:spPr>
          <a:xfrm>
            <a:off x="1155700" y="2603500"/>
            <a:ext cx="13931900" cy="5702299"/>
          </a:xfrm>
          <a:prstGeom prst="rect">
            <a:avLst/>
          </a:prstGeom>
          <a:noFill/>
          <a:ln>
            <a:noFill/>
          </a:ln>
        </p:spPr>
        <p:txBody>
          <a:bodyPr anchorCtr="0" anchor="ctr" bIns="91425" lIns="91425" rIns="91425" tIns="91425"/>
          <a:lstStyle>
            <a:lvl1pPr indent="-164211" lvl="0" marL="711200" rtl="0" algn="l">
              <a:spcBef>
                <a:spcPts val="3500"/>
              </a:spcBef>
              <a:spcAft>
                <a:spcPts val="0"/>
              </a:spcAft>
              <a:buClr>
                <a:schemeClr val="lt1"/>
              </a:buClr>
              <a:buFont typeface="Cabin"/>
              <a:buChar char="•"/>
              <a:defRPr/>
            </a:lvl1pPr>
            <a:lvl2pPr indent="-164211" lvl="1" marL="1003300" rtl="0" algn="l">
              <a:spcBef>
                <a:spcPts val="3500"/>
              </a:spcBef>
              <a:spcAft>
                <a:spcPts val="0"/>
              </a:spcAft>
              <a:buClr>
                <a:schemeClr val="lt1"/>
              </a:buClr>
              <a:buFont typeface="Cabin"/>
              <a:buChar char="•"/>
              <a:defRPr/>
            </a:lvl2pPr>
            <a:lvl3pPr indent="-164211" lvl="2" marL="1295400" rtl="0" algn="l">
              <a:spcBef>
                <a:spcPts val="3500"/>
              </a:spcBef>
              <a:spcAft>
                <a:spcPts val="0"/>
              </a:spcAft>
              <a:buClr>
                <a:schemeClr val="lt1"/>
              </a:buClr>
              <a:buFont typeface="Cabin"/>
              <a:buChar char="•"/>
              <a:defRPr/>
            </a:lvl3pPr>
            <a:lvl4pPr indent="-164211" lvl="3" marL="1600200" rtl="0" algn="l">
              <a:spcBef>
                <a:spcPts val="3500"/>
              </a:spcBef>
              <a:spcAft>
                <a:spcPts val="0"/>
              </a:spcAft>
              <a:buClr>
                <a:schemeClr val="lt1"/>
              </a:buClr>
              <a:buFont typeface="Cabin"/>
              <a:buChar char="•"/>
              <a:defRPr/>
            </a:lvl4pPr>
            <a:lvl5pPr indent="-164210" lvl="4" marL="1892300" rtl="0" algn="l">
              <a:spcBef>
                <a:spcPts val="3500"/>
              </a:spcBef>
              <a:spcAft>
                <a:spcPts val="0"/>
              </a:spcAft>
              <a:buClr>
                <a:schemeClr val="lt1"/>
              </a:buClr>
              <a:buFont typeface="Cabin"/>
              <a:buChar char="•"/>
              <a:defRPr/>
            </a:lvl5pPr>
            <a:lvl6pPr indent="-164210" lvl="5" marL="2349500" rtl="0" algn="l">
              <a:spcBef>
                <a:spcPts val="3500"/>
              </a:spcBef>
              <a:spcAft>
                <a:spcPts val="0"/>
              </a:spcAft>
              <a:buClr>
                <a:schemeClr val="lt1"/>
              </a:buClr>
              <a:buFont typeface="Cabin"/>
              <a:buChar char="•"/>
              <a:defRPr/>
            </a:lvl6pPr>
            <a:lvl7pPr indent="-164210" lvl="6" marL="2806700" rtl="0" algn="l">
              <a:spcBef>
                <a:spcPts val="3500"/>
              </a:spcBef>
              <a:spcAft>
                <a:spcPts val="0"/>
              </a:spcAft>
              <a:buClr>
                <a:schemeClr val="lt1"/>
              </a:buClr>
              <a:buFont typeface="Cabin"/>
              <a:buChar char="•"/>
              <a:defRPr/>
            </a:lvl7pPr>
            <a:lvl8pPr indent="-164210" lvl="7" marL="3263900" rtl="0" algn="l">
              <a:spcBef>
                <a:spcPts val="3500"/>
              </a:spcBef>
              <a:spcAft>
                <a:spcPts val="0"/>
              </a:spcAft>
              <a:buClr>
                <a:schemeClr val="lt1"/>
              </a:buClr>
              <a:buFont typeface="Cabin"/>
              <a:buChar char="•"/>
              <a:defRPr/>
            </a:lvl8pPr>
            <a:lvl9pPr indent="-164210"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23" name="Shape 123"/>
        <p:cNvGrpSpPr/>
        <p:nvPr/>
      </p:nvGrpSpPr>
      <p:grpSpPr>
        <a:xfrm>
          <a:off x="0" y="0"/>
          <a:ext cx="0" cy="0"/>
          <a:chOff x="0" y="0"/>
          <a:chExt cx="0" cy="0"/>
        </a:xfrm>
      </p:grpSpPr>
      <p:sp>
        <p:nvSpPr>
          <p:cNvPr id="124" name="Shape 124"/>
          <p:cNvSpPr txBox="1"/>
          <p:nvPr>
            <p:ph type="ctrTitle"/>
          </p:nvPr>
        </p:nvSpPr>
        <p:spPr>
          <a:xfrm>
            <a:off x="1219200" y="2840038"/>
            <a:ext cx="13817599" cy="1960561"/>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125" name="Shape 125"/>
          <p:cNvSpPr txBox="1"/>
          <p:nvPr>
            <p:ph idx="1" type="subTitle"/>
          </p:nvPr>
        </p:nvSpPr>
        <p:spPr>
          <a:xfrm>
            <a:off x="2438400" y="5181600"/>
            <a:ext cx="11379200" cy="2336800"/>
          </a:xfrm>
          <a:prstGeom prst="rect">
            <a:avLst/>
          </a:prstGeom>
          <a:noFill/>
          <a:ln>
            <a:noFill/>
          </a:ln>
        </p:spPr>
        <p:txBody>
          <a:bodyPr anchorCtr="0" anchor="ctr" bIns="91425" lIns="91425" rIns="91425" tIns="91425"/>
          <a:lstStyle>
            <a:lvl1pPr indent="0" lvl="0" marL="0" marR="0" rtl="0" algn="ctr">
              <a:spcBef>
                <a:spcPts val="3500"/>
              </a:spcBef>
              <a:spcAft>
                <a:spcPts val="0"/>
              </a:spcAft>
              <a:buClr>
                <a:schemeClr val="lt1"/>
              </a:buClr>
              <a:buFont typeface="Cabin"/>
              <a:buNone/>
              <a:defRPr/>
            </a:lvl1pPr>
            <a:lvl2pPr indent="0" lvl="1" marL="457200" marR="0" rtl="0" algn="ctr">
              <a:spcBef>
                <a:spcPts val="3500"/>
              </a:spcBef>
              <a:spcAft>
                <a:spcPts val="0"/>
              </a:spcAft>
              <a:buClr>
                <a:schemeClr val="lt1"/>
              </a:buClr>
              <a:buFont typeface="Cabin"/>
              <a:buNone/>
              <a:defRPr/>
            </a:lvl2pPr>
            <a:lvl3pPr indent="0" lvl="2" marL="914400" marR="0" rtl="0" algn="ctr">
              <a:spcBef>
                <a:spcPts val="3500"/>
              </a:spcBef>
              <a:spcAft>
                <a:spcPts val="0"/>
              </a:spcAft>
              <a:buClr>
                <a:schemeClr val="lt1"/>
              </a:buClr>
              <a:buFont typeface="Cabin"/>
              <a:buNone/>
              <a:defRPr/>
            </a:lvl3pPr>
            <a:lvl4pPr indent="0" lvl="3" marL="1371600" marR="0" rtl="0" algn="ctr">
              <a:spcBef>
                <a:spcPts val="3500"/>
              </a:spcBef>
              <a:spcAft>
                <a:spcPts val="0"/>
              </a:spcAft>
              <a:buClr>
                <a:schemeClr val="lt1"/>
              </a:buClr>
              <a:buFont typeface="Cabin"/>
              <a:buNone/>
              <a:defRPr/>
            </a:lvl4pPr>
            <a:lvl5pPr indent="0" lvl="4" marL="1828800" marR="0" rtl="0" algn="ctr">
              <a:spcBef>
                <a:spcPts val="3500"/>
              </a:spcBef>
              <a:spcAft>
                <a:spcPts val="0"/>
              </a:spcAft>
              <a:buClr>
                <a:schemeClr val="lt1"/>
              </a:buClr>
              <a:buFont typeface="Cabin"/>
              <a:buNone/>
              <a:defRPr/>
            </a:lvl5pPr>
            <a:lvl6pPr indent="0" lvl="5" marL="2286000" marR="0" rtl="0" algn="ctr">
              <a:spcBef>
                <a:spcPts val="3500"/>
              </a:spcBef>
              <a:spcAft>
                <a:spcPts val="0"/>
              </a:spcAft>
              <a:buClr>
                <a:schemeClr val="lt1"/>
              </a:buClr>
              <a:buFont typeface="Cabin"/>
              <a:buNone/>
              <a:defRPr/>
            </a:lvl6pPr>
            <a:lvl7pPr indent="0" lvl="6" marL="2743200" marR="0" rtl="0" algn="ctr">
              <a:spcBef>
                <a:spcPts val="3500"/>
              </a:spcBef>
              <a:spcAft>
                <a:spcPts val="0"/>
              </a:spcAft>
              <a:buClr>
                <a:schemeClr val="lt1"/>
              </a:buClr>
              <a:buFont typeface="Cabin"/>
              <a:buNone/>
              <a:defRPr/>
            </a:lvl7pPr>
            <a:lvl8pPr indent="0" lvl="7" marL="3200400" marR="0" rtl="0" algn="ctr">
              <a:spcBef>
                <a:spcPts val="3500"/>
              </a:spcBef>
              <a:spcAft>
                <a:spcPts val="0"/>
              </a:spcAft>
              <a:buClr>
                <a:schemeClr val="lt1"/>
              </a:buClr>
              <a:buFont typeface="Cabin"/>
              <a:buNone/>
              <a:defRPr/>
            </a:lvl8pPr>
            <a:lvl9pPr indent="0" lvl="8" marL="3657600" marR="0" rtl="0" algn="ctr">
              <a:spcBef>
                <a:spcPts val="3500"/>
              </a:spcBef>
              <a:spcAft>
                <a:spcPts val="0"/>
              </a:spcAft>
              <a:buClr>
                <a:schemeClr val="lt1"/>
              </a:buClr>
              <a:buFont typeface="Cabin"/>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28" name="Shape 128"/>
        <p:cNvGrpSpPr/>
        <p:nvPr/>
      </p:nvGrpSpPr>
      <p:grpSpPr>
        <a:xfrm>
          <a:off x="0" y="0"/>
          <a:ext cx="0" cy="0"/>
          <a:chOff x="0" y="0"/>
          <a:chExt cx="0" cy="0"/>
        </a:xfrm>
      </p:grpSpPr>
      <p:sp>
        <p:nvSpPr>
          <p:cNvPr id="129" name="Shape 129"/>
          <p:cNvSpPr txBox="1"/>
          <p:nvPr>
            <p:ph type="title"/>
          </p:nvPr>
        </p:nvSpPr>
        <p:spPr>
          <a:xfrm rot="5400000">
            <a:off x="10597356" y="3321843"/>
            <a:ext cx="6034087" cy="36576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30" name="Shape 130"/>
          <p:cNvSpPr txBox="1"/>
          <p:nvPr>
            <p:ph idx="1" type="body"/>
          </p:nvPr>
        </p:nvSpPr>
        <p:spPr>
          <a:xfrm rot="5400000">
            <a:off x="3205956" y="-259556"/>
            <a:ext cx="6034087" cy="10820400"/>
          </a:xfrm>
          <a:prstGeom prst="rect">
            <a:avLst/>
          </a:prstGeom>
          <a:noFill/>
          <a:ln>
            <a:noFill/>
          </a:ln>
        </p:spPr>
        <p:txBody>
          <a:bodyPr anchorCtr="0" anchor="t" bIns="91425" lIns="91425" rIns="91425" tIns="91425"/>
          <a:lstStyle>
            <a:lvl1pPr indent="-342900" lvl="0" marL="342900" rtl="0" algn="ctr">
              <a:spcBef>
                <a:spcPts val="0"/>
              </a:spcBef>
              <a:spcAft>
                <a:spcPts val="0"/>
              </a:spcAft>
              <a:defRPr/>
            </a:lvl1pPr>
            <a:lvl2pPr indent="-285750" lvl="1" marL="742950" rtl="0" algn="ctr">
              <a:spcBef>
                <a:spcPts val="0"/>
              </a:spcBef>
              <a:spcAft>
                <a:spcPts val="0"/>
              </a:spcAft>
              <a:defRPr/>
            </a:lvl2pPr>
            <a:lvl3pPr indent="-228600" lvl="2" marL="1143000" rtl="0" algn="ctr">
              <a:spcBef>
                <a:spcPts val="0"/>
              </a:spcBef>
              <a:spcAft>
                <a:spcPts val="0"/>
              </a:spcAft>
              <a:defRPr/>
            </a:lvl3pPr>
            <a:lvl4pPr indent="-228600" lvl="3" marL="1600200" rtl="0" algn="ctr">
              <a:spcBef>
                <a:spcPts val="0"/>
              </a:spcBef>
              <a:spcAft>
                <a:spcPts val="0"/>
              </a:spcAft>
              <a:defRPr/>
            </a:lvl4pPr>
            <a:lvl5pPr indent="-228600" lvl="4" marL="2057400"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31" name="Shape 131"/>
        <p:cNvGrpSpPr/>
        <p:nvPr/>
      </p:nvGrpSpPr>
      <p:grpSpPr>
        <a:xfrm>
          <a:off x="0" y="0"/>
          <a:ext cx="0" cy="0"/>
          <a:chOff x="0" y="0"/>
          <a:chExt cx="0" cy="0"/>
        </a:xfrm>
      </p:grpSpPr>
      <p:sp>
        <p:nvSpPr>
          <p:cNvPr id="132" name="Shape 132"/>
          <p:cNvSpPr txBox="1"/>
          <p:nvPr>
            <p:ph type="title"/>
          </p:nvPr>
        </p:nvSpPr>
        <p:spPr>
          <a:xfrm>
            <a:off x="1155700" y="2781300"/>
            <a:ext cx="13931900" cy="356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33" name="Shape 133"/>
          <p:cNvSpPr txBox="1"/>
          <p:nvPr>
            <p:ph idx="1" type="body"/>
          </p:nvPr>
        </p:nvSpPr>
        <p:spPr>
          <a:xfrm rot="5400000">
            <a:off x="5110956" y="-2164556"/>
            <a:ext cx="6034087" cy="14630400"/>
          </a:xfrm>
          <a:prstGeom prst="rect">
            <a:avLst/>
          </a:prstGeom>
          <a:noFill/>
          <a:ln>
            <a:noFill/>
          </a:ln>
        </p:spPr>
        <p:txBody>
          <a:bodyPr anchorCtr="0" anchor="t" bIns="91425" lIns="91425" rIns="91425" tIns="91425"/>
          <a:lstStyle>
            <a:lvl1pPr indent="-342900" lvl="0" marL="342900" rtl="0" algn="ctr">
              <a:spcBef>
                <a:spcPts val="0"/>
              </a:spcBef>
              <a:spcAft>
                <a:spcPts val="0"/>
              </a:spcAft>
              <a:defRPr/>
            </a:lvl1pPr>
            <a:lvl2pPr indent="-285750" lvl="1" marL="742950" rtl="0" algn="ctr">
              <a:spcBef>
                <a:spcPts val="0"/>
              </a:spcBef>
              <a:spcAft>
                <a:spcPts val="0"/>
              </a:spcAft>
              <a:defRPr/>
            </a:lvl2pPr>
            <a:lvl3pPr indent="-228600" lvl="2" marL="1143000" rtl="0" algn="ctr">
              <a:spcBef>
                <a:spcPts val="0"/>
              </a:spcBef>
              <a:spcAft>
                <a:spcPts val="0"/>
              </a:spcAft>
              <a:defRPr/>
            </a:lvl3pPr>
            <a:lvl4pPr indent="-228600" lvl="3" marL="1600200" rtl="0" algn="ctr">
              <a:spcBef>
                <a:spcPts val="0"/>
              </a:spcBef>
              <a:spcAft>
                <a:spcPts val="0"/>
              </a:spcAft>
              <a:defRPr/>
            </a:lvl4pPr>
            <a:lvl5pPr indent="-228600" lvl="4" marL="2057400"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34" name="Shape 134"/>
        <p:cNvGrpSpPr/>
        <p:nvPr/>
      </p:nvGrpSpPr>
      <p:grpSpPr>
        <a:xfrm>
          <a:off x="0" y="0"/>
          <a:ext cx="0" cy="0"/>
          <a:chOff x="0" y="0"/>
          <a:chExt cx="0" cy="0"/>
        </a:xfrm>
      </p:grpSpPr>
      <p:sp>
        <p:nvSpPr>
          <p:cNvPr id="135" name="Shape 135"/>
          <p:cNvSpPr txBox="1"/>
          <p:nvPr>
            <p:ph type="title"/>
          </p:nvPr>
        </p:nvSpPr>
        <p:spPr>
          <a:xfrm>
            <a:off x="3186113" y="6400800"/>
            <a:ext cx="9753599" cy="75564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36" name="Shape 136"/>
          <p:cNvSpPr/>
          <p:nvPr>
            <p:ph idx="2" type="pic"/>
          </p:nvPr>
        </p:nvSpPr>
        <p:spPr>
          <a:xfrm>
            <a:off x="3186113" y="817562"/>
            <a:ext cx="9753599" cy="5486399"/>
          </a:xfrm>
          <a:prstGeom prst="rect">
            <a:avLst/>
          </a:prstGeom>
          <a:noFill/>
          <a:ln>
            <a:noFill/>
          </a:ln>
        </p:spPr>
      </p:sp>
      <p:sp>
        <p:nvSpPr>
          <p:cNvPr id="137" name="Shape 137"/>
          <p:cNvSpPr txBox="1"/>
          <p:nvPr>
            <p:ph idx="1" type="body"/>
          </p:nvPr>
        </p:nvSpPr>
        <p:spPr>
          <a:xfrm>
            <a:off x="3186113" y="7156450"/>
            <a:ext cx="9753599" cy="1073150"/>
          </a:xfrm>
          <a:prstGeom prst="rect">
            <a:avLst/>
          </a:prstGeom>
          <a:noFill/>
          <a:ln>
            <a:noFill/>
          </a:ln>
        </p:spPr>
        <p:txBody>
          <a:bodyPr anchorCtr="0" anchor="t"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38" name="Shape 138"/>
        <p:cNvGrpSpPr/>
        <p:nvPr/>
      </p:nvGrpSpPr>
      <p:grpSpPr>
        <a:xfrm>
          <a:off x="0" y="0"/>
          <a:ext cx="0" cy="0"/>
          <a:chOff x="0" y="0"/>
          <a:chExt cx="0" cy="0"/>
        </a:xfrm>
      </p:grpSpPr>
      <p:sp>
        <p:nvSpPr>
          <p:cNvPr id="139" name="Shape 139"/>
          <p:cNvSpPr txBox="1"/>
          <p:nvPr>
            <p:ph type="title"/>
          </p:nvPr>
        </p:nvSpPr>
        <p:spPr>
          <a:xfrm>
            <a:off x="812800" y="363537"/>
            <a:ext cx="5348287" cy="1549400"/>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40" name="Shape 140"/>
          <p:cNvSpPr txBox="1"/>
          <p:nvPr>
            <p:ph idx="1" type="body"/>
          </p:nvPr>
        </p:nvSpPr>
        <p:spPr>
          <a:xfrm>
            <a:off x="6356350" y="363537"/>
            <a:ext cx="9086849" cy="780415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41" name="Shape 141"/>
          <p:cNvSpPr txBox="1"/>
          <p:nvPr>
            <p:ph idx="2" type="body"/>
          </p:nvPr>
        </p:nvSpPr>
        <p:spPr>
          <a:xfrm>
            <a:off x="812800" y="1912938"/>
            <a:ext cx="5348287" cy="6254749"/>
          </a:xfrm>
          <a:prstGeom prst="rect">
            <a:avLst/>
          </a:prstGeom>
          <a:noFill/>
          <a:ln>
            <a:noFill/>
          </a:ln>
        </p:spPr>
        <p:txBody>
          <a:bodyPr anchorCtr="0" anchor="t"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42" name="Shape 142"/>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43" name="Shape 143"/>
        <p:cNvGrpSpPr/>
        <p:nvPr/>
      </p:nvGrpSpPr>
      <p:grpSpPr>
        <a:xfrm>
          <a:off x="0" y="0"/>
          <a:ext cx="0" cy="0"/>
          <a:chOff x="0" y="0"/>
          <a:chExt cx="0" cy="0"/>
        </a:xfrm>
      </p:grpSpPr>
      <p:sp>
        <p:nvSpPr>
          <p:cNvPr id="144" name="Shape 144"/>
          <p:cNvSpPr txBox="1"/>
          <p:nvPr>
            <p:ph type="title"/>
          </p:nvPr>
        </p:nvSpPr>
        <p:spPr>
          <a:xfrm>
            <a:off x="1155700" y="2781300"/>
            <a:ext cx="13931900" cy="356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22" name="Shape 22"/>
        <p:cNvGrpSpPr/>
        <p:nvPr/>
      </p:nvGrpSpPr>
      <p:grpSpPr>
        <a:xfrm>
          <a:off x="0" y="0"/>
          <a:ext cx="0" cy="0"/>
          <a:chOff x="0" y="0"/>
          <a:chExt cx="0" cy="0"/>
        </a:xfrm>
      </p:grpSpPr>
      <p:sp>
        <p:nvSpPr>
          <p:cNvPr id="23" name="Shape 23"/>
          <p:cNvSpPr txBox="1"/>
          <p:nvPr>
            <p:ph type="title"/>
          </p:nvPr>
        </p:nvSpPr>
        <p:spPr>
          <a:xfrm>
            <a:off x="812800" y="363537"/>
            <a:ext cx="5348287" cy="1549400"/>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4" name="Shape 24"/>
          <p:cNvSpPr txBox="1"/>
          <p:nvPr>
            <p:ph idx="1" type="body"/>
          </p:nvPr>
        </p:nvSpPr>
        <p:spPr>
          <a:xfrm>
            <a:off x="6356350" y="363537"/>
            <a:ext cx="9086849" cy="780415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5" name="Shape 25"/>
          <p:cNvSpPr txBox="1"/>
          <p:nvPr>
            <p:ph idx="2" type="body"/>
          </p:nvPr>
        </p:nvSpPr>
        <p:spPr>
          <a:xfrm>
            <a:off x="812800" y="1912938"/>
            <a:ext cx="5348287" cy="6254749"/>
          </a:xfrm>
          <a:prstGeom prst="rect">
            <a:avLst/>
          </a:prstGeom>
          <a:noFill/>
          <a:ln>
            <a:noFill/>
          </a:ln>
        </p:spPr>
        <p:txBody>
          <a:bodyPr anchorCtr="0" anchor="t"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45" name="Shape 145"/>
        <p:cNvGrpSpPr/>
        <p:nvPr/>
      </p:nvGrpSpPr>
      <p:grpSpPr>
        <a:xfrm>
          <a:off x="0" y="0"/>
          <a:ext cx="0" cy="0"/>
          <a:chOff x="0" y="0"/>
          <a:chExt cx="0" cy="0"/>
        </a:xfrm>
      </p:grpSpPr>
      <p:sp>
        <p:nvSpPr>
          <p:cNvPr id="146" name="Shape 146"/>
          <p:cNvSpPr txBox="1"/>
          <p:nvPr>
            <p:ph type="title"/>
          </p:nvPr>
        </p:nvSpPr>
        <p:spPr>
          <a:xfrm>
            <a:off x="812800" y="366712"/>
            <a:ext cx="14630400" cy="15240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47" name="Shape 147"/>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48" name="Shape 148"/>
          <p:cNvSpPr txBox="1"/>
          <p:nvPr>
            <p:ph idx="2" type="body"/>
          </p:nvPr>
        </p:nvSpPr>
        <p:spPr>
          <a:xfrm>
            <a:off x="812800" y="2900363"/>
            <a:ext cx="7181849" cy="52673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49" name="Shape 149"/>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50" name="Shape 150"/>
          <p:cNvSpPr txBox="1"/>
          <p:nvPr>
            <p:ph idx="4" type="body"/>
          </p:nvPr>
        </p:nvSpPr>
        <p:spPr>
          <a:xfrm>
            <a:off x="8258175" y="2900363"/>
            <a:ext cx="7185024" cy="52673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51" name="Shape 151"/>
        <p:cNvGrpSpPr/>
        <p:nvPr/>
      </p:nvGrpSpPr>
      <p:grpSpPr>
        <a:xfrm>
          <a:off x="0" y="0"/>
          <a:ext cx="0" cy="0"/>
          <a:chOff x="0" y="0"/>
          <a:chExt cx="0" cy="0"/>
        </a:xfrm>
      </p:grpSpPr>
      <p:sp>
        <p:nvSpPr>
          <p:cNvPr id="152" name="Shape 152"/>
          <p:cNvSpPr txBox="1"/>
          <p:nvPr>
            <p:ph type="title"/>
          </p:nvPr>
        </p:nvSpPr>
        <p:spPr>
          <a:xfrm>
            <a:off x="1155700" y="2781300"/>
            <a:ext cx="13931900" cy="356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53" name="Shape 153"/>
          <p:cNvSpPr txBox="1"/>
          <p:nvPr>
            <p:ph idx="1" type="body"/>
          </p:nvPr>
        </p:nvSpPr>
        <p:spPr>
          <a:xfrm>
            <a:off x="812800" y="2133600"/>
            <a:ext cx="7239000" cy="6034087"/>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54" name="Shape 154"/>
          <p:cNvSpPr txBox="1"/>
          <p:nvPr>
            <p:ph idx="2" type="body"/>
          </p:nvPr>
        </p:nvSpPr>
        <p:spPr>
          <a:xfrm>
            <a:off x="8204200" y="2133600"/>
            <a:ext cx="7239000" cy="6034087"/>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5" name="Shape 155"/>
        <p:cNvGrpSpPr/>
        <p:nvPr/>
      </p:nvGrpSpPr>
      <p:grpSpPr>
        <a:xfrm>
          <a:off x="0" y="0"/>
          <a:ext cx="0" cy="0"/>
          <a:chOff x="0" y="0"/>
          <a:chExt cx="0" cy="0"/>
        </a:xfrm>
      </p:grpSpPr>
      <p:sp>
        <p:nvSpPr>
          <p:cNvPr id="156" name="Shape 156"/>
          <p:cNvSpPr txBox="1"/>
          <p:nvPr>
            <p:ph type="title"/>
          </p:nvPr>
        </p:nvSpPr>
        <p:spPr>
          <a:xfrm>
            <a:off x="1284287" y="5875337"/>
            <a:ext cx="13817599" cy="1816099"/>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57" name="Shape 157"/>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58" name="Shape 158"/>
        <p:cNvGrpSpPr/>
        <p:nvPr/>
      </p:nvGrpSpPr>
      <p:grpSpPr>
        <a:xfrm>
          <a:off x="0" y="0"/>
          <a:ext cx="0" cy="0"/>
          <a:chOff x="0" y="0"/>
          <a:chExt cx="0" cy="0"/>
        </a:xfrm>
      </p:grpSpPr>
      <p:sp>
        <p:nvSpPr>
          <p:cNvPr id="159" name="Shape 159"/>
          <p:cNvSpPr txBox="1"/>
          <p:nvPr>
            <p:ph type="title"/>
          </p:nvPr>
        </p:nvSpPr>
        <p:spPr>
          <a:xfrm>
            <a:off x="1155700" y="2781300"/>
            <a:ext cx="13931900" cy="356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60" name="Shape 160"/>
          <p:cNvSpPr txBox="1"/>
          <p:nvPr>
            <p:ph idx="1" type="body"/>
          </p:nvPr>
        </p:nvSpPr>
        <p:spPr>
          <a:xfrm>
            <a:off x="812800" y="2133600"/>
            <a:ext cx="14630400" cy="6034087"/>
          </a:xfrm>
          <a:prstGeom prst="rect">
            <a:avLst/>
          </a:prstGeom>
          <a:noFill/>
          <a:ln>
            <a:noFill/>
          </a:ln>
        </p:spPr>
        <p:txBody>
          <a:bodyPr anchorCtr="0" anchor="t" bIns="91425" lIns="91425" rIns="91425" tIns="91425"/>
          <a:lstStyle>
            <a:lvl1pPr indent="-342900" lvl="0" marL="342900" rtl="0" algn="ctr">
              <a:spcBef>
                <a:spcPts val="0"/>
              </a:spcBef>
              <a:spcAft>
                <a:spcPts val="0"/>
              </a:spcAft>
              <a:defRPr/>
            </a:lvl1pPr>
            <a:lvl2pPr indent="-285750" lvl="1" marL="742950" rtl="0" algn="ctr">
              <a:spcBef>
                <a:spcPts val="0"/>
              </a:spcBef>
              <a:spcAft>
                <a:spcPts val="0"/>
              </a:spcAft>
              <a:defRPr/>
            </a:lvl2pPr>
            <a:lvl3pPr indent="-228600" lvl="2" marL="1143000" rtl="0" algn="ctr">
              <a:spcBef>
                <a:spcPts val="0"/>
              </a:spcBef>
              <a:spcAft>
                <a:spcPts val="0"/>
              </a:spcAft>
              <a:defRPr/>
            </a:lvl3pPr>
            <a:lvl4pPr indent="-228600" lvl="3" marL="1600200" rtl="0" algn="ctr">
              <a:spcBef>
                <a:spcPts val="0"/>
              </a:spcBef>
              <a:spcAft>
                <a:spcPts val="0"/>
              </a:spcAft>
              <a:defRPr/>
            </a:lvl4pPr>
            <a:lvl5pPr indent="-228600" lvl="4" marL="2057400"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61" name="Shape 161"/>
        <p:cNvGrpSpPr/>
        <p:nvPr/>
      </p:nvGrpSpPr>
      <p:grpSpPr>
        <a:xfrm>
          <a:off x="0" y="0"/>
          <a:ext cx="0" cy="0"/>
          <a:chOff x="0" y="0"/>
          <a:chExt cx="0" cy="0"/>
        </a:xfrm>
      </p:grpSpPr>
      <p:sp>
        <p:nvSpPr>
          <p:cNvPr id="162" name="Shape 162"/>
          <p:cNvSpPr txBox="1"/>
          <p:nvPr>
            <p:ph type="ctrTitle"/>
          </p:nvPr>
        </p:nvSpPr>
        <p:spPr>
          <a:xfrm>
            <a:off x="1219200" y="2840038"/>
            <a:ext cx="13817599" cy="1960561"/>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163" name="Shape 163"/>
          <p:cNvSpPr txBox="1"/>
          <p:nvPr>
            <p:ph idx="1" type="subTitle"/>
          </p:nvPr>
        </p:nvSpPr>
        <p:spPr>
          <a:xfrm>
            <a:off x="2438400" y="5181600"/>
            <a:ext cx="11379200" cy="2336800"/>
          </a:xfrm>
          <a:prstGeom prst="rect">
            <a:avLst/>
          </a:prstGeom>
          <a:noFill/>
          <a:ln>
            <a:noFill/>
          </a:ln>
        </p:spPr>
        <p:txBody>
          <a:bodyPr anchorCtr="0" anchor="t" bIns="91425" lIns="91425" rIns="91425" tIns="91425"/>
          <a:lstStyle>
            <a:lvl1pPr indent="0" lvl="0" marL="0" marR="0" rtl="0" algn="ctr">
              <a:spcBef>
                <a:spcPts val="0"/>
              </a:spcBef>
              <a:spcAft>
                <a:spcPts val="0"/>
              </a:spcAft>
              <a:buClr>
                <a:schemeClr val="lt1"/>
              </a:buClr>
              <a:buFont typeface="Cabin"/>
              <a:buNone/>
              <a:defRPr/>
            </a:lvl1pPr>
            <a:lvl2pPr indent="0" lvl="1" marL="457200" marR="0" rtl="0" algn="ctr">
              <a:spcBef>
                <a:spcPts val="0"/>
              </a:spcBef>
              <a:spcAft>
                <a:spcPts val="0"/>
              </a:spcAft>
              <a:buClr>
                <a:schemeClr val="lt1"/>
              </a:buClr>
              <a:buFont typeface="Cabin"/>
              <a:buNone/>
              <a:defRPr/>
            </a:lvl2pPr>
            <a:lvl3pPr indent="0" lvl="2" marL="914400" marR="0" rtl="0" algn="ctr">
              <a:spcBef>
                <a:spcPts val="0"/>
              </a:spcBef>
              <a:spcAft>
                <a:spcPts val="0"/>
              </a:spcAft>
              <a:buClr>
                <a:schemeClr val="lt1"/>
              </a:buClr>
              <a:buFont typeface="Cabin"/>
              <a:buNone/>
              <a:defRPr/>
            </a:lvl3pPr>
            <a:lvl4pPr indent="0" lvl="3" marL="1371600" marR="0" rtl="0" algn="ctr">
              <a:spcBef>
                <a:spcPts val="0"/>
              </a:spcBef>
              <a:spcAft>
                <a:spcPts val="0"/>
              </a:spcAft>
              <a:buClr>
                <a:schemeClr val="lt1"/>
              </a:buClr>
              <a:buFont typeface="Cabin"/>
              <a:buNone/>
              <a:defRPr/>
            </a:lvl4pPr>
            <a:lvl5pPr indent="0" lvl="4" marL="1828800" marR="0" rtl="0" algn="ctr">
              <a:spcBef>
                <a:spcPts val="0"/>
              </a:spcBef>
              <a:spcAft>
                <a:spcPts val="0"/>
              </a:spcAft>
              <a:buClr>
                <a:schemeClr val="lt1"/>
              </a:buClr>
              <a:buFont typeface="Cabin"/>
              <a:buNone/>
              <a:defRPr/>
            </a:lvl5pPr>
            <a:lvl6pPr indent="0" lvl="5" marL="2286000" marR="0" rtl="0" algn="ctr">
              <a:spcBef>
                <a:spcPts val="0"/>
              </a:spcBef>
              <a:spcAft>
                <a:spcPts val="0"/>
              </a:spcAft>
              <a:buClr>
                <a:schemeClr val="lt1"/>
              </a:buClr>
              <a:buFont typeface="Cabin"/>
              <a:buNone/>
              <a:defRPr/>
            </a:lvl6pPr>
            <a:lvl7pPr indent="0" lvl="6" marL="2743200" marR="0" rtl="0" algn="ctr">
              <a:spcBef>
                <a:spcPts val="0"/>
              </a:spcBef>
              <a:spcAft>
                <a:spcPts val="0"/>
              </a:spcAft>
              <a:buClr>
                <a:schemeClr val="lt1"/>
              </a:buClr>
              <a:buFont typeface="Cabin"/>
              <a:buNone/>
              <a:defRPr/>
            </a:lvl7pPr>
            <a:lvl8pPr indent="0" lvl="7" marL="3200400" marR="0" rtl="0" algn="ctr">
              <a:spcBef>
                <a:spcPts val="0"/>
              </a:spcBef>
              <a:spcAft>
                <a:spcPts val="0"/>
              </a:spcAft>
              <a:buClr>
                <a:schemeClr val="lt1"/>
              </a:buClr>
              <a:buFont typeface="Cabin"/>
              <a:buNone/>
              <a:defRPr/>
            </a:lvl8pPr>
            <a:lvl9pPr indent="0" lvl="8" marL="3657600" marR="0" rtl="0" algn="ctr">
              <a:spcBef>
                <a:spcPts val="0"/>
              </a:spcBef>
              <a:spcAft>
                <a:spcPts val="0"/>
              </a:spcAft>
              <a:buClr>
                <a:schemeClr val="lt1"/>
              </a:buClr>
              <a:buFont typeface="Cabin"/>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65" name="Shape 165"/>
        <p:cNvGrpSpPr/>
        <p:nvPr/>
      </p:nvGrpSpPr>
      <p:grpSpPr>
        <a:xfrm>
          <a:off x="0" y="0"/>
          <a:ext cx="0" cy="0"/>
          <a:chOff x="0" y="0"/>
          <a:chExt cx="0" cy="0"/>
        </a:xfrm>
      </p:grpSpPr>
      <p:sp>
        <p:nvSpPr>
          <p:cNvPr id="166" name="Shape 166"/>
          <p:cNvSpPr txBox="1"/>
          <p:nvPr>
            <p:ph type="title"/>
          </p:nvPr>
        </p:nvSpPr>
        <p:spPr>
          <a:xfrm>
            <a:off x="812800" y="366712"/>
            <a:ext cx="14630400" cy="1524000"/>
          </a:xfrm>
          <a:prstGeom prst="rect">
            <a:avLst/>
          </a:prstGeom>
          <a:noFill/>
          <a:ln>
            <a:noFill/>
          </a:ln>
        </p:spPr>
        <p:txBody>
          <a:bodyPr anchorCtr="0" anchor="t"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67" name="Shape 167"/>
          <p:cNvSpPr txBox="1"/>
          <p:nvPr>
            <p:ph idx="1" type="body"/>
          </p:nvPr>
        </p:nvSpPr>
        <p:spPr>
          <a:xfrm>
            <a:off x="812800" y="2133600"/>
            <a:ext cx="14630400" cy="6034087"/>
          </a:xfrm>
          <a:prstGeom prst="rect">
            <a:avLst/>
          </a:prstGeom>
          <a:noFill/>
          <a:ln>
            <a:noFill/>
          </a:ln>
        </p:spPr>
        <p:txBody>
          <a:bodyPr anchorCtr="0" anchor="t" bIns="91425" lIns="91425" rIns="91425" tIns="91425"/>
          <a:lstStyle>
            <a:lvl1pPr indent="-142494" lvl="0" marL="749300" rtl="0" algn="l">
              <a:spcBef>
                <a:spcPts val="3500"/>
              </a:spcBef>
              <a:spcAft>
                <a:spcPts val="0"/>
              </a:spcAft>
              <a:buClr>
                <a:schemeClr val="lt1"/>
              </a:buClr>
              <a:buFont typeface="Cabin"/>
              <a:buChar char="•"/>
              <a:defRPr/>
            </a:lvl1pPr>
            <a:lvl2pPr indent="-142494" lvl="1" marL="1041400" rtl="0" algn="l">
              <a:spcBef>
                <a:spcPts val="3500"/>
              </a:spcBef>
              <a:spcAft>
                <a:spcPts val="0"/>
              </a:spcAft>
              <a:buClr>
                <a:schemeClr val="lt1"/>
              </a:buClr>
              <a:buFont typeface="Cabin"/>
              <a:buChar char="•"/>
              <a:defRPr/>
            </a:lvl2pPr>
            <a:lvl3pPr indent="-142494" lvl="2" marL="1333500" rtl="0" algn="l">
              <a:spcBef>
                <a:spcPts val="3500"/>
              </a:spcBef>
              <a:spcAft>
                <a:spcPts val="0"/>
              </a:spcAft>
              <a:buClr>
                <a:schemeClr val="lt1"/>
              </a:buClr>
              <a:buFont typeface="Cabin"/>
              <a:buChar char="•"/>
              <a:defRPr/>
            </a:lvl3pPr>
            <a:lvl4pPr indent="-142494" lvl="3" marL="1638300" rtl="0" algn="l">
              <a:spcBef>
                <a:spcPts val="3500"/>
              </a:spcBef>
              <a:spcAft>
                <a:spcPts val="0"/>
              </a:spcAft>
              <a:buClr>
                <a:schemeClr val="lt1"/>
              </a:buClr>
              <a:buFont typeface="Cabin"/>
              <a:buChar char="•"/>
              <a:defRPr/>
            </a:lvl4pPr>
            <a:lvl5pPr indent="-142494" lvl="4" marL="1930400" rtl="0" algn="l">
              <a:spcBef>
                <a:spcPts val="3500"/>
              </a:spcBef>
              <a:spcAft>
                <a:spcPts val="0"/>
              </a:spcAft>
              <a:buClr>
                <a:schemeClr val="lt1"/>
              </a:buClr>
              <a:buFont typeface="Cabin"/>
              <a:buChar char="•"/>
              <a:defRPr/>
            </a:lvl5pPr>
            <a:lvl6pPr indent="-142494" lvl="5" marL="2387600" rtl="0" algn="l">
              <a:spcBef>
                <a:spcPts val="3500"/>
              </a:spcBef>
              <a:spcAft>
                <a:spcPts val="0"/>
              </a:spcAft>
              <a:buClr>
                <a:schemeClr val="lt1"/>
              </a:buClr>
              <a:buFont typeface="Cabin"/>
              <a:buChar char="•"/>
              <a:defRPr/>
            </a:lvl6pPr>
            <a:lvl7pPr indent="-142494" lvl="6" marL="2844800" rtl="0" algn="l">
              <a:spcBef>
                <a:spcPts val="3500"/>
              </a:spcBef>
              <a:spcAft>
                <a:spcPts val="0"/>
              </a:spcAft>
              <a:buClr>
                <a:schemeClr val="lt1"/>
              </a:buClr>
              <a:buFont typeface="Cabin"/>
              <a:buChar char="•"/>
              <a:defRPr/>
            </a:lvl7pPr>
            <a:lvl8pPr indent="-142494" lvl="7" marL="3302000" rtl="0" algn="l">
              <a:spcBef>
                <a:spcPts val="3500"/>
              </a:spcBef>
              <a:spcAft>
                <a:spcPts val="0"/>
              </a:spcAft>
              <a:buClr>
                <a:schemeClr val="lt1"/>
              </a:buClr>
              <a:buFont typeface="Cabin"/>
              <a:buChar char="•"/>
              <a:defRPr/>
            </a:lvl8pPr>
            <a:lvl9pPr indent="-142494" lvl="8" marL="37592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72" name="Shape 172"/>
        <p:cNvGrpSpPr/>
        <p:nvPr/>
      </p:nvGrpSpPr>
      <p:grpSpPr>
        <a:xfrm>
          <a:off x="0" y="0"/>
          <a:ext cx="0" cy="0"/>
          <a:chOff x="0" y="0"/>
          <a:chExt cx="0" cy="0"/>
        </a:xfrm>
      </p:grpSpPr>
      <p:sp>
        <p:nvSpPr>
          <p:cNvPr id="173" name="Shape 173"/>
          <p:cNvSpPr txBox="1"/>
          <p:nvPr>
            <p:ph type="ctrTitle"/>
          </p:nvPr>
        </p:nvSpPr>
        <p:spPr>
          <a:xfrm>
            <a:off x="1219200" y="2814830"/>
            <a:ext cx="13817600" cy="2061966"/>
          </a:xfrm>
          <a:prstGeom prst="rect">
            <a:avLst/>
          </a:prstGeom>
        </p:spPr>
        <p:txBody>
          <a:bodyPr anchorCtr="0" anchor="b" bIns="162525" lIns="162525" rIns="162525" tIns="162525"/>
          <a:lstStyle>
            <a:lvl1pPr lvl="0" algn="ctr">
              <a:spcBef>
                <a:spcPts val="0"/>
              </a:spcBef>
              <a:buSzPct val="100000"/>
              <a:defRPr sz="8500"/>
            </a:lvl1pPr>
            <a:lvl2pPr lvl="1" algn="ctr">
              <a:spcBef>
                <a:spcPts val="0"/>
              </a:spcBef>
              <a:buSzPct val="100000"/>
              <a:defRPr sz="8500"/>
            </a:lvl2pPr>
            <a:lvl3pPr lvl="2" algn="ctr">
              <a:spcBef>
                <a:spcPts val="0"/>
              </a:spcBef>
              <a:buSzPct val="100000"/>
              <a:defRPr sz="8500"/>
            </a:lvl3pPr>
            <a:lvl4pPr lvl="3" algn="ctr">
              <a:spcBef>
                <a:spcPts val="0"/>
              </a:spcBef>
              <a:buSzPct val="100000"/>
              <a:defRPr sz="8500"/>
            </a:lvl4pPr>
            <a:lvl5pPr lvl="4" algn="ctr">
              <a:spcBef>
                <a:spcPts val="0"/>
              </a:spcBef>
              <a:buSzPct val="100000"/>
              <a:defRPr sz="8500"/>
            </a:lvl5pPr>
            <a:lvl6pPr lvl="5" algn="ctr">
              <a:spcBef>
                <a:spcPts val="0"/>
              </a:spcBef>
              <a:buSzPct val="100000"/>
              <a:defRPr sz="8500"/>
            </a:lvl6pPr>
            <a:lvl7pPr lvl="6" algn="ctr">
              <a:spcBef>
                <a:spcPts val="0"/>
              </a:spcBef>
              <a:buSzPct val="100000"/>
              <a:defRPr sz="8500"/>
            </a:lvl7pPr>
            <a:lvl8pPr lvl="7" algn="ctr">
              <a:spcBef>
                <a:spcPts val="0"/>
              </a:spcBef>
              <a:buSzPct val="100000"/>
              <a:defRPr sz="8500"/>
            </a:lvl8pPr>
            <a:lvl9pPr lvl="8" algn="ctr">
              <a:spcBef>
                <a:spcPts val="0"/>
              </a:spcBef>
              <a:buSzPct val="100000"/>
              <a:defRPr sz="8500"/>
            </a:lvl9pPr>
          </a:lstStyle>
          <a:p/>
        </p:txBody>
      </p:sp>
      <p:sp>
        <p:nvSpPr>
          <p:cNvPr id="174" name="Shape 174"/>
          <p:cNvSpPr txBox="1"/>
          <p:nvPr>
            <p:ph idx="1" type="subTitle"/>
          </p:nvPr>
        </p:nvSpPr>
        <p:spPr>
          <a:xfrm>
            <a:off x="1219200" y="5048984"/>
            <a:ext cx="13817600" cy="1395089"/>
          </a:xfrm>
          <a:prstGeom prst="rect">
            <a:avLst/>
          </a:prstGeom>
        </p:spPr>
        <p:txBody>
          <a:bodyPr anchorCtr="0" anchor="t" bIns="162525" lIns="162525" rIns="162525" tIns="162525"/>
          <a:lstStyle>
            <a:lvl1pPr lvl="0" algn="ctr">
              <a:spcBef>
                <a:spcPts val="0"/>
              </a:spcBef>
              <a:buClr>
                <a:schemeClr val="dk2"/>
              </a:buClr>
              <a:buNone/>
              <a:defRPr>
                <a:solidFill>
                  <a:schemeClr val="dk2"/>
                </a:solidFill>
              </a:defRPr>
            </a:lvl1pPr>
            <a:lvl2pPr lvl="1" algn="ctr">
              <a:spcBef>
                <a:spcPts val="0"/>
              </a:spcBef>
              <a:buClr>
                <a:schemeClr val="dk2"/>
              </a:buClr>
              <a:buSzPct val="100000"/>
              <a:buNone/>
              <a:defRPr sz="5300">
                <a:solidFill>
                  <a:schemeClr val="dk2"/>
                </a:solidFill>
              </a:defRPr>
            </a:lvl2pPr>
            <a:lvl3pPr lvl="2" algn="ctr">
              <a:spcBef>
                <a:spcPts val="0"/>
              </a:spcBef>
              <a:buClr>
                <a:schemeClr val="dk2"/>
              </a:buClr>
              <a:buSzPct val="100000"/>
              <a:buNone/>
              <a:defRPr sz="5300">
                <a:solidFill>
                  <a:schemeClr val="dk2"/>
                </a:solidFill>
              </a:defRPr>
            </a:lvl3pPr>
            <a:lvl4pPr lvl="3" algn="ctr">
              <a:spcBef>
                <a:spcPts val="0"/>
              </a:spcBef>
              <a:buClr>
                <a:schemeClr val="dk2"/>
              </a:buClr>
              <a:buSzPct val="100000"/>
              <a:buNone/>
              <a:defRPr sz="5300">
                <a:solidFill>
                  <a:schemeClr val="dk2"/>
                </a:solidFill>
              </a:defRPr>
            </a:lvl4pPr>
            <a:lvl5pPr lvl="4" algn="ctr">
              <a:spcBef>
                <a:spcPts val="0"/>
              </a:spcBef>
              <a:buClr>
                <a:schemeClr val="dk2"/>
              </a:buClr>
              <a:buSzPct val="100000"/>
              <a:buNone/>
              <a:defRPr sz="5300">
                <a:solidFill>
                  <a:schemeClr val="dk2"/>
                </a:solidFill>
              </a:defRPr>
            </a:lvl5pPr>
            <a:lvl6pPr lvl="5" algn="ctr">
              <a:spcBef>
                <a:spcPts val="0"/>
              </a:spcBef>
              <a:buClr>
                <a:schemeClr val="dk2"/>
              </a:buClr>
              <a:buSzPct val="100000"/>
              <a:buNone/>
              <a:defRPr sz="5300">
                <a:solidFill>
                  <a:schemeClr val="dk2"/>
                </a:solidFill>
              </a:defRPr>
            </a:lvl6pPr>
            <a:lvl7pPr lvl="6" algn="ctr">
              <a:spcBef>
                <a:spcPts val="0"/>
              </a:spcBef>
              <a:buClr>
                <a:schemeClr val="dk2"/>
              </a:buClr>
              <a:buSzPct val="100000"/>
              <a:buNone/>
              <a:defRPr sz="5300">
                <a:solidFill>
                  <a:schemeClr val="dk2"/>
                </a:solidFill>
              </a:defRPr>
            </a:lvl7pPr>
            <a:lvl8pPr lvl="7" algn="ctr">
              <a:spcBef>
                <a:spcPts val="0"/>
              </a:spcBef>
              <a:buClr>
                <a:schemeClr val="dk2"/>
              </a:buClr>
              <a:buSzPct val="100000"/>
              <a:buNone/>
              <a:defRPr sz="5300">
                <a:solidFill>
                  <a:schemeClr val="dk2"/>
                </a:solidFill>
              </a:defRPr>
            </a:lvl8pPr>
            <a:lvl9pPr lvl="8" algn="ctr">
              <a:spcBef>
                <a:spcPts val="0"/>
              </a:spcBef>
              <a:buClr>
                <a:schemeClr val="dk2"/>
              </a:buClr>
              <a:buSzPct val="100000"/>
              <a:buNone/>
              <a:defRPr sz="5300">
                <a:solidFill>
                  <a:schemeClr val="dk2"/>
                </a:solidFill>
              </a:defRPr>
            </a:lvl9pPr>
          </a:lstStyle>
          <a:p/>
        </p:txBody>
      </p:sp>
      <p:sp>
        <p:nvSpPr>
          <p:cNvPr id="175" name="Shape 175"/>
          <p:cNvSpPr txBox="1"/>
          <p:nvPr>
            <p:ph idx="12" type="sldNum"/>
          </p:nvPr>
        </p:nvSpPr>
        <p:spPr>
          <a:xfrm>
            <a:off x="15212073" y="8444179"/>
            <a:ext cx="975466" cy="699599"/>
          </a:xfrm>
          <a:prstGeom prst="rect">
            <a:avLst/>
          </a:prstGeom>
        </p:spPr>
        <p:txBody>
          <a:bodyPr anchorCtr="0" anchor="ctr" bIns="162525" lIns="162525" rIns="162525" tIns="1625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76" name="Shape 176"/>
        <p:cNvGrpSpPr/>
        <p:nvPr/>
      </p:nvGrpSpPr>
      <p:grpSpPr>
        <a:xfrm>
          <a:off x="0" y="0"/>
          <a:ext cx="0" cy="0"/>
          <a:chOff x="0" y="0"/>
          <a:chExt cx="0" cy="0"/>
        </a:xfrm>
      </p:grpSpPr>
      <p:sp>
        <p:nvSpPr>
          <p:cNvPr id="177" name="Shape 177"/>
          <p:cNvSpPr txBox="1"/>
          <p:nvPr>
            <p:ph type="title"/>
          </p:nvPr>
        </p:nvSpPr>
        <p:spPr>
          <a:xfrm>
            <a:off x="812800" y="366183"/>
            <a:ext cx="14630400" cy="1524000"/>
          </a:xfrm>
          <a:prstGeom prst="rect">
            <a:avLst/>
          </a:prstGeom>
        </p:spPr>
        <p:txBody>
          <a:bodyPr anchorCtr="0" anchor="b" bIns="162525" lIns="162525" rIns="162525" tIns="1625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78" name="Shape 178"/>
          <p:cNvSpPr txBox="1"/>
          <p:nvPr>
            <p:ph idx="1" type="body"/>
          </p:nvPr>
        </p:nvSpPr>
        <p:spPr>
          <a:xfrm>
            <a:off x="812800" y="2133600"/>
            <a:ext cx="14630400" cy="6623432"/>
          </a:xfrm>
          <a:prstGeom prst="rect">
            <a:avLst/>
          </a:prstGeom>
        </p:spPr>
        <p:txBody>
          <a:bodyPr anchorCtr="0" anchor="t" bIns="162525" lIns="162525" rIns="162525" tIns="1625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79" name="Shape 179"/>
          <p:cNvSpPr txBox="1"/>
          <p:nvPr>
            <p:ph idx="12" type="sldNum"/>
          </p:nvPr>
        </p:nvSpPr>
        <p:spPr>
          <a:xfrm>
            <a:off x="15212073" y="8444179"/>
            <a:ext cx="975466" cy="699599"/>
          </a:xfrm>
          <a:prstGeom prst="rect">
            <a:avLst/>
          </a:prstGeom>
        </p:spPr>
        <p:txBody>
          <a:bodyPr anchorCtr="0" anchor="ctr" bIns="162525" lIns="162525" rIns="162525" tIns="1625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80" name="Shape 180"/>
        <p:cNvGrpSpPr/>
        <p:nvPr/>
      </p:nvGrpSpPr>
      <p:grpSpPr>
        <a:xfrm>
          <a:off x="0" y="0"/>
          <a:ext cx="0" cy="0"/>
          <a:chOff x="0" y="0"/>
          <a:chExt cx="0" cy="0"/>
        </a:xfrm>
      </p:grpSpPr>
      <p:sp>
        <p:nvSpPr>
          <p:cNvPr id="181" name="Shape 181"/>
          <p:cNvSpPr txBox="1"/>
          <p:nvPr>
            <p:ph type="title"/>
          </p:nvPr>
        </p:nvSpPr>
        <p:spPr>
          <a:xfrm>
            <a:off x="812800" y="366183"/>
            <a:ext cx="14630400" cy="1524000"/>
          </a:xfrm>
          <a:prstGeom prst="rect">
            <a:avLst/>
          </a:prstGeom>
        </p:spPr>
        <p:txBody>
          <a:bodyPr anchorCtr="0" anchor="b" bIns="162525" lIns="162525" rIns="162525" tIns="1625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2" name="Shape 182"/>
          <p:cNvSpPr txBox="1"/>
          <p:nvPr>
            <p:ph idx="1" type="body"/>
          </p:nvPr>
        </p:nvSpPr>
        <p:spPr>
          <a:xfrm>
            <a:off x="812800" y="2133600"/>
            <a:ext cx="7101379" cy="6623432"/>
          </a:xfrm>
          <a:prstGeom prst="rect">
            <a:avLst/>
          </a:prstGeom>
        </p:spPr>
        <p:txBody>
          <a:bodyPr anchorCtr="0" anchor="t" bIns="162525" lIns="162525" rIns="162525" tIns="1625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3" name="Shape 183"/>
          <p:cNvSpPr txBox="1"/>
          <p:nvPr>
            <p:ph idx="2" type="body"/>
          </p:nvPr>
        </p:nvSpPr>
        <p:spPr>
          <a:xfrm>
            <a:off x="8341820" y="2133600"/>
            <a:ext cx="7101379" cy="6623432"/>
          </a:xfrm>
          <a:prstGeom prst="rect">
            <a:avLst/>
          </a:prstGeom>
        </p:spPr>
        <p:txBody>
          <a:bodyPr anchorCtr="0" anchor="t" bIns="162525" lIns="162525" rIns="162525" tIns="1625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4" name="Shape 184"/>
          <p:cNvSpPr txBox="1"/>
          <p:nvPr>
            <p:ph idx="12" type="sldNum"/>
          </p:nvPr>
        </p:nvSpPr>
        <p:spPr>
          <a:xfrm>
            <a:off x="15212073" y="8444179"/>
            <a:ext cx="975466" cy="699599"/>
          </a:xfrm>
          <a:prstGeom prst="rect">
            <a:avLst/>
          </a:prstGeom>
        </p:spPr>
        <p:txBody>
          <a:bodyPr anchorCtr="0" anchor="ctr" bIns="162525" lIns="162525" rIns="162525" tIns="1625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85" name="Shape 185"/>
        <p:cNvGrpSpPr/>
        <p:nvPr/>
      </p:nvGrpSpPr>
      <p:grpSpPr>
        <a:xfrm>
          <a:off x="0" y="0"/>
          <a:ext cx="0" cy="0"/>
          <a:chOff x="0" y="0"/>
          <a:chExt cx="0" cy="0"/>
        </a:xfrm>
      </p:grpSpPr>
      <p:sp>
        <p:nvSpPr>
          <p:cNvPr id="186" name="Shape 186"/>
          <p:cNvSpPr txBox="1"/>
          <p:nvPr>
            <p:ph type="title"/>
          </p:nvPr>
        </p:nvSpPr>
        <p:spPr>
          <a:xfrm>
            <a:off x="812800" y="366183"/>
            <a:ext cx="14630400" cy="1524000"/>
          </a:xfrm>
          <a:prstGeom prst="rect">
            <a:avLst/>
          </a:prstGeom>
        </p:spPr>
        <p:txBody>
          <a:bodyPr anchorCtr="0" anchor="b" bIns="162525" lIns="162525" rIns="162525" tIns="1625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7" name="Shape 187"/>
          <p:cNvSpPr txBox="1"/>
          <p:nvPr>
            <p:ph idx="12" type="sldNum"/>
          </p:nvPr>
        </p:nvSpPr>
        <p:spPr>
          <a:xfrm>
            <a:off x="15212073" y="8444179"/>
            <a:ext cx="975466" cy="699599"/>
          </a:xfrm>
          <a:prstGeom prst="rect">
            <a:avLst/>
          </a:prstGeom>
        </p:spPr>
        <p:txBody>
          <a:bodyPr anchorCtr="0" anchor="ctr" bIns="162525" lIns="162525" rIns="162525" tIns="1625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6" name="Shape 26"/>
        <p:cNvGrpSpPr/>
        <p:nvPr/>
      </p:nvGrpSpPr>
      <p:grpSpPr>
        <a:xfrm>
          <a:off x="0" y="0"/>
          <a:ext cx="0" cy="0"/>
          <a:chOff x="0" y="0"/>
          <a:chExt cx="0" cy="0"/>
        </a:xfrm>
      </p:grpSpPr>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88" name="Shape 188"/>
        <p:cNvGrpSpPr/>
        <p:nvPr/>
      </p:nvGrpSpPr>
      <p:grpSpPr>
        <a:xfrm>
          <a:off x="0" y="0"/>
          <a:ext cx="0" cy="0"/>
          <a:chOff x="0" y="0"/>
          <a:chExt cx="0" cy="0"/>
        </a:xfrm>
      </p:grpSpPr>
      <p:sp>
        <p:nvSpPr>
          <p:cNvPr id="189" name="Shape 189"/>
          <p:cNvSpPr txBox="1"/>
          <p:nvPr>
            <p:ph idx="1" type="body"/>
          </p:nvPr>
        </p:nvSpPr>
        <p:spPr>
          <a:xfrm>
            <a:off x="812800" y="7833438"/>
            <a:ext cx="14630400" cy="923591"/>
          </a:xfrm>
          <a:prstGeom prst="rect">
            <a:avLst/>
          </a:prstGeom>
        </p:spPr>
        <p:txBody>
          <a:bodyPr anchorCtr="0" anchor="t" bIns="162525" lIns="162525" rIns="162525" tIns="162525"/>
          <a:lstStyle>
            <a:lvl1pPr lvl="0" algn="ctr">
              <a:spcBef>
                <a:spcPts val="600"/>
              </a:spcBef>
              <a:buSzPct val="100000"/>
              <a:buNone/>
              <a:defRPr sz="3200"/>
            </a:lvl1pPr>
          </a:lstStyle>
          <a:p/>
        </p:txBody>
      </p:sp>
      <p:sp>
        <p:nvSpPr>
          <p:cNvPr id="190" name="Shape 190"/>
          <p:cNvSpPr txBox="1"/>
          <p:nvPr>
            <p:ph idx="12" type="sldNum"/>
          </p:nvPr>
        </p:nvSpPr>
        <p:spPr>
          <a:xfrm>
            <a:off x="15212073" y="8444179"/>
            <a:ext cx="975466" cy="699599"/>
          </a:xfrm>
          <a:prstGeom prst="rect">
            <a:avLst/>
          </a:prstGeom>
        </p:spPr>
        <p:txBody>
          <a:bodyPr anchorCtr="0" anchor="ctr" bIns="162525" lIns="162525" rIns="162525" tIns="1625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91" name="Shape 191"/>
        <p:cNvGrpSpPr/>
        <p:nvPr/>
      </p:nvGrpSpPr>
      <p:grpSpPr>
        <a:xfrm>
          <a:off x="0" y="0"/>
          <a:ext cx="0" cy="0"/>
          <a:chOff x="0" y="0"/>
          <a:chExt cx="0" cy="0"/>
        </a:xfrm>
      </p:grpSpPr>
      <p:sp>
        <p:nvSpPr>
          <p:cNvPr id="192" name="Shape 192"/>
          <p:cNvSpPr txBox="1"/>
          <p:nvPr>
            <p:ph idx="12" type="sldNum"/>
          </p:nvPr>
        </p:nvSpPr>
        <p:spPr>
          <a:xfrm>
            <a:off x="15212073" y="8444179"/>
            <a:ext cx="975466" cy="699599"/>
          </a:xfrm>
          <a:prstGeom prst="rect">
            <a:avLst/>
          </a:prstGeom>
        </p:spPr>
        <p:txBody>
          <a:bodyPr anchorCtr="0" anchor="ctr" bIns="162525" lIns="162525" rIns="162525" tIns="1625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7" name="Shape 27"/>
        <p:cNvGrpSpPr/>
        <p:nvPr/>
      </p:nvGrpSpPr>
      <p:grpSpPr>
        <a:xfrm>
          <a:off x="0" y="0"/>
          <a:ext cx="0" cy="0"/>
          <a:chOff x="0" y="0"/>
          <a:chExt cx="0" cy="0"/>
        </a:xfrm>
      </p:grpSpPr>
      <p:sp>
        <p:nvSpPr>
          <p:cNvPr id="28" name="Shape 28"/>
          <p:cNvSpPr txBox="1"/>
          <p:nvPr>
            <p:ph type="title"/>
          </p:nvPr>
        </p:nvSpPr>
        <p:spPr>
          <a:xfrm>
            <a:off x="1155700" y="1536700"/>
            <a:ext cx="13931900" cy="3086099"/>
          </a:xfrm>
          <a:prstGeom prst="rect">
            <a:avLst/>
          </a:prstGeom>
          <a:noFill/>
          <a:ln>
            <a:noFill/>
          </a:ln>
        </p:spPr>
        <p:txBody>
          <a:bodyPr anchorCtr="0" anchor="b"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29" name="Shape 29"/>
        <p:cNvGrpSpPr/>
        <p:nvPr/>
      </p:nvGrpSpPr>
      <p:grpSpPr>
        <a:xfrm>
          <a:off x="0" y="0"/>
          <a:ext cx="0" cy="0"/>
          <a:chOff x="0" y="0"/>
          <a:chExt cx="0" cy="0"/>
        </a:xfrm>
      </p:grpSpPr>
      <p:sp>
        <p:nvSpPr>
          <p:cNvPr id="30" name="Shape 30"/>
          <p:cNvSpPr txBox="1"/>
          <p:nvPr>
            <p:ph type="title"/>
          </p:nvPr>
        </p:nvSpPr>
        <p:spPr>
          <a:xfrm>
            <a:off x="812800" y="366712"/>
            <a:ext cx="14630400" cy="1524000"/>
          </a:xfrm>
          <a:prstGeom prst="rect">
            <a:avLst/>
          </a:prstGeom>
          <a:noFill/>
          <a:ln>
            <a:noFill/>
          </a:ln>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1" name="Shape 31"/>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32" name="Shape 32"/>
          <p:cNvSpPr txBox="1"/>
          <p:nvPr>
            <p:ph idx="2" type="body"/>
          </p:nvPr>
        </p:nvSpPr>
        <p:spPr>
          <a:xfrm>
            <a:off x="812800" y="2900363"/>
            <a:ext cx="7181849" cy="52673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3" name="Shape 33"/>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34" name="Shape 34"/>
          <p:cNvSpPr txBox="1"/>
          <p:nvPr>
            <p:ph idx="4" type="body"/>
          </p:nvPr>
        </p:nvSpPr>
        <p:spPr>
          <a:xfrm>
            <a:off x="8258175" y="2900363"/>
            <a:ext cx="7185024" cy="52673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5" name="Shape 35"/>
        <p:cNvGrpSpPr/>
        <p:nvPr/>
      </p:nvGrpSpPr>
      <p:grpSpPr>
        <a:xfrm>
          <a:off x="0" y="0"/>
          <a:ext cx="0" cy="0"/>
          <a:chOff x="0" y="0"/>
          <a:chExt cx="0" cy="0"/>
        </a:xfrm>
      </p:grpSpPr>
      <p:sp>
        <p:nvSpPr>
          <p:cNvPr id="36" name="Shape 36"/>
          <p:cNvSpPr txBox="1"/>
          <p:nvPr>
            <p:ph type="title"/>
          </p:nvPr>
        </p:nvSpPr>
        <p:spPr>
          <a:xfrm>
            <a:off x="1155700" y="1536700"/>
            <a:ext cx="13931900" cy="3086099"/>
          </a:xfrm>
          <a:prstGeom prst="rect">
            <a:avLst/>
          </a:prstGeom>
          <a:noFill/>
          <a:ln>
            <a:noFill/>
          </a:ln>
        </p:spPr>
        <p:txBody>
          <a:bodyPr anchorCtr="0" anchor="b"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37" name="Shape 37"/>
          <p:cNvSpPr txBox="1"/>
          <p:nvPr>
            <p:ph idx="1" type="body"/>
          </p:nvPr>
        </p:nvSpPr>
        <p:spPr>
          <a:xfrm>
            <a:off x="1155700" y="4711700"/>
            <a:ext cx="6889750" cy="10541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8" name="Shape 38"/>
          <p:cNvSpPr txBox="1"/>
          <p:nvPr>
            <p:ph idx="2" type="body"/>
          </p:nvPr>
        </p:nvSpPr>
        <p:spPr>
          <a:xfrm>
            <a:off x="8197850" y="4711700"/>
            <a:ext cx="6889750" cy="10541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9" name="Shape 39"/>
        <p:cNvGrpSpPr/>
        <p:nvPr/>
      </p:nvGrpSpPr>
      <p:grpSpPr>
        <a:xfrm>
          <a:off x="0" y="0"/>
          <a:ext cx="0" cy="0"/>
          <a:chOff x="0" y="0"/>
          <a:chExt cx="0" cy="0"/>
        </a:xfrm>
      </p:grpSpPr>
      <p:sp>
        <p:nvSpPr>
          <p:cNvPr id="40" name="Shape 40"/>
          <p:cNvSpPr txBox="1"/>
          <p:nvPr>
            <p:ph type="title"/>
          </p:nvPr>
        </p:nvSpPr>
        <p:spPr>
          <a:xfrm>
            <a:off x="1284287" y="5875337"/>
            <a:ext cx="13817599" cy="1816099"/>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1" name="Shape 41"/>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5.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2" Type="http://schemas.openxmlformats.org/officeDocument/2006/relationships/theme" Target="../theme/theme3.xml"/><Relationship Id="rId9" Type="http://schemas.openxmlformats.org/officeDocument/2006/relationships/slideLayout" Target="../slideLayouts/slideLayout42.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theme" Target="../theme/theme4.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slideLayout" Target="../slideLayouts/slideLayout47.xml"/><Relationship Id="rId3" Type="http://schemas.openxmlformats.org/officeDocument/2006/relationships/slideLayout" Target="../slideLayouts/slideLayout48.xml"/><Relationship Id="rId4" Type="http://schemas.openxmlformats.org/officeDocument/2006/relationships/slideLayout" Target="../slideLayouts/slideLayout49.xml"/><Relationship Id="rId5" Type="http://schemas.openxmlformats.org/officeDocument/2006/relationships/slideLayout" Target="../slideLayouts/slideLayout50.xml"/><Relationship Id="rId6" Type="http://schemas.openxmlformats.org/officeDocument/2006/relationships/slideLayout" Target="../slideLayouts/slideLayout51.xml"/><Relationship Id="rId7"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1155700" y="1536700"/>
            <a:ext cx="13931900" cy="3086099"/>
          </a:xfrm>
          <a:prstGeom prst="rect">
            <a:avLst/>
          </a:prstGeom>
          <a:noFill/>
          <a:ln>
            <a:noFill/>
          </a:ln>
        </p:spPr>
        <p:txBody>
          <a:bodyPr anchorCtr="0" anchor="b"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11" name="Shape 11"/>
          <p:cNvSpPr txBox="1"/>
          <p:nvPr>
            <p:ph idx="1" type="body"/>
          </p:nvPr>
        </p:nvSpPr>
        <p:spPr>
          <a:xfrm>
            <a:off x="1155700" y="4711700"/>
            <a:ext cx="13931900" cy="1054100"/>
          </a:xfrm>
          <a:prstGeom prst="rect">
            <a:avLst/>
          </a:prstGeom>
          <a:noFill/>
          <a:ln>
            <a:noFill/>
          </a:ln>
        </p:spPr>
        <p:txBody>
          <a:bodyPr anchorCtr="0" anchor="t" bIns="91425" lIns="91425" rIns="91425" tIns="91425"/>
          <a:lstStyle>
            <a:lvl1pPr indent="-342900" lvl="0" marL="342900" marR="0" rtl="0" algn="ctr">
              <a:spcBef>
                <a:spcPts val="0"/>
              </a:spcBef>
              <a:spcAft>
                <a:spcPts val="0"/>
              </a:spcAft>
              <a:defRPr/>
            </a:lvl1pPr>
            <a:lvl2pPr indent="-285750" lvl="1" marL="742950" marR="0" rtl="0" algn="ctr">
              <a:spcBef>
                <a:spcPts val="0"/>
              </a:spcBef>
              <a:spcAft>
                <a:spcPts val="0"/>
              </a:spcAft>
              <a:defRPr/>
            </a:lvl2pPr>
            <a:lvl3pPr indent="-228600" lvl="2" marL="1143000" marR="0" rtl="0" algn="ctr">
              <a:spcBef>
                <a:spcPts val="0"/>
              </a:spcBef>
              <a:spcAft>
                <a:spcPts val="0"/>
              </a:spcAft>
              <a:defRPr/>
            </a:lvl3pPr>
            <a:lvl4pPr indent="-228600" lvl="3" marL="1600200" marR="0" rtl="0" algn="ctr">
              <a:spcBef>
                <a:spcPts val="0"/>
              </a:spcBef>
              <a:spcAft>
                <a:spcPts val="0"/>
              </a:spcAft>
              <a:defRPr/>
            </a:lvl4pPr>
            <a:lvl5pPr indent="-228600" lvl="4" marL="205740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48" name="Shape 48"/>
        <p:cNvGrpSpPr/>
        <p:nvPr/>
      </p:nvGrpSpPr>
      <p:grpSpPr>
        <a:xfrm>
          <a:off x="0" y="0"/>
          <a:ext cx="0" cy="0"/>
          <a:chOff x="0" y="0"/>
          <a:chExt cx="0" cy="0"/>
        </a:xfrm>
      </p:grpSpPr>
      <p:sp>
        <p:nvSpPr>
          <p:cNvPr id="49" name="Shape 49"/>
          <p:cNvSpPr txBox="1"/>
          <p:nvPr>
            <p:ph type="title"/>
          </p:nvPr>
        </p:nvSpPr>
        <p:spPr>
          <a:xfrm>
            <a:off x="1155700" y="241300"/>
            <a:ext cx="13931900" cy="2298699"/>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50" name="Shape 50"/>
          <p:cNvSpPr txBox="1"/>
          <p:nvPr>
            <p:ph idx="1" type="body"/>
          </p:nvPr>
        </p:nvSpPr>
        <p:spPr>
          <a:xfrm>
            <a:off x="1155700" y="2603500"/>
            <a:ext cx="13931900" cy="5702299"/>
          </a:xfrm>
          <a:prstGeom prst="rect">
            <a:avLst/>
          </a:prstGeom>
          <a:noFill/>
          <a:ln>
            <a:noFill/>
          </a:ln>
        </p:spPr>
        <p:txBody>
          <a:bodyPr anchorCtr="0" anchor="ctr" bIns="91425" lIns="91425" rIns="91425" tIns="91425"/>
          <a:lstStyle>
            <a:lvl1pPr indent="-142494" lvl="0" marL="711200" marR="0" rtl="0" algn="l">
              <a:spcBef>
                <a:spcPts val="3500"/>
              </a:spcBef>
              <a:spcAft>
                <a:spcPts val="0"/>
              </a:spcAft>
              <a:buClr>
                <a:schemeClr val="lt1"/>
              </a:buClr>
              <a:buFont typeface="Cabin"/>
              <a:buChar char="•"/>
              <a:defRPr/>
            </a:lvl1pPr>
            <a:lvl2pPr indent="-142494" lvl="1" marL="1003300" marR="0" rtl="0" algn="l">
              <a:spcBef>
                <a:spcPts val="3500"/>
              </a:spcBef>
              <a:spcAft>
                <a:spcPts val="0"/>
              </a:spcAft>
              <a:buClr>
                <a:schemeClr val="lt1"/>
              </a:buClr>
              <a:buFont typeface="Cabin"/>
              <a:buChar char="•"/>
              <a:defRPr/>
            </a:lvl2pPr>
            <a:lvl3pPr indent="-142494" lvl="2" marL="1295400" marR="0" rtl="0" algn="l">
              <a:spcBef>
                <a:spcPts val="3500"/>
              </a:spcBef>
              <a:spcAft>
                <a:spcPts val="0"/>
              </a:spcAft>
              <a:buClr>
                <a:schemeClr val="lt1"/>
              </a:buClr>
              <a:buFont typeface="Cabin"/>
              <a:buChar char="•"/>
              <a:defRPr/>
            </a:lvl3pPr>
            <a:lvl4pPr indent="-142494" lvl="3" marL="1600200" marR="0" rtl="0" algn="l">
              <a:spcBef>
                <a:spcPts val="3500"/>
              </a:spcBef>
              <a:spcAft>
                <a:spcPts val="0"/>
              </a:spcAft>
              <a:buClr>
                <a:schemeClr val="lt1"/>
              </a:buClr>
              <a:buFont typeface="Cabin"/>
              <a:buChar char="•"/>
              <a:defRPr/>
            </a:lvl4pPr>
            <a:lvl5pPr indent="-142494" lvl="4" marL="1892300" marR="0" rtl="0" algn="l">
              <a:spcBef>
                <a:spcPts val="3500"/>
              </a:spcBef>
              <a:spcAft>
                <a:spcPts val="0"/>
              </a:spcAft>
              <a:buClr>
                <a:schemeClr val="lt1"/>
              </a:buClr>
              <a:buFont typeface="Cabin"/>
              <a:buChar char="•"/>
              <a:defRPr/>
            </a:lvl5pPr>
            <a:lvl6pPr indent="-142494" lvl="5" marL="2349500" marR="0" rtl="0" algn="l">
              <a:spcBef>
                <a:spcPts val="3500"/>
              </a:spcBef>
              <a:spcAft>
                <a:spcPts val="0"/>
              </a:spcAft>
              <a:buClr>
                <a:schemeClr val="lt1"/>
              </a:buClr>
              <a:buFont typeface="Cabin"/>
              <a:buChar char="•"/>
              <a:defRPr/>
            </a:lvl6pPr>
            <a:lvl7pPr indent="-142494" lvl="6" marL="2806700" marR="0" rtl="0" algn="l">
              <a:spcBef>
                <a:spcPts val="3500"/>
              </a:spcBef>
              <a:spcAft>
                <a:spcPts val="0"/>
              </a:spcAft>
              <a:buClr>
                <a:schemeClr val="lt1"/>
              </a:buClr>
              <a:buFont typeface="Cabin"/>
              <a:buChar char="•"/>
              <a:defRPr/>
            </a:lvl7pPr>
            <a:lvl8pPr indent="-142494" lvl="7" marL="3263900" marR="0" rtl="0" algn="l">
              <a:spcBef>
                <a:spcPts val="3500"/>
              </a:spcBef>
              <a:spcAft>
                <a:spcPts val="0"/>
              </a:spcAft>
              <a:buClr>
                <a:schemeClr val="lt1"/>
              </a:buClr>
              <a:buFont typeface="Cabin"/>
              <a:buChar char="•"/>
              <a:defRPr/>
            </a:lvl8pPr>
            <a:lvl9pPr indent="-142494" lvl="8" marL="3721100" marR="0" rtl="0" algn="l">
              <a:spcBef>
                <a:spcPts val="3500"/>
              </a:spcBef>
              <a:spcAft>
                <a:spcPts val="0"/>
              </a:spcAft>
              <a:buClr>
                <a:schemeClr val="lt1"/>
              </a:buClr>
              <a:buFont typeface="Cabin"/>
              <a:buChar char="•"/>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87" name="Shape 87"/>
        <p:cNvGrpSpPr/>
        <p:nvPr/>
      </p:nvGrpSpPr>
      <p:grpSpPr>
        <a:xfrm>
          <a:off x="0" y="0"/>
          <a:ext cx="0" cy="0"/>
          <a:chOff x="0" y="0"/>
          <a:chExt cx="0" cy="0"/>
        </a:xfrm>
      </p:grpSpPr>
      <p:sp>
        <p:nvSpPr>
          <p:cNvPr id="88" name="Shape 88"/>
          <p:cNvSpPr txBox="1"/>
          <p:nvPr>
            <p:ph type="title"/>
          </p:nvPr>
        </p:nvSpPr>
        <p:spPr>
          <a:xfrm>
            <a:off x="1155700" y="241300"/>
            <a:ext cx="13931900" cy="2298699"/>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89" name="Shape 89"/>
          <p:cNvSpPr txBox="1"/>
          <p:nvPr>
            <p:ph idx="1" type="body"/>
          </p:nvPr>
        </p:nvSpPr>
        <p:spPr>
          <a:xfrm>
            <a:off x="1155700" y="2603500"/>
            <a:ext cx="13931900" cy="5702299"/>
          </a:xfrm>
          <a:prstGeom prst="rect">
            <a:avLst/>
          </a:prstGeom>
          <a:noFill/>
          <a:ln>
            <a:noFill/>
          </a:ln>
        </p:spPr>
        <p:txBody>
          <a:bodyPr anchorCtr="0" anchor="ctr" bIns="91425" lIns="91425" rIns="91425" tIns="91425"/>
          <a:lstStyle>
            <a:lvl1pPr indent="-164211" lvl="0" marL="711200" marR="0" rtl="0" algn="l">
              <a:spcBef>
                <a:spcPts val="3500"/>
              </a:spcBef>
              <a:spcAft>
                <a:spcPts val="0"/>
              </a:spcAft>
              <a:buClr>
                <a:schemeClr val="lt1"/>
              </a:buClr>
              <a:buFont typeface="Cabin"/>
              <a:buChar char="•"/>
              <a:defRPr/>
            </a:lvl1pPr>
            <a:lvl2pPr indent="-164211" lvl="1" marL="1003300" marR="0" rtl="0" algn="l">
              <a:spcBef>
                <a:spcPts val="3500"/>
              </a:spcBef>
              <a:spcAft>
                <a:spcPts val="0"/>
              </a:spcAft>
              <a:buClr>
                <a:schemeClr val="lt1"/>
              </a:buClr>
              <a:buFont typeface="Cabin"/>
              <a:buChar char="•"/>
              <a:defRPr/>
            </a:lvl2pPr>
            <a:lvl3pPr indent="-164211" lvl="2" marL="1295400" marR="0" rtl="0" algn="l">
              <a:spcBef>
                <a:spcPts val="3500"/>
              </a:spcBef>
              <a:spcAft>
                <a:spcPts val="0"/>
              </a:spcAft>
              <a:buClr>
                <a:schemeClr val="lt1"/>
              </a:buClr>
              <a:buFont typeface="Cabin"/>
              <a:buChar char="•"/>
              <a:defRPr/>
            </a:lvl3pPr>
            <a:lvl4pPr indent="-164211" lvl="3" marL="1600200" marR="0" rtl="0" algn="l">
              <a:spcBef>
                <a:spcPts val="3500"/>
              </a:spcBef>
              <a:spcAft>
                <a:spcPts val="0"/>
              </a:spcAft>
              <a:buClr>
                <a:schemeClr val="lt1"/>
              </a:buClr>
              <a:buFont typeface="Cabin"/>
              <a:buChar char="•"/>
              <a:defRPr/>
            </a:lvl4pPr>
            <a:lvl5pPr indent="-164210" lvl="4" marL="1892300" marR="0" rtl="0" algn="l">
              <a:spcBef>
                <a:spcPts val="3500"/>
              </a:spcBef>
              <a:spcAft>
                <a:spcPts val="0"/>
              </a:spcAft>
              <a:buClr>
                <a:schemeClr val="lt1"/>
              </a:buClr>
              <a:buFont typeface="Cabin"/>
              <a:buChar char="•"/>
              <a:defRPr/>
            </a:lvl5pPr>
            <a:lvl6pPr indent="-164210" lvl="5" marL="2349500" marR="0" rtl="0" algn="l">
              <a:spcBef>
                <a:spcPts val="3500"/>
              </a:spcBef>
              <a:spcAft>
                <a:spcPts val="0"/>
              </a:spcAft>
              <a:buClr>
                <a:schemeClr val="lt1"/>
              </a:buClr>
              <a:buFont typeface="Cabin"/>
              <a:buChar char="•"/>
              <a:defRPr/>
            </a:lvl6pPr>
            <a:lvl7pPr indent="-164210" lvl="6" marL="2806700" marR="0" rtl="0" algn="l">
              <a:spcBef>
                <a:spcPts val="3500"/>
              </a:spcBef>
              <a:spcAft>
                <a:spcPts val="0"/>
              </a:spcAft>
              <a:buClr>
                <a:schemeClr val="lt1"/>
              </a:buClr>
              <a:buFont typeface="Cabin"/>
              <a:buChar char="•"/>
              <a:defRPr/>
            </a:lvl7pPr>
            <a:lvl8pPr indent="-164210" lvl="7" marL="3263900" marR="0" rtl="0" algn="l">
              <a:spcBef>
                <a:spcPts val="3500"/>
              </a:spcBef>
              <a:spcAft>
                <a:spcPts val="0"/>
              </a:spcAft>
              <a:buClr>
                <a:schemeClr val="lt1"/>
              </a:buClr>
              <a:buFont typeface="Cabin"/>
              <a:buChar char="•"/>
              <a:defRPr/>
            </a:lvl8pPr>
            <a:lvl9pPr indent="-164210" lvl="8" marL="3721100" marR="0" rtl="0" algn="l">
              <a:spcBef>
                <a:spcPts val="3500"/>
              </a:spcBef>
              <a:spcAft>
                <a:spcPts val="0"/>
              </a:spcAft>
              <a:buClr>
                <a:schemeClr val="lt1"/>
              </a:buClr>
              <a:buFont typeface="Cabin"/>
              <a:buChar char="•"/>
              <a:defRPr/>
            </a:lvl9pPr>
          </a:lstStyle>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126" name="Shape 126"/>
        <p:cNvGrpSpPr/>
        <p:nvPr/>
      </p:nvGrpSpPr>
      <p:grpSpPr>
        <a:xfrm>
          <a:off x="0" y="0"/>
          <a:ext cx="0" cy="0"/>
          <a:chOff x="0" y="0"/>
          <a:chExt cx="0" cy="0"/>
        </a:xfrm>
      </p:grpSpPr>
      <p:sp>
        <p:nvSpPr>
          <p:cNvPr id="127" name="Shape 127"/>
          <p:cNvSpPr txBox="1"/>
          <p:nvPr>
            <p:ph type="title"/>
          </p:nvPr>
        </p:nvSpPr>
        <p:spPr>
          <a:xfrm>
            <a:off x="1155700" y="2781300"/>
            <a:ext cx="13931900" cy="3568699"/>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Tree>
  </p:cSld>
  <p:clrMap accent1="accent1" accent2="accent2" accent3="accent3" accent4="accent4" accent5="accent5" accent6="accent6" bg1="lt1" bg2="dk2" tx1="dk1" tx2="lt2" folHlink="folHlink" hlink="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164" name="Shape 164"/>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92"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68" name="Shape 168"/>
        <p:cNvGrpSpPr/>
        <p:nvPr/>
      </p:nvGrpSpPr>
      <p:grpSpPr>
        <a:xfrm>
          <a:off x="0" y="0"/>
          <a:ext cx="0" cy="0"/>
          <a:chOff x="0" y="0"/>
          <a:chExt cx="0" cy="0"/>
        </a:xfrm>
      </p:grpSpPr>
      <p:sp>
        <p:nvSpPr>
          <p:cNvPr id="169" name="Shape 169"/>
          <p:cNvSpPr txBox="1"/>
          <p:nvPr>
            <p:ph type="title"/>
          </p:nvPr>
        </p:nvSpPr>
        <p:spPr>
          <a:xfrm>
            <a:off x="812800" y="366183"/>
            <a:ext cx="14630400" cy="1524000"/>
          </a:xfrm>
          <a:prstGeom prst="rect">
            <a:avLst/>
          </a:prstGeom>
          <a:noFill/>
          <a:ln>
            <a:noFill/>
          </a:ln>
        </p:spPr>
        <p:txBody>
          <a:bodyPr anchorCtr="0" anchor="b" bIns="162525" lIns="162525" rIns="162525" tIns="162525"/>
          <a:lstStyle>
            <a:lvl1pPr lvl="0">
              <a:spcBef>
                <a:spcPts val="0"/>
              </a:spcBef>
              <a:buClr>
                <a:schemeClr val="dk1"/>
              </a:buClr>
              <a:buSzPct val="100000"/>
              <a:buNone/>
              <a:defRPr b="1" sz="6400">
                <a:solidFill>
                  <a:schemeClr val="dk1"/>
                </a:solidFill>
              </a:defRPr>
            </a:lvl1pPr>
            <a:lvl2pPr lvl="1">
              <a:spcBef>
                <a:spcPts val="0"/>
              </a:spcBef>
              <a:buClr>
                <a:schemeClr val="dk1"/>
              </a:buClr>
              <a:buSzPct val="100000"/>
              <a:buNone/>
              <a:defRPr b="1" sz="6400">
                <a:solidFill>
                  <a:schemeClr val="dk1"/>
                </a:solidFill>
              </a:defRPr>
            </a:lvl2pPr>
            <a:lvl3pPr lvl="2">
              <a:spcBef>
                <a:spcPts val="0"/>
              </a:spcBef>
              <a:buClr>
                <a:schemeClr val="dk1"/>
              </a:buClr>
              <a:buSzPct val="100000"/>
              <a:buNone/>
              <a:defRPr b="1" sz="6400">
                <a:solidFill>
                  <a:schemeClr val="dk1"/>
                </a:solidFill>
              </a:defRPr>
            </a:lvl3pPr>
            <a:lvl4pPr lvl="3">
              <a:spcBef>
                <a:spcPts val="0"/>
              </a:spcBef>
              <a:buClr>
                <a:schemeClr val="dk1"/>
              </a:buClr>
              <a:buSzPct val="100000"/>
              <a:buNone/>
              <a:defRPr b="1" sz="6400">
                <a:solidFill>
                  <a:schemeClr val="dk1"/>
                </a:solidFill>
              </a:defRPr>
            </a:lvl4pPr>
            <a:lvl5pPr lvl="4">
              <a:spcBef>
                <a:spcPts val="0"/>
              </a:spcBef>
              <a:buClr>
                <a:schemeClr val="dk1"/>
              </a:buClr>
              <a:buSzPct val="100000"/>
              <a:buNone/>
              <a:defRPr b="1" sz="6400">
                <a:solidFill>
                  <a:schemeClr val="dk1"/>
                </a:solidFill>
              </a:defRPr>
            </a:lvl5pPr>
            <a:lvl6pPr lvl="5">
              <a:spcBef>
                <a:spcPts val="0"/>
              </a:spcBef>
              <a:buClr>
                <a:schemeClr val="dk1"/>
              </a:buClr>
              <a:buSzPct val="100000"/>
              <a:buNone/>
              <a:defRPr b="1" sz="6400">
                <a:solidFill>
                  <a:schemeClr val="dk1"/>
                </a:solidFill>
              </a:defRPr>
            </a:lvl6pPr>
            <a:lvl7pPr lvl="6">
              <a:spcBef>
                <a:spcPts val="0"/>
              </a:spcBef>
              <a:buClr>
                <a:schemeClr val="dk1"/>
              </a:buClr>
              <a:buSzPct val="100000"/>
              <a:buNone/>
              <a:defRPr b="1" sz="6400">
                <a:solidFill>
                  <a:schemeClr val="dk1"/>
                </a:solidFill>
              </a:defRPr>
            </a:lvl7pPr>
            <a:lvl8pPr lvl="7">
              <a:spcBef>
                <a:spcPts val="0"/>
              </a:spcBef>
              <a:buClr>
                <a:schemeClr val="dk1"/>
              </a:buClr>
              <a:buSzPct val="100000"/>
              <a:buNone/>
              <a:defRPr b="1" sz="6400">
                <a:solidFill>
                  <a:schemeClr val="dk1"/>
                </a:solidFill>
              </a:defRPr>
            </a:lvl8pPr>
            <a:lvl9pPr lvl="8">
              <a:spcBef>
                <a:spcPts val="0"/>
              </a:spcBef>
              <a:buClr>
                <a:schemeClr val="dk1"/>
              </a:buClr>
              <a:buSzPct val="100000"/>
              <a:buNone/>
              <a:defRPr b="1" sz="6400">
                <a:solidFill>
                  <a:schemeClr val="dk1"/>
                </a:solidFill>
              </a:defRPr>
            </a:lvl9pPr>
          </a:lstStyle>
          <a:p/>
        </p:txBody>
      </p:sp>
      <p:sp>
        <p:nvSpPr>
          <p:cNvPr id="170" name="Shape 170"/>
          <p:cNvSpPr txBox="1"/>
          <p:nvPr>
            <p:ph idx="1" type="body"/>
          </p:nvPr>
        </p:nvSpPr>
        <p:spPr>
          <a:xfrm>
            <a:off x="812800" y="2133600"/>
            <a:ext cx="14630400" cy="6623432"/>
          </a:xfrm>
          <a:prstGeom prst="rect">
            <a:avLst/>
          </a:prstGeom>
          <a:noFill/>
          <a:ln>
            <a:noFill/>
          </a:ln>
        </p:spPr>
        <p:txBody>
          <a:bodyPr anchorCtr="0" anchor="t" bIns="162525" lIns="162525" rIns="162525" tIns="162525"/>
          <a:lstStyle>
            <a:lvl1pPr lvl="0">
              <a:spcBef>
                <a:spcPts val="1100"/>
              </a:spcBef>
              <a:buClr>
                <a:schemeClr val="dk1"/>
              </a:buClr>
              <a:buSzPct val="100000"/>
              <a:defRPr sz="5300">
                <a:solidFill>
                  <a:schemeClr val="dk1"/>
                </a:solidFill>
              </a:defRPr>
            </a:lvl1pPr>
            <a:lvl2pPr lvl="1">
              <a:spcBef>
                <a:spcPts val="900"/>
              </a:spcBef>
              <a:buClr>
                <a:schemeClr val="dk1"/>
              </a:buClr>
              <a:buSzPct val="100000"/>
              <a:defRPr sz="4300">
                <a:solidFill>
                  <a:schemeClr val="dk1"/>
                </a:solidFill>
              </a:defRPr>
            </a:lvl2pPr>
            <a:lvl3pPr lvl="2">
              <a:spcBef>
                <a:spcPts val="900"/>
              </a:spcBef>
              <a:buClr>
                <a:schemeClr val="dk1"/>
              </a:buClr>
              <a:buSzPct val="100000"/>
              <a:defRPr sz="4300">
                <a:solidFill>
                  <a:schemeClr val="dk1"/>
                </a:solidFill>
              </a:defRPr>
            </a:lvl3pPr>
            <a:lvl4pPr lvl="3">
              <a:spcBef>
                <a:spcPts val="600"/>
              </a:spcBef>
              <a:buClr>
                <a:schemeClr val="dk1"/>
              </a:buClr>
              <a:buSzPct val="100000"/>
              <a:defRPr sz="3200">
                <a:solidFill>
                  <a:schemeClr val="dk1"/>
                </a:solidFill>
              </a:defRPr>
            </a:lvl4pPr>
            <a:lvl5pPr lvl="4">
              <a:spcBef>
                <a:spcPts val="600"/>
              </a:spcBef>
              <a:buClr>
                <a:schemeClr val="dk1"/>
              </a:buClr>
              <a:buSzPct val="100000"/>
              <a:defRPr sz="3200">
                <a:solidFill>
                  <a:schemeClr val="dk1"/>
                </a:solidFill>
              </a:defRPr>
            </a:lvl5pPr>
            <a:lvl6pPr lvl="5">
              <a:spcBef>
                <a:spcPts val="600"/>
              </a:spcBef>
              <a:buClr>
                <a:schemeClr val="dk1"/>
              </a:buClr>
              <a:buSzPct val="100000"/>
              <a:defRPr sz="3200">
                <a:solidFill>
                  <a:schemeClr val="dk1"/>
                </a:solidFill>
              </a:defRPr>
            </a:lvl6pPr>
            <a:lvl7pPr lvl="6">
              <a:spcBef>
                <a:spcPts val="600"/>
              </a:spcBef>
              <a:buClr>
                <a:schemeClr val="dk1"/>
              </a:buClr>
              <a:buSzPct val="100000"/>
              <a:defRPr sz="3200">
                <a:solidFill>
                  <a:schemeClr val="dk1"/>
                </a:solidFill>
              </a:defRPr>
            </a:lvl7pPr>
            <a:lvl8pPr lvl="7">
              <a:spcBef>
                <a:spcPts val="600"/>
              </a:spcBef>
              <a:buClr>
                <a:schemeClr val="dk1"/>
              </a:buClr>
              <a:buSzPct val="100000"/>
              <a:defRPr sz="3200">
                <a:solidFill>
                  <a:schemeClr val="dk1"/>
                </a:solidFill>
              </a:defRPr>
            </a:lvl8pPr>
            <a:lvl9pPr lvl="8">
              <a:spcBef>
                <a:spcPts val="600"/>
              </a:spcBef>
              <a:buClr>
                <a:schemeClr val="dk1"/>
              </a:buClr>
              <a:buSzPct val="100000"/>
              <a:defRPr sz="3200">
                <a:solidFill>
                  <a:schemeClr val="dk1"/>
                </a:solidFill>
              </a:defRPr>
            </a:lvl9pPr>
          </a:lstStyle>
          <a:p/>
        </p:txBody>
      </p:sp>
      <p:sp>
        <p:nvSpPr>
          <p:cNvPr id="171" name="Shape 171"/>
          <p:cNvSpPr txBox="1"/>
          <p:nvPr>
            <p:ph idx="12" type="sldNum"/>
          </p:nvPr>
        </p:nvSpPr>
        <p:spPr>
          <a:xfrm>
            <a:off x="15212073" y="8444179"/>
            <a:ext cx="975466" cy="699599"/>
          </a:xfrm>
          <a:prstGeom prst="rect">
            <a:avLst/>
          </a:prstGeom>
          <a:noFill/>
          <a:ln>
            <a:noFill/>
          </a:ln>
        </p:spPr>
        <p:txBody>
          <a:bodyPr anchorCtr="0" anchor="ctr" bIns="162525" lIns="162525" rIns="162525" tIns="162525">
            <a:noAutofit/>
          </a:bodyPr>
          <a:lstStyle/>
          <a:p>
            <a:pPr lvl="0" algn="r">
              <a:spcBef>
                <a:spcPts val="0"/>
              </a:spcBef>
              <a:buNone/>
            </a:pPr>
            <a:fld id="{00000000-1234-1234-1234-123412341234}" type="slidenum">
              <a:rPr lang="en-US" sz="2300">
                <a:solidFill>
                  <a:schemeClr val="dk1"/>
                </a:solidFill>
              </a:rPr>
              <a:t>‹#›</a:t>
            </a:fld>
          </a:p>
        </p:txBody>
      </p:sp>
    </p:spTree>
  </p:cSld>
  <p:clrMap accent1="accent1" accent2="accent2" accent3="accent3" accent4="accent4" accent5="accent5" accent6="accent6" bg1="lt1" bg2="dk2" tx1="dk1" tx2="lt2" folHlink="folHlink" hlink="hlink"/>
  <p:sldLayoutIdLst>
    <p:sldLayoutId id="2147483693" r:id="rId1"/>
    <p:sldLayoutId id="2147483694" r:id="rId2"/>
    <p:sldLayoutId id="2147483695" r:id="rId3"/>
    <p:sldLayoutId id="2147483696" r:id="rId4"/>
    <p:sldLayoutId id="2147483697" r:id="rId5"/>
    <p:sldLayoutId id="2147483698"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 Id="rId3" Type="http://schemas.openxmlformats.org/officeDocument/2006/relationships/hyperlink" Target="www.pythonlearn.com" TargetMode="External"/><Relationship Id="rId4" Type="http://schemas.openxmlformats.org/officeDocument/2006/relationships/image" Target="../media/image00.png"/><Relationship Id="rId5" Type="http://schemas.openxmlformats.org/officeDocument/2006/relationships/image" Target="../media/image0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2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11.xml"/><Relationship Id="rId3" Type="http://schemas.openxmlformats.org/officeDocument/2006/relationships/image" Target="../media/image11.jpg"/><Relationship Id="rId4" Type="http://schemas.openxmlformats.org/officeDocument/2006/relationships/image" Target="../media/image12.jpg"/><Relationship Id="rId5"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21.png"/><Relationship Id="rId5"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19.xml"/><Relationship Id="rId3" Type="http://schemas.openxmlformats.org/officeDocument/2006/relationships/image" Target="../media/image10.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 Id="rId3" Type="http://schemas.openxmlformats.org/officeDocument/2006/relationships/image" Target="../media/image05.jpg"/><Relationship Id="rId4" Type="http://schemas.openxmlformats.org/officeDocument/2006/relationships/image" Target="../media/image07.jpg"/><Relationship Id="rId5" Type="http://schemas.openxmlformats.org/officeDocument/2006/relationships/image" Target="../media/image0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22.xml"/><Relationship Id="rId3" Type="http://schemas.openxmlformats.org/officeDocument/2006/relationships/hyperlink" Target="http://upload.wikimedia.org/wikipedia/commons/3/3d/RaspberryPi.jpg" TargetMode="External"/><Relationship Id="rId4" Type="http://schemas.openxmlformats.org/officeDocument/2006/relationships/image" Target="../media/image27.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3.xml"/><Relationship Id="rId3" Type="http://schemas.openxmlformats.org/officeDocument/2006/relationships/image" Target="../media/image23.jpg"/><Relationship Id="rId4" Type="http://schemas.openxmlformats.org/officeDocument/2006/relationships/image" Target="../media/image25.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 Id="rId3" Type="http://schemas.openxmlformats.org/officeDocument/2006/relationships/image" Target="../media/image22.jpg"/><Relationship Id="rId4" Type="http://schemas.openxmlformats.org/officeDocument/2006/relationships/image" Target="../media/image24.png"/><Relationship Id="rId5" Type="http://schemas.openxmlformats.org/officeDocument/2006/relationships/image" Target="../media/image26.png"/><Relationship Id="rId6"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29.xml"/><Relationship Id="rId3" Type="http://schemas.openxmlformats.org/officeDocument/2006/relationships/hyperlink" Target="https://www.python.org/downloads/" TargetMode="External"/><Relationship Id="rId4" Type="http://schemas.openxmlformats.org/officeDocument/2006/relationships/hyperlink" Target="https://www.python.org/downloads/mac-osx/" TargetMode="External"/><Relationship Id="rId5" Type="http://schemas.openxmlformats.org/officeDocument/2006/relationships/hyperlink" Target="https://www.python.org/downloads/sourc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xml"/><Relationship Id="rId3" Type="http://schemas.openxmlformats.org/officeDocument/2006/relationships/image" Target="../media/image03.jpg"/><Relationship Id="rId4" Type="http://schemas.openxmlformats.org/officeDocument/2006/relationships/image" Target="../media/image08.jpg"/><Relationship Id="rId5" Type="http://schemas.openxmlformats.org/officeDocument/2006/relationships/image" Target="../media/image06.png"/><Relationship Id="rId6" Type="http://schemas.openxmlformats.org/officeDocument/2006/relationships/image" Target="../media/image0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3.xml"/><Relationship Id="rId3" Type="http://schemas.openxmlformats.org/officeDocument/2006/relationships/hyperlink" Target="www.dr-chuck.com" TargetMode="External"/><Relationship Id="rId4" Type="http://schemas.openxmlformats.org/officeDocument/2006/relationships/hyperlink" Target="http://open.umich.edu/" TargetMode="External"/><Relationship Id="rId5" Type="http://schemas.openxmlformats.org/officeDocument/2006/relationships/image" Target="../media/image01.jpg"/><Relationship Id="rId6" Type="http://schemas.openxmlformats.org/officeDocument/2006/relationships/image" Target="../media/image0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7.xml"/><Relationship Id="rId3" Type="http://schemas.openxmlformats.org/officeDocument/2006/relationships/image" Target="../media/image09.jpg"/><Relationship Id="rId4" Type="http://schemas.openxmlformats.org/officeDocument/2006/relationships/image" Target="../media/image13.jpg"/><Relationship Id="rId5"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8.xml"/><Relationship Id="rId3" Type="http://schemas.openxmlformats.org/officeDocument/2006/relationships/hyperlink" Target="http://windows.github.com/" TargetMode="External"/><Relationship Id="rId4" Type="http://schemas.openxmlformats.org/officeDocument/2006/relationships/hyperlink" Target="http://mac.github.com/" TargetMode="External"/><Relationship Id="rId5"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6" name="Shape 196"/>
        <p:cNvGrpSpPr/>
        <p:nvPr/>
      </p:nvGrpSpPr>
      <p:grpSpPr>
        <a:xfrm>
          <a:off x="0" y="0"/>
          <a:ext cx="0" cy="0"/>
          <a:chOff x="0" y="0"/>
          <a:chExt cx="0" cy="0"/>
        </a:xfrm>
      </p:grpSpPr>
      <p:sp>
        <p:nvSpPr>
          <p:cNvPr id="197" name="Shape 197"/>
          <p:cNvSpPr txBox="1"/>
          <p:nvPr>
            <p:ph type="title"/>
          </p:nvPr>
        </p:nvSpPr>
        <p:spPr>
          <a:xfrm>
            <a:off x="1155700" y="1536700"/>
            <a:ext cx="13932000" cy="3086099"/>
          </a:xfrm>
          <a:prstGeom prst="rect">
            <a:avLst/>
          </a:prstGeom>
          <a:noFill/>
          <a:ln>
            <a:noFill/>
          </a:ln>
        </p:spPr>
        <p:txBody>
          <a:bodyPr anchorCtr="0" anchor="b"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lang="en-US" sz="7600">
                <a:solidFill>
                  <a:srgbClr val="FFFF00"/>
                </a:solidFill>
                <a:latin typeface="Cabin"/>
                <a:ea typeface="Cabin"/>
                <a:cs typeface="Cabin"/>
                <a:sym typeface="Cabin"/>
              </a:rPr>
              <a:t>Why Program?</a:t>
            </a:r>
          </a:p>
        </p:txBody>
      </p:sp>
      <p:sp>
        <p:nvSpPr>
          <p:cNvPr id="198" name="Shape 198"/>
          <p:cNvSpPr txBox="1"/>
          <p:nvPr>
            <p:ph idx="1" type="body"/>
          </p:nvPr>
        </p:nvSpPr>
        <p:spPr>
          <a:xfrm>
            <a:off x="1155700" y="4711700"/>
            <a:ext cx="13931900" cy="1549400"/>
          </a:xfrm>
          <a:prstGeom prst="rect">
            <a:avLst/>
          </a:prstGeom>
          <a:noFill/>
          <a:ln>
            <a:noFill/>
          </a:ln>
        </p:spPr>
        <p:txBody>
          <a:bodyPr anchorCtr="0" anchor="t"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lang="en-US" sz="4800">
                <a:solidFill>
                  <a:schemeClr val="lt1"/>
                </a:solidFill>
                <a:latin typeface="Cabin"/>
                <a:ea typeface="Cabin"/>
                <a:cs typeface="Cabin"/>
                <a:sym typeface="Cabin"/>
              </a:rPr>
              <a:t>Chapter 1</a:t>
            </a:r>
          </a:p>
        </p:txBody>
      </p:sp>
      <p:sp>
        <p:nvSpPr>
          <p:cNvPr id="199" name="Shape 199"/>
          <p:cNvSpPr txBox="1"/>
          <p:nvPr/>
        </p:nvSpPr>
        <p:spPr>
          <a:xfrm>
            <a:off x="3857448" y="7737750"/>
            <a:ext cx="8528399" cy="10160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200" u="none" cap="none" strike="noStrike">
                <a:solidFill>
                  <a:srgbClr val="FFFF00"/>
                </a:solidFill>
                <a:latin typeface="Cabin"/>
                <a:ea typeface="Cabin"/>
                <a:cs typeface="Cabin"/>
                <a:sym typeface="Cabin"/>
              </a:rPr>
              <a:t>Python for Informatics: Exploring Information</a:t>
            </a:r>
          </a:p>
          <a:p>
            <a:pPr indent="0" lvl="0" marL="0" marR="0" rtl="0" algn="ctr">
              <a:lnSpc>
                <a:spcPct val="100000"/>
              </a:lnSpc>
              <a:spcBef>
                <a:spcPts val="0"/>
              </a:spcBef>
              <a:spcAft>
                <a:spcPts val="0"/>
              </a:spcAft>
              <a:buClr>
                <a:srgbClr val="FFFF00"/>
              </a:buClr>
              <a:buSzPct val="25000"/>
              <a:buFont typeface="Cabin"/>
              <a:buNone/>
            </a:pPr>
            <a:r>
              <a:rPr b="0" i="0" lang="en-US" sz="3200" u="sng" cap="none" strike="noStrike">
                <a:solidFill>
                  <a:srgbClr val="FFFF00"/>
                </a:solidFill>
                <a:latin typeface="Cabin"/>
                <a:ea typeface="Cabin"/>
                <a:cs typeface="Cabin"/>
                <a:sym typeface="Cabin"/>
                <a:hlinkClick r:id="rId3"/>
              </a:rPr>
              <a:t>www.pythonlearn.com</a:t>
            </a:r>
          </a:p>
        </p:txBody>
      </p:sp>
      <p:pic>
        <p:nvPicPr>
          <p:cNvPr id="200" name="Shape 200"/>
          <p:cNvPicPr preferRelativeResize="0"/>
          <p:nvPr/>
        </p:nvPicPr>
        <p:blipFill rotWithShape="1">
          <a:blip r:embed="rId4">
            <a:alphaModFix/>
          </a:blip>
          <a:srcRect b="0" l="0" r="0" t="0"/>
          <a:stretch/>
        </p:blipFill>
        <p:spPr>
          <a:xfrm>
            <a:off x="13790312" y="8064000"/>
            <a:ext cx="1968599" cy="668400"/>
          </a:xfrm>
          <a:prstGeom prst="rect">
            <a:avLst/>
          </a:prstGeom>
          <a:noFill/>
          <a:ln>
            <a:noFill/>
          </a:ln>
        </p:spPr>
      </p:pic>
      <p:pic>
        <p:nvPicPr>
          <p:cNvPr id="201" name="Shape 201"/>
          <p:cNvPicPr preferRelativeResize="0"/>
          <p:nvPr/>
        </p:nvPicPr>
        <p:blipFill rotWithShape="1">
          <a:blip r:embed="rId5">
            <a:alphaModFix/>
          </a:blip>
          <a:srcRect b="0" l="0" r="0" t="0"/>
          <a:stretch/>
        </p:blipFill>
        <p:spPr>
          <a:xfrm>
            <a:off x="635250" y="7733400"/>
            <a:ext cx="1024800" cy="1024800"/>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289" name="Shape 289"/>
        <p:cNvGrpSpPr/>
        <p:nvPr/>
      </p:nvGrpSpPr>
      <p:grpSpPr>
        <a:xfrm>
          <a:off x="0" y="0"/>
          <a:ext cx="0" cy="0"/>
          <a:chOff x="0" y="0"/>
          <a:chExt cx="0" cy="0"/>
        </a:xfrm>
      </p:grpSpPr>
      <p:sp>
        <p:nvSpPr>
          <p:cNvPr id="290" name="Shape 290"/>
          <p:cNvSpPr txBox="1"/>
          <p:nvPr>
            <p:ph type="title"/>
          </p:nvPr>
        </p:nvSpPr>
        <p:spPr>
          <a:xfrm>
            <a:off x="812800" y="637117"/>
            <a:ext cx="14630400" cy="1524266"/>
          </a:xfrm>
          <a:prstGeom prst="rect">
            <a:avLst/>
          </a:prstGeom>
        </p:spPr>
        <p:txBody>
          <a:bodyPr anchorCtr="0" anchor="b" bIns="162525" lIns="162525" rIns="162525" tIns="162525">
            <a:noAutofit/>
          </a:bodyPr>
          <a:lstStyle/>
          <a:p>
            <a:pPr lvl="0">
              <a:spcBef>
                <a:spcPts val="0"/>
              </a:spcBef>
              <a:buNone/>
            </a:pPr>
            <a:r>
              <a:rPr lang="en-US" sz="7600">
                <a:solidFill>
                  <a:srgbClr val="FFFF00"/>
                </a:solidFill>
                <a:latin typeface="Cabin"/>
                <a:ea typeface="Cabin"/>
                <a:cs typeface="Cabin"/>
                <a:sym typeface="Cabin"/>
              </a:rPr>
              <a:t>GitHub</a:t>
            </a:r>
          </a:p>
        </p:txBody>
      </p:sp>
      <p:sp>
        <p:nvSpPr>
          <p:cNvPr id="291" name="Shape 291"/>
          <p:cNvSpPr txBox="1"/>
          <p:nvPr>
            <p:ph idx="1" type="body"/>
          </p:nvPr>
        </p:nvSpPr>
        <p:spPr>
          <a:xfrm>
            <a:off x="812800" y="1998133"/>
            <a:ext cx="14630400" cy="6623466"/>
          </a:xfrm>
          <a:prstGeom prst="rect">
            <a:avLst/>
          </a:prstGeom>
        </p:spPr>
        <p:txBody>
          <a:bodyPr anchorCtr="0" anchor="t" bIns="162525" lIns="162525" rIns="162525" tIns="162525">
            <a:noAutofit/>
          </a:bodyPr>
          <a:lstStyle/>
          <a:p>
            <a:pPr lvl="0">
              <a:spcBef>
                <a:spcPts val="0"/>
              </a:spcBef>
              <a:buNone/>
            </a:pPr>
            <a:r>
              <a:rPr lang="en-US" sz="3200">
                <a:solidFill>
                  <a:srgbClr val="FFFFFF"/>
                </a:solidFill>
                <a:latin typeface="Cabin"/>
                <a:ea typeface="Cabin"/>
                <a:cs typeface="Cabin"/>
                <a:sym typeface="Cabin"/>
              </a:rPr>
              <a:t>GitHub is a service that lets you host Git repositories in the cloud. </a:t>
            </a:r>
          </a:p>
        </p:txBody>
      </p:sp>
      <p:pic>
        <p:nvPicPr>
          <p:cNvPr id="292" name="Shape 292"/>
          <p:cNvPicPr preferRelativeResize="0"/>
          <p:nvPr/>
        </p:nvPicPr>
        <p:blipFill>
          <a:blip r:embed="rId3">
            <a:alphaModFix/>
          </a:blip>
          <a:stretch>
            <a:fillRect/>
          </a:stretch>
        </p:blipFill>
        <p:spPr>
          <a:xfrm>
            <a:off x="270933" y="270933"/>
            <a:ext cx="2540002" cy="1066266"/>
          </a:xfrm>
          <a:prstGeom prst="rect">
            <a:avLst/>
          </a:prstGeom>
          <a:noFill/>
          <a:ln>
            <a:noFill/>
          </a:ln>
        </p:spPr>
      </p:pic>
      <p:sp>
        <p:nvSpPr>
          <p:cNvPr id="293" name="Shape 293"/>
          <p:cNvSpPr/>
          <p:nvPr/>
        </p:nvSpPr>
        <p:spPr>
          <a:xfrm>
            <a:off x="0" y="0"/>
            <a:ext cx="16256000" cy="211733"/>
          </a:xfrm>
          <a:prstGeom prst="rect">
            <a:avLst/>
          </a:prstGeom>
          <a:solidFill>
            <a:srgbClr val="5C1E76"/>
          </a:solidFill>
          <a:ln cap="flat" cmpd="sng" w="19050">
            <a:solidFill>
              <a:srgbClr val="8D29C0"/>
            </a:solidFill>
            <a:prstDash val="solid"/>
            <a:round/>
            <a:headEnd len="med" w="med" type="none"/>
            <a:tailEnd len="med" w="med" type="none"/>
          </a:ln>
        </p:spPr>
        <p:txBody>
          <a:bodyPr anchorCtr="0" anchor="ctr" bIns="162525" lIns="162525" rIns="162525" tIns="162525">
            <a:noAutofit/>
          </a:bodyPr>
          <a:lstStyle/>
          <a:p>
            <a:pPr lvl="0">
              <a:spcBef>
                <a:spcPts val="0"/>
              </a:spcBef>
              <a:buNone/>
            </a:pPr>
            <a:r>
              <a:t/>
            </a:r>
            <a:endParaRPr/>
          </a:p>
        </p:txBody>
      </p:sp>
      <p:sp>
        <p:nvSpPr>
          <p:cNvPr id="294" name="Shape 294"/>
          <p:cNvSpPr/>
          <p:nvPr/>
        </p:nvSpPr>
        <p:spPr>
          <a:xfrm>
            <a:off x="0" y="9000222"/>
            <a:ext cx="16256000" cy="211733"/>
          </a:xfrm>
          <a:prstGeom prst="rect">
            <a:avLst/>
          </a:prstGeom>
          <a:solidFill>
            <a:srgbClr val="5C1E76"/>
          </a:solidFill>
          <a:ln cap="flat" cmpd="sng" w="19050">
            <a:solidFill>
              <a:srgbClr val="8D29C0"/>
            </a:solidFill>
            <a:prstDash val="solid"/>
            <a:round/>
            <a:headEnd len="med" w="med" type="none"/>
            <a:tailEnd len="med" w="med" type="none"/>
          </a:ln>
        </p:spPr>
        <p:txBody>
          <a:bodyPr anchorCtr="0" anchor="ctr" bIns="162525" lIns="162525" rIns="162525" tIns="162525">
            <a:noAutofit/>
          </a:bodyPr>
          <a:lstStyle/>
          <a:p>
            <a:pPr lvl="0">
              <a:spcBef>
                <a:spcPts val="0"/>
              </a:spcBef>
              <a:buNone/>
            </a:pPr>
            <a:r>
              <a:t/>
            </a:r>
            <a:endParaRPr/>
          </a:p>
        </p:txBody>
      </p:sp>
      <p:pic>
        <p:nvPicPr>
          <p:cNvPr id="295" name="Shape 295"/>
          <p:cNvPicPr preferRelativeResize="0"/>
          <p:nvPr/>
        </p:nvPicPr>
        <p:blipFill>
          <a:blip r:embed="rId4">
            <a:alphaModFix/>
          </a:blip>
          <a:stretch>
            <a:fillRect/>
          </a:stretch>
        </p:blipFill>
        <p:spPr>
          <a:xfrm>
            <a:off x="6314177" y="4103555"/>
            <a:ext cx="4233333" cy="4233333"/>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299" name="Shape 299"/>
        <p:cNvGrpSpPr/>
        <p:nvPr/>
      </p:nvGrpSpPr>
      <p:grpSpPr>
        <a:xfrm>
          <a:off x="0" y="0"/>
          <a:ext cx="0" cy="0"/>
          <a:chOff x="0" y="0"/>
          <a:chExt cx="0" cy="0"/>
        </a:xfrm>
      </p:grpSpPr>
      <p:pic>
        <p:nvPicPr>
          <p:cNvPr id="300" name="Shape 300"/>
          <p:cNvPicPr preferRelativeResize="0"/>
          <p:nvPr/>
        </p:nvPicPr>
        <p:blipFill>
          <a:blip r:embed="rId3">
            <a:alphaModFix/>
          </a:blip>
          <a:stretch>
            <a:fillRect/>
          </a:stretch>
        </p:blipFill>
        <p:spPr>
          <a:xfrm>
            <a:off x="12735686" y="6053288"/>
            <a:ext cx="3259380" cy="2607511"/>
          </a:xfrm>
          <a:prstGeom prst="rect">
            <a:avLst/>
          </a:prstGeom>
          <a:noFill/>
          <a:ln>
            <a:noFill/>
          </a:ln>
        </p:spPr>
      </p:pic>
      <p:pic>
        <p:nvPicPr>
          <p:cNvPr id="301" name="Shape 301"/>
          <p:cNvPicPr preferRelativeResize="0"/>
          <p:nvPr/>
        </p:nvPicPr>
        <p:blipFill rotWithShape="1">
          <a:blip r:embed="rId4">
            <a:alphaModFix/>
          </a:blip>
          <a:srcRect b="19305" l="0" r="0" t="17789"/>
          <a:stretch/>
        </p:blipFill>
        <p:spPr>
          <a:xfrm>
            <a:off x="4466088" y="2857688"/>
            <a:ext cx="5079999" cy="3195599"/>
          </a:xfrm>
          <a:prstGeom prst="rect">
            <a:avLst/>
          </a:prstGeom>
          <a:noFill/>
          <a:ln>
            <a:noFill/>
          </a:ln>
        </p:spPr>
      </p:pic>
      <p:sp>
        <p:nvSpPr>
          <p:cNvPr id="302" name="Shape 302"/>
          <p:cNvSpPr txBox="1"/>
          <p:nvPr>
            <p:ph type="title"/>
          </p:nvPr>
        </p:nvSpPr>
        <p:spPr>
          <a:xfrm>
            <a:off x="812800" y="772583"/>
            <a:ext cx="14630400" cy="1524266"/>
          </a:xfrm>
          <a:prstGeom prst="rect">
            <a:avLst/>
          </a:prstGeom>
        </p:spPr>
        <p:txBody>
          <a:bodyPr anchorCtr="0" anchor="b" bIns="162525" lIns="162525" rIns="162525" tIns="162525">
            <a:noAutofit/>
          </a:bodyPr>
          <a:lstStyle/>
          <a:p>
            <a:pPr lvl="0">
              <a:spcBef>
                <a:spcPts val="0"/>
              </a:spcBef>
              <a:buNone/>
            </a:pPr>
            <a:r>
              <a:rPr lang="en-US" sz="7600">
                <a:solidFill>
                  <a:srgbClr val="FFFF00"/>
                </a:solidFill>
                <a:latin typeface="Cabin"/>
                <a:ea typeface="Cabin"/>
                <a:cs typeface="Cabin"/>
                <a:sym typeface="Cabin"/>
              </a:rPr>
              <a:t>GitHub: Benefits</a:t>
            </a:r>
          </a:p>
        </p:txBody>
      </p:sp>
      <p:sp>
        <p:nvSpPr>
          <p:cNvPr id="303" name="Shape 303"/>
          <p:cNvSpPr txBox="1"/>
          <p:nvPr>
            <p:ph idx="1" type="body"/>
          </p:nvPr>
        </p:nvSpPr>
        <p:spPr>
          <a:xfrm>
            <a:off x="812800" y="2037333"/>
            <a:ext cx="14630400" cy="6623466"/>
          </a:xfrm>
          <a:prstGeom prst="rect">
            <a:avLst/>
          </a:prstGeom>
        </p:spPr>
        <p:txBody>
          <a:bodyPr anchorCtr="0" anchor="t" bIns="162525" lIns="162525" rIns="162525" tIns="162525">
            <a:noAutofit/>
          </a:bodyPr>
          <a:lstStyle/>
          <a:p>
            <a:pPr lvl="0" rtl="0">
              <a:spcBef>
                <a:spcPts val="0"/>
              </a:spcBef>
              <a:buNone/>
            </a:pPr>
            <a:r>
              <a:rPr lang="en-US" sz="3900">
                <a:solidFill>
                  <a:srgbClr val="FFFFFF"/>
                </a:solidFill>
              </a:rPr>
              <a:t>Distribute code to others by sharing your repository</a:t>
            </a:r>
          </a:p>
          <a:p>
            <a:pPr lvl="0" rtl="0">
              <a:spcBef>
                <a:spcPts val="0"/>
              </a:spcBef>
              <a:buNone/>
            </a:pPr>
            <a:r>
              <a:t/>
            </a:r>
            <a:endParaRPr sz="3900">
              <a:solidFill>
                <a:srgbClr val="FFFFFF"/>
              </a:solidFill>
            </a:endParaRPr>
          </a:p>
          <a:p>
            <a:pPr lvl="0" rtl="0">
              <a:spcBef>
                <a:spcPts val="0"/>
              </a:spcBef>
              <a:buNone/>
            </a:pPr>
            <a:r>
              <a:t/>
            </a:r>
            <a:endParaRPr sz="3900">
              <a:solidFill>
                <a:srgbClr val="FFFFFF"/>
              </a:solidFill>
            </a:endParaRPr>
          </a:p>
          <a:p>
            <a:pPr lvl="0" rtl="0">
              <a:spcBef>
                <a:spcPts val="0"/>
              </a:spcBef>
              <a:buNone/>
            </a:pPr>
            <a:r>
              <a:t/>
            </a:r>
            <a:endParaRPr sz="3900">
              <a:solidFill>
                <a:srgbClr val="FFFFFF"/>
              </a:solidFill>
            </a:endParaRPr>
          </a:p>
          <a:p>
            <a:pPr lvl="0" rtl="0">
              <a:spcBef>
                <a:spcPts val="0"/>
              </a:spcBef>
              <a:buNone/>
            </a:pPr>
            <a:r>
              <a:t/>
            </a:r>
            <a:endParaRPr sz="3900">
              <a:solidFill>
                <a:srgbClr val="FFFFFF"/>
              </a:solidFill>
            </a:endParaRPr>
          </a:p>
          <a:p>
            <a:pPr lvl="0" rtl="0">
              <a:spcBef>
                <a:spcPts val="0"/>
              </a:spcBef>
              <a:buNone/>
            </a:pPr>
            <a:r>
              <a:t/>
            </a:r>
            <a:endParaRPr sz="3900">
              <a:solidFill>
                <a:srgbClr val="FFFFFF"/>
              </a:solidFill>
            </a:endParaRPr>
          </a:p>
          <a:p>
            <a:pPr lvl="0" rtl="0">
              <a:spcBef>
                <a:spcPts val="0"/>
              </a:spcBef>
              <a:buNone/>
            </a:pPr>
            <a:r>
              <a:rPr lang="en-US" sz="3900">
                <a:solidFill>
                  <a:srgbClr val="FFFFFF"/>
                </a:solidFill>
              </a:rPr>
              <a:t>View your code online easily with a web interface</a:t>
            </a:r>
          </a:p>
          <a:p>
            <a:pPr lvl="0" rtl="0">
              <a:spcBef>
                <a:spcPts val="0"/>
              </a:spcBef>
              <a:buNone/>
            </a:pPr>
            <a:r>
              <a:t/>
            </a:r>
            <a:endParaRPr sz="3900">
              <a:solidFill>
                <a:srgbClr val="FFFFFF"/>
              </a:solidFill>
            </a:endParaRPr>
          </a:p>
          <a:p>
            <a:pPr indent="812800" lvl="0" marL="3251200">
              <a:spcBef>
                <a:spcPts val="0"/>
              </a:spcBef>
              <a:buNone/>
            </a:pPr>
            <a:r>
              <a:rPr lang="en-US" sz="3900">
                <a:solidFill>
                  <a:srgbClr val="FFFFFF"/>
                </a:solidFill>
              </a:rPr>
              <a:t>Free Public Use!!!</a:t>
            </a:r>
          </a:p>
        </p:txBody>
      </p:sp>
      <p:pic>
        <p:nvPicPr>
          <p:cNvPr id="304" name="Shape 304"/>
          <p:cNvPicPr preferRelativeResize="0"/>
          <p:nvPr/>
        </p:nvPicPr>
        <p:blipFill>
          <a:blip r:embed="rId5">
            <a:alphaModFix/>
          </a:blip>
          <a:stretch>
            <a:fillRect/>
          </a:stretch>
        </p:blipFill>
        <p:spPr>
          <a:xfrm>
            <a:off x="270933" y="270933"/>
            <a:ext cx="2540002" cy="1066266"/>
          </a:xfrm>
          <a:prstGeom prst="rect">
            <a:avLst/>
          </a:prstGeom>
          <a:noFill/>
          <a:ln>
            <a:noFill/>
          </a:ln>
        </p:spPr>
      </p:pic>
      <p:sp>
        <p:nvSpPr>
          <p:cNvPr id="305" name="Shape 305"/>
          <p:cNvSpPr/>
          <p:nvPr/>
        </p:nvSpPr>
        <p:spPr>
          <a:xfrm>
            <a:off x="0" y="0"/>
            <a:ext cx="16256000" cy="211733"/>
          </a:xfrm>
          <a:prstGeom prst="rect">
            <a:avLst/>
          </a:prstGeom>
          <a:solidFill>
            <a:srgbClr val="5C1E76"/>
          </a:solidFill>
          <a:ln cap="flat" cmpd="sng" w="19050">
            <a:solidFill>
              <a:srgbClr val="8D29C0"/>
            </a:solidFill>
            <a:prstDash val="solid"/>
            <a:round/>
            <a:headEnd len="med" w="med" type="none"/>
            <a:tailEnd len="med" w="med" type="none"/>
          </a:ln>
        </p:spPr>
        <p:txBody>
          <a:bodyPr anchorCtr="0" anchor="ctr" bIns="162525" lIns="162525" rIns="162525" tIns="162525">
            <a:noAutofit/>
          </a:bodyPr>
          <a:lstStyle/>
          <a:p>
            <a:pPr lvl="0">
              <a:spcBef>
                <a:spcPts val="0"/>
              </a:spcBef>
              <a:buNone/>
            </a:pPr>
            <a:r>
              <a:t/>
            </a:r>
            <a:endParaRPr/>
          </a:p>
        </p:txBody>
      </p:sp>
      <p:sp>
        <p:nvSpPr>
          <p:cNvPr id="306" name="Shape 306"/>
          <p:cNvSpPr/>
          <p:nvPr/>
        </p:nvSpPr>
        <p:spPr>
          <a:xfrm>
            <a:off x="0" y="8892533"/>
            <a:ext cx="16256000" cy="211733"/>
          </a:xfrm>
          <a:prstGeom prst="rect">
            <a:avLst/>
          </a:prstGeom>
          <a:solidFill>
            <a:srgbClr val="5C1E76"/>
          </a:solidFill>
          <a:ln cap="flat" cmpd="sng" w="19050">
            <a:solidFill>
              <a:srgbClr val="8D29C0"/>
            </a:solidFill>
            <a:prstDash val="solid"/>
            <a:round/>
            <a:headEnd len="med" w="med" type="none"/>
            <a:tailEnd len="med" w="med" type="none"/>
          </a:ln>
        </p:spPr>
        <p:txBody>
          <a:bodyPr anchorCtr="0" anchor="ctr" bIns="162525" lIns="162525" rIns="162525" tIns="162525">
            <a:noAutofit/>
          </a:bodyPr>
          <a:lstStyle/>
          <a:p>
            <a:pPr lvl="0">
              <a:spcBef>
                <a:spcPts val="0"/>
              </a:spcBef>
              <a:buNone/>
            </a:pPr>
            <a:r>
              <a:t/>
            </a:r>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0" name="Shape 310"/>
        <p:cNvGrpSpPr/>
        <p:nvPr/>
      </p:nvGrpSpPr>
      <p:grpSpPr>
        <a:xfrm>
          <a:off x="0" y="0"/>
          <a:ext cx="0" cy="0"/>
          <a:chOff x="0" y="0"/>
          <a:chExt cx="0" cy="0"/>
        </a:xfrm>
      </p:grpSpPr>
      <p:sp>
        <p:nvSpPr>
          <p:cNvPr id="311" name="Shape 311"/>
          <p:cNvSpPr txBox="1"/>
          <p:nvPr>
            <p:ph type="title"/>
          </p:nvPr>
        </p:nvSpPr>
        <p:spPr>
          <a:xfrm>
            <a:off x="812800" y="637117"/>
            <a:ext cx="14630400" cy="1524266"/>
          </a:xfrm>
          <a:prstGeom prst="rect">
            <a:avLst/>
          </a:prstGeom>
        </p:spPr>
        <p:txBody>
          <a:bodyPr anchorCtr="0" anchor="b" bIns="162525" lIns="162525" rIns="162525" tIns="162525">
            <a:noAutofit/>
          </a:bodyPr>
          <a:lstStyle/>
          <a:p>
            <a:pPr lvl="0">
              <a:spcBef>
                <a:spcPts val="0"/>
              </a:spcBef>
              <a:buNone/>
            </a:pPr>
            <a:r>
              <a:rPr lang="en-US" sz="7600">
                <a:solidFill>
                  <a:srgbClr val="000000"/>
                </a:solidFill>
                <a:latin typeface="Cabin"/>
                <a:ea typeface="Cabin"/>
                <a:cs typeface="Cabin"/>
                <a:sym typeface="Cabin"/>
              </a:rPr>
              <a:t>Forking!!!</a:t>
            </a:r>
          </a:p>
        </p:txBody>
      </p:sp>
      <p:pic>
        <p:nvPicPr>
          <p:cNvPr id="312" name="Shape 312"/>
          <p:cNvPicPr preferRelativeResize="0"/>
          <p:nvPr/>
        </p:nvPicPr>
        <p:blipFill>
          <a:blip r:embed="rId3">
            <a:alphaModFix/>
          </a:blip>
          <a:stretch>
            <a:fillRect/>
          </a:stretch>
        </p:blipFill>
        <p:spPr>
          <a:xfrm>
            <a:off x="3903675" y="1263813"/>
            <a:ext cx="9654487" cy="7610843"/>
          </a:xfrm>
          <a:prstGeom prst="rect">
            <a:avLst/>
          </a:prstGeom>
          <a:noFill/>
          <a:ln>
            <a:noFill/>
          </a:ln>
        </p:spPr>
      </p:pic>
      <p:pic>
        <p:nvPicPr>
          <p:cNvPr id="313" name="Shape 313"/>
          <p:cNvPicPr preferRelativeResize="0"/>
          <p:nvPr/>
        </p:nvPicPr>
        <p:blipFill>
          <a:blip r:embed="rId4">
            <a:alphaModFix/>
          </a:blip>
          <a:stretch>
            <a:fillRect/>
          </a:stretch>
        </p:blipFill>
        <p:spPr>
          <a:xfrm>
            <a:off x="270933" y="270933"/>
            <a:ext cx="2540002" cy="1066266"/>
          </a:xfrm>
          <a:prstGeom prst="rect">
            <a:avLst/>
          </a:prstGeom>
          <a:noFill/>
          <a:ln>
            <a:noFill/>
          </a:ln>
        </p:spPr>
      </p:pic>
      <p:sp>
        <p:nvSpPr>
          <p:cNvPr id="314" name="Shape 314"/>
          <p:cNvSpPr/>
          <p:nvPr/>
        </p:nvSpPr>
        <p:spPr>
          <a:xfrm>
            <a:off x="0" y="0"/>
            <a:ext cx="16256000" cy="211733"/>
          </a:xfrm>
          <a:prstGeom prst="rect">
            <a:avLst/>
          </a:prstGeom>
          <a:solidFill>
            <a:srgbClr val="5C1E76"/>
          </a:solidFill>
          <a:ln cap="flat" cmpd="sng" w="19050">
            <a:solidFill>
              <a:srgbClr val="8D29C0"/>
            </a:solidFill>
            <a:prstDash val="solid"/>
            <a:round/>
            <a:headEnd len="med" w="med" type="none"/>
            <a:tailEnd len="med" w="med" type="none"/>
          </a:ln>
        </p:spPr>
        <p:txBody>
          <a:bodyPr anchorCtr="0" anchor="ctr" bIns="162525" lIns="162525" rIns="162525" tIns="162525">
            <a:noAutofit/>
          </a:bodyPr>
          <a:lstStyle/>
          <a:p>
            <a:pPr lvl="0">
              <a:spcBef>
                <a:spcPts val="0"/>
              </a:spcBef>
              <a:buNone/>
            </a:pPr>
            <a:r>
              <a:t/>
            </a:r>
            <a:endParaRPr/>
          </a:p>
        </p:txBody>
      </p:sp>
      <p:sp>
        <p:nvSpPr>
          <p:cNvPr id="315" name="Shape 315"/>
          <p:cNvSpPr/>
          <p:nvPr/>
        </p:nvSpPr>
        <p:spPr>
          <a:xfrm>
            <a:off x="-17111" y="8902666"/>
            <a:ext cx="16256000" cy="211733"/>
          </a:xfrm>
          <a:prstGeom prst="rect">
            <a:avLst/>
          </a:prstGeom>
          <a:solidFill>
            <a:srgbClr val="5C1E76"/>
          </a:solidFill>
          <a:ln cap="flat" cmpd="sng" w="19050">
            <a:solidFill>
              <a:srgbClr val="8D29C0"/>
            </a:solidFill>
            <a:prstDash val="solid"/>
            <a:round/>
            <a:headEnd len="med" w="med" type="none"/>
            <a:tailEnd len="med" w="med" type="none"/>
          </a:ln>
        </p:spPr>
        <p:txBody>
          <a:bodyPr anchorCtr="0" anchor="ctr" bIns="162525" lIns="162525" rIns="162525" tIns="162525">
            <a:noAutofit/>
          </a:bodyPr>
          <a:lstStyle/>
          <a:p>
            <a:pPr lvl="0">
              <a:spcBef>
                <a:spcPts val="0"/>
              </a:spcBef>
              <a:buNone/>
            </a:pPr>
            <a:r>
              <a:t/>
            </a:r>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319" name="Shape 319"/>
        <p:cNvGrpSpPr/>
        <p:nvPr/>
      </p:nvGrpSpPr>
      <p:grpSpPr>
        <a:xfrm>
          <a:off x="0" y="0"/>
          <a:ext cx="0" cy="0"/>
          <a:chOff x="0" y="0"/>
          <a:chExt cx="0" cy="0"/>
        </a:xfrm>
      </p:grpSpPr>
      <p:sp>
        <p:nvSpPr>
          <p:cNvPr id="320" name="Shape 320"/>
          <p:cNvSpPr txBox="1"/>
          <p:nvPr>
            <p:ph type="title"/>
          </p:nvPr>
        </p:nvSpPr>
        <p:spPr>
          <a:xfrm>
            <a:off x="812800" y="637117"/>
            <a:ext cx="14630400" cy="1524266"/>
          </a:xfrm>
          <a:prstGeom prst="rect">
            <a:avLst/>
          </a:prstGeom>
        </p:spPr>
        <p:txBody>
          <a:bodyPr anchorCtr="0" anchor="b" bIns="162525" lIns="162525" rIns="162525" tIns="162525">
            <a:noAutofit/>
          </a:bodyPr>
          <a:lstStyle/>
          <a:p>
            <a:pPr lvl="0">
              <a:spcBef>
                <a:spcPts val="0"/>
              </a:spcBef>
              <a:buNone/>
            </a:pPr>
            <a:r>
              <a:rPr lang="en-US" sz="7600">
                <a:solidFill>
                  <a:srgbClr val="FFFF00"/>
                </a:solidFill>
                <a:latin typeface="Cabin"/>
                <a:ea typeface="Cabin"/>
                <a:cs typeface="Cabin"/>
                <a:sym typeface="Cabin"/>
              </a:rPr>
              <a:t>Let’s Get Connected</a:t>
            </a:r>
          </a:p>
        </p:txBody>
      </p:sp>
      <p:pic>
        <p:nvPicPr>
          <p:cNvPr id="321" name="Shape 321"/>
          <p:cNvPicPr preferRelativeResize="0"/>
          <p:nvPr/>
        </p:nvPicPr>
        <p:blipFill>
          <a:blip r:embed="rId3">
            <a:alphaModFix/>
          </a:blip>
          <a:stretch>
            <a:fillRect/>
          </a:stretch>
        </p:blipFill>
        <p:spPr>
          <a:xfrm>
            <a:off x="4180666" y="3236533"/>
            <a:ext cx="11986933" cy="1681422"/>
          </a:xfrm>
          <a:prstGeom prst="rect">
            <a:avLst/>
          </a:prstGeom>
          <a:noFill/>
          <a:ln>
            <a:noFill/>
          </a:ln>
        </p:spPr>
      </p:pic>
      <p:pic>
        <p:nvPicPr>
          <p:cNvPr id="322" name="Shape 322"/>
          <p:cNvPicPr preferRelativeResize="0"/>
          <p:nvPr/>
        </p:nvPicPr>
        <p:blipFill rotWithShape="1">
          <a:blip r:embed="rId4">
            <a:alphaModFix/>
          </a:blip>
          <a:srcRect b="0" l="0" r="0" t="0"/>
          <a:stretch/>
        </p:blipFill>
        <p:spPr>
          <a:xfrm>
            <a:off x="4845975" y="4917949"/>
            <a:ext cx="11006375" cy="4131750"/>
          </a:xfrm>
          <a:prstGeom prst="rect">
            <a:avLst/>
          </a:prstGeom>
          <a:noFill/>
          <a:ln>
            <a:noFill/>
          </a:ln>
        </p:spPr>
      </p:pic>
      <p:sp>
        <p:nvSpPr>
          <p:cNvPr id="323" name="Shape 323"/>
          <p:cNvSpPr txBox="1"/>
          <p:nvPr/>
        </p:nvSpPr>
        <p:spPr>
          <a:xfrm>
            <a:off x="0" y="1998133"/>
            <a:ext cx="4299200" cy="4131733"/>
          </a:xfrm>
          <a:prstGeom prst="rect">
            <a:avLst/>
          </a:prstGeom>
          <a:noFill/>
          <a:ln>
            <a:noFill/>
          </a:ln>
        </p:spPr>
        <p:txBody>
          <a:bodyPr anchorCtr="0" anchor="t" bIns="162525" lIns="162525" rIns="162525" tIns="162525">
            <a:noAutofit/>
          </a:bodyPr>
          <a:lstStyle/>
          <a:p>
            <a:pPr indent="-654050" lvl="0" marL="812800" rtl="0">
              <a:lnSpc>
                <a:spcPct val="100000"/>
              </a:lnSpc>
              <a:spcBef>
                <a:spcPts val="1100"/>
              </a:spcBef>
              <a:buClr>
                <a:srgbClr val="FFFFFF"/>
              </a:buClr>
              <a:buSzPct val="100000"/>
              <a:buAutoNum type="arabicPeriod"/>
            </a:pPr>
            <a:r>
              <a:rPr lang="en-US" sz="3900">
                <a:solidFill>
                  <a:srgbClr val="FFFFFF"/>
                </a:solidFill>
              </a:rPr>
              <a:t>Type: the link of the project repository into the URL Search Bar</a:t>
            </a:r>
          </a:p>
          <a:p>
            <a:pPr lvl="0">
              <a:lnSpc>
                <a:spcPct val="100000"/>
              </a:lnSpc>
              <a:spcBef>
                <a:spcPts val="0"/>
              </a:spcBef>
              <a:buNone/>
            </a:pPr>
            <a:r>
              <a:t/>
            </a:r>
            <a:endParaRPr sz="2500">
              <a:solidFill>
                <a:srgbClr val="FFFFFF"/>
              </a:solidFill>
            </a:endParaRPr>
          </a:p>
        </p:txBody>
      </p:sp>
      <p:sp>
        <p:nvSpPr>
          <p:cNvPr id="324" name="Shape 324"/>
          <p:cNvSpPr txBox="1"/>
          <p:nvPr/>
        </p:nvSpPr>
        <p:spPr>
          <a:xfrm>
            <a:off x="8096977" y="2147933"/>
            <a:ext cx="4028400" cy="2512500"/>
          </a:xfrm>
          <a:prstGeom prst="rect">
            <a:avLst/>
          </a:prstGeom>
          <a:noFill/>
          <a:ln>
            <a:noFill/>
          </a:ln>
        </p:spPr>
        <p:txBody>
          <a:bodyPr anchorCtr="0" anchor="t" bIns="162525" lIns="162525" rIns="162525" tIns="162525">
            <a:noAutofit/>
          </a:bodyPr>
          <a:lstStyle/>
          <a:p>
            <a:pPr lvl="0" rtl="0">
              <a:lnSpc>
                <a:spcPct val="150000"/>
              </a:lnSpc>
              <a:spcBef>
                <a:spcPts val="1100"/>
              </a:spcBef>
              <a:buNone/>
            </a:pPr>
            <a:r>
              <a:rPr lang="en-US" sz="3900">
                <a:solidFill>
                  <a:srgbClr val="FFFFFF"/>
                </a:solidFill>
              </a:rPr>
              <a:t>Let’s Fork!</a:t>
            </a:r>
          </a:p>
          <a:p>
            <a:pPr lvl="0" rtl="0">
              <a:spcBef>
                <a:spcPts val="0"/>
              </a:spcBef>
              <a:buNone/>
            </a:pPr>
            <a:r>
              <a:t/>
            </a:r>
            <a:endParaRPr sz="2500">
              <a:solidFill>
                <a:srgbClr val="FFFFFF"/>
              </a:solidFill>
            </a:endParaRPr>
          </a:p>
        </p:txBody>
      </p:sp>
      <p:sp>
        <p:nvSpPr>
          <p:cNvPr id="325" name="Shape 325"/>
          <p:cNvSpPr txBox="1"/>
          <p:nvPr/>
        </p:nvSpPr>
        <p:spPr>
          <a:xfrm>
            <a:off x="996311" y="5952177"/>
            <a:ext cx="4028266" cy="2512533"/>
          </a:xfrm>
          <a:prstGeom prst="rect">
            <a:avLst/>
          </a:prstGeom>
          <a:noFill/>
          <a:ln>
            <a:noFill/>
          </a:ln>
        </p:spPr>
        <p:txBody>
          <a:bodyPr anchorCtr="0" anchor="t" bIns="162525" lIns="162525" rIns="162525" tIns="162525">
            <a:noAutofit/>
          </a:bodyPr>
          <a:lstStyle/>
          <a:p>
            <a:pPr indent="0" lvl="0" marL="0" rtl="0">
              <a:lnSpc>
                <a:spcPct val="100000"/>
              </a:lnSpc>
              <a:spcBef>
                <a:spcPts val="1100"/>
              </a:spcBef>
              <a:buNone/>
            </a:pPr>
            <a:r>
              <a:rPr lang="en-US" sz="3900">
                <a:solidFill>
                  <a:srgbClr val="FFFFFF"/>
                </a:solidFill>
              </a:rPr>
              <a:t>3. Let’s Clone  </a:t>
            </a:r>
          </a:p>
          <a:p>
            <a:pPr indent="0" lvl="0" marL="0" rtl="0">
              <a:lnSpc>
                <a:spcPct val="100000"/>
              </a:lnSpc>
              <a:spcBef>
                <a:spcPts val="1100"/>
              </a:spcBef>
              <a:buNone/>
            </a:pPr>
            <a:r>
              <a:rPr lang="en-US" sz="3900">
                <a:solidFill>
                  <a:srgbClr val="FFFFFF"/>
                </a:solidFill>
              </a:rPr>
              <a:t>    the Fork!</a:t>
            </a:r>
          </a:p>
          <a:p>
            <a:pPr lvl="0" rtl="0">
              <a:spcBef>
                <a:spcPts val="0"/>
              </a:spcBef>
              <a:buNone/>
            </a:pPr>
            <a:r>
              <a:t/>
            </a:r>
            <a:endParaRPr sz="2500">
              <a:solidFill>
                <a:srgbClr val="FFFFFF"/>
              </a:solidFill>
            </a:endParaRPr>
          </a:p>
        </p:txBody>
      </p:sp>
      <p:sp>
        <p:nvSpPr>
          <p:cNvPr id="326" name="Shape 326"/>
          <p:cNvSpPr/>
          <p:nvPr/>
        </p:nvSpPr>
        <p:spPr>
          <a:xfrm>
            <a:off x="0" y="0"/>
            <a:ext cx="16256000" cy="211733"/>
          </a:xfrm>
          <a:prstGeom prst="rect">
            <a:avLst/>
          </a:prstGeom>
          <a:solidFill>
            <a:srgbClr val="5C1E76"/>
          </a:solidFill>
          <a:ln cap="flat" cmpd="sng" w="19050">
            <a:solidFill>
              <a:srgbClr val="8D29C0"/>
            </a:solidFill>
            <a:prstDash val="solid"/>
            <a:round/>
            <a:headEnd len="med" w="med" type="none"/>
            <a:tailEnd len="med" w="med" type="none"/>
          </a:ln>
        </p:spPr>
        <p:txBody>
          <a:bodyPr anchorCtr="0" anchor="ctr" bIns="162525" lIns="162525" rIns="162525" tIns="162525">
            <a:noAutofit/>
          </a:bodyPr>
          <a:lstStyle/>
          <a:p>
            <a:pPr lvl="0">
              <a:spcBef>
                <a:spcPts val="0"/>
              </a:spcBef>
              <a:buNone/>
            </a:pPr>
            <a:r>
              <a:t/>
            </a:r>
            <a:endParaRPr/>
          </a:p>
        </p:txBody>
      </p:sp>
      <p:sp>
        <p:nvSpPr>
          <p:cNvPr id="327" name="Shape 327"/>
          <p:cNvSpPr/>
          <p:nvPr/>
        </p:nvSpPr>
        <p:spPr>
          <a:xfrm>
            <a:off x="0" y="8837955"/>
            <a:ext cx="16256000" cy="211733"/>
          </a:xfrm>
          <a:prstGeom prst="rect">
            <a:avLst/>
          </a:prstGeom>
          <a:solidFill>
            <a:srgbClr val="5C1E76"/>
          </a:solidFill>
          <a:ln cap="flat" cmpd="sng" w="19050">
            <a:solidFill>
              <a:srgbClr val="8D29C0"/>
            </a:solidFill>
            <a:prstDash val="solid"/>
            <a:round/>
            <a:headEnd len="med" w="med" type="none"/>
            <a:tailEnd len="med" w="med" type="none"/>
          </a:ln>
        </p:spPr>
        <p:txBody>
          <a:bodyPr anchorCtr="0" anchor="ctr" bIns="162525" lIns="162525" rIns="162525" tIns="162525">
            <a:noAutofit/>
          </a:bodyPr>
          <a:lstStyle/>
          <a:p>
            <a:pPr lvl="0">
              <a:spcBef>
                <a:spcPts val="0"/>
              </a:spcBef>
              <a:buNone/>
            </a:pPr>
            <a:r>
              <a:t/>
            </a:r>
            <a:endParaRPr/>
          </a:p>
        </p:txBody>
      </p:sp>
      <p:pic>
        <p:nvPicPr>
          <p:cNvPr id="328" name="Shape 328"/>
          <p:cNvPicPr preferRelativeResize="0"/>
          <p:nvPr/>
        </p:nvPicPr>
        <p:blipFill>
          <a:blip r:embed="rId5">
            <a:alphaModFix/>
          </a:blip>
          <a:stretch>
            <a:fillRect/>
          </a:stretch>
        </p:blipFill>
        <p:spPr>
          <a:xfrm>
            <a:off x="270933" y="270933"/>
            <a:ext cx="2540002" cy="1066266"/>
          </a:xfrm>
          <a:prstGeom prst="rect">
            <a:avLst/>
          </a:prstGeom>
          <a:noFill/>
          <a:ln>
            <a:noFill/>
          </a:ln>
        </p:spPr>
      </p:pic>
      <p:sp>
        <p:nvSpPr>
          <p:cNvPr id="329" name="Shape 329"/>
          <p:cNvSpPr txBox="1"/>
          <p:nvPr/>
        </p:nvSpPr>
        <p:spPr>
          <a:xfrm>
            <a:off x="12125244" y="1471666"/>
            <a:ext cx="4028266" cy="2512533"/>
          </a:xfrm>
          <a:prstGeom prst="rect">
            <a:avLst/>
          </a:prstGeom>
          <a:noFill/>
          <a:ln>
            <a:noFill/>
          </a:ln>
        </p:spPr>
        <p:txBody>
          <a:bodyPr anchorCtr="0" anchor="t" bIns="162525" lIns="162525" rIns="162525" tIns="162525">
            <a:noAutofit/>
          </a:bodyPr>
          <a:lstStyle/>
          <a:p>
            <a:pPr lvl="0" rtl="0">
              <a:lnSpc>
                <a:spcPct val="150000"/>
              </a:lnSpc>
              <a:spcBef>
                <a:spcPts val="1100"/>
              </a:spcBef>
              <a:buNone/>
            </a:pPr>
            <a:r>
              <a:rPr lang="en-US" sz="3900">
                <a:solidFill>
                  <a:srgbClr val="FFFFFF"/>
                </a:solidFill>
              </a:rPr>
              <a:t>2. Click Fork</a:t>
            </a:r>
          </a:p>
          <a:p>
            <a:pPr lvl="0" rtl="0">
              <a:spcBef>
                <a:spcPts val="0"/>
              </a:spcBef>
              <a:buNone/>
            </a:pPr>
            <a:r>
              <a:t/>
            </a:r>
            <a:endParaRPr sz="2500">
              <a:solidFill>
                <a:srgbClr val="FFFFFF"/>
              </a:solidFill>
            </a:endParaRPr>
          </a:p>
        </p:txBody>
      </p:sp>
      <p:cxnSp>
        <p:nvCxnSpPr>
          <p:cNvPr id="330" name="Shape 330"/>
          <p:cNvCxnSpPr/>
          <p:nvPr/>
        </p:nvCxnSpPr>
        <p:spPr>
          <a:xfrm>
            <a:off x="13714044" y="2311555"/>
            <a:ext cx="18133" cy="1257066"/>
          </a:xfrm>
          <a:prstGeom prst="straightConnector1">
            <a:avLst/>
          </a:prstGeom>
          <a:noFill/>
          <a:ln cap="flat" cmpd="sng" w="38100">
            <a:solidFill>
              <a:srgbClr val="FF0000"/>
            </a:solidFill>
            <a:prstDash val="solid"/>
            <a:round/>
            <a:headEnd len="lg" w="lg" type="none"/>
            <a:tailEnd len="lg" w="lg" type="triangle"/>
          </a:ln>
        </p:spPr>
      </p:cxnSp>
      <p:cxnSp>
        <p:nvCxnSpPr>
          <p:cNvPr id="331" name="Shape 331"/>
          <p:cNvCxnSpPr/>
          <p:nvPr/>
        </p:nvCxnSpPr>
        <p:spPr>
          <a:xfrm>
            <a:off x="4060000" y="7065688"/>
            <a:ext cx="7364800" cy="16000"/>
          </a:xfrm>
          <a:prstGeom prst="straightConnector1">
            <a:avLst/>
          </a:prstGeom>
          <a:noFill/>
          <a:ln cap="flat" cmpd="sng" w="38100">
            <a:solidFill>
              <a:srgbClr val="FF0000"/>
            </a:solidFill>
            <a:prstDash val="solid"/>
            <a:round/>
            <a:headEnd len="lg" w="lg" type="none"/>
            <a:tailEnd len="lg" w="lg" type="triangle"/>
          </a:ln>
        </p:spPr>
      </p:cxn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335" name="Shape 335"/>
        <p:cNvGrpSpPr/>
        <p:nvPr/>
      </p:nvGrpSpPr>
      <p:grpSpPr>
        <a:xfrm>
          <a:off x="0" y="0"/>
          <a:ext cx="0" cy="0"/>
          <a:chOff x="0" y="0"/>
          <a:chExt cx="0" cy="0"/>
        </a:xfrm>
      </p:grpSpPr>
      <p:sp>
        <p:nvSpPr>
          <p:cNvPr id="336" name="Shape 336"/>
          <p:cNvSpPr txBox="1"/>
          <p:nvPr>
            <p:ph type="title"/>
          </p:nvPr>
        </p:nvSpPr>
        <p:spPr>
          <a:xfrm>
            <a:off x="812800" y="637117"/>
            <a:ext cx="14630400" cy="1524266"/>
          </a:xfrm>
          <a:prstGeom prst="rect">
            <a:avLst/>
          </a:prstGeom>
        </p:spPr>
        <p:txBody>
          <a:bodyPr anchorCtr="0" anchor="b" bIns="162525" lIns="162525" rIns="162525" tIns="162525">
            <a:noAutofit/>
          </a:bodyPr>
          <a:lstStyle/>
          <a:p>
            <a:pPr lvl="0">
              <a:spcBef>
                <a:spcPts val="0"/>
              </a:spcBef>
              <a:buNone/>
            </a:pPr>
            <a:r>
              <a:rPr lang="en-US" sz="4800">
                <a:solidFill>
                  <a:srgbClr val="FFFF00"/>
                </a:solidFill>
              </a:rPr>
              <a:t>Step 1 and 2: Type Link and Fork</a:t>
            </a:r>
          </a:p>
        </p:txBody>
      </p:sp>
      <p:cxnSp>
        <p:nvCxnSpPr>
          <p:cNvPr id="337" name="Shape 337"/>
          <p:cNvCxnSpPr/>
          <p:nvPr/>
        </p:nvCxnSpPr>
        <p:spPr>
          <a:xfrm flipH="1">
            <a:off x="9178977" y="1876088"/>
            <a:ext cx="316266" cy="447466"/>
          </a:xfrm>
          <a:prstGeom prst="straightConnector1">
            <a:avLst/>
          </a:prstGeom>
          <a:noFill/>
          <a:ln cap="flat" cmpd="sng" w="19050">
            <a:solidFill>
              <a:srgbClr val="FF0000"/>
            </a:solidFill>
            <a:prstDash val="solid"/>
            <a:round/>
            <a:headEnd len="lg" w="lg" type="none"/>
            <a:tailEnd len="lg" w="lg" type="triangle"/>
          </a:ln>
        </p:spPr>
      </p:cxnSp>
      <p:sp>
        <p:nvSpPr>
          <p:cNvPr id="338" name="Shape 338"/>
          <p:cNvSpPr/>
          <p:nvPr/>
        </p:nvSpPr>
        <p:spPr>
          <a:xfrm>
            <a:off x="0" y="0"/>
            <a:ext cx="16256000" cy="211733"/>
          </a:xfrm>
          <a:prstGeom prst="rect">
            <a:avLst/>
          </a:prstGeom>
          <a:solidFill>
            <a:srgbClr val="5C1E76"/>
          </a:solidFill>
          <a:ln cap="flat" cmpd="sng" w="19050">
            <a:solidFill>
              <a:srgbClr val="8D29C0"/>
            </a:solidFill>
            <a:prstDash val="solid"/>
            <a:round/>
            <a:headEnd len="med" w="med" type="none"/>
            <a:tailEnd len="med" w="med" type="none"/>
          </a:ln>
        </p:spPr>
        <p:txBody>
          <a:bodyPr anchorCtr="0" anchor="ctr" bIns="162525" lIns="162525" rIns="162525" tIns="162525">
            <a:noAutofit/>
          </a:bodyPr>
          <a:lstStyle/>
          <a:p>
            <a:pPr lvl="0">
              <a:spcBef>
                <a:spcPts val="0"/>
              </a:spcBef>
              <a:buNone/>
            </a:pPr>
            <a:r>
              <a:t/>
            </a:r>
            <a:endParaRPr/>
          </a:p>
        </p:txBody>
      </p:sp>
      <p:sp>
        <p:nvSpPr>
          <p:cNvPr id="339" name="Shape 339"/>
          <p:cNvSpPr/>
          <p:nvPr/>
        </p:nvSpPr>
        <p:spPr>
          <a:xfrm>
            <a:off x="88755" y="8973511"/>
            <a:ext cx="16256000" cy="211733"/>
          </a:xfrm>
          <a:prstGeom prst="rect">
            <a:avLst/>
          </a:prstGeom>
          <a:solidFill>
            <a:srgbClr val="5C1E76"/>
          </a:solidFill>
          <a:ln cap="flat" cmpd="sng" w="19050">
            <a:solidFill>
              <a:srgbClr val="8D29C0"/>
            </a:solidFill>
            <a:prstDash val="solid"/>
            <a:round/>
            <a:headEnd len="med" w="med" type="none"/>
            <a:tailEnd len="med" w="med" type="none"/>
          </a:ln>
        </p:spPr>
        <p:txBody>
          <a:bodyPr anchorCtr="0" anchor="ctr" bIns="162525" lIns="162525" rIns="162525" tIns="162525">
            <a:noAutofit/>
          </a:bodyPr>
          <a:lstStyle/>
          <a:p>
            <a:pPr lvl="0">
              <a:spcBef>
                <a:spcPts val="0"/>
              </a:spcBef>
              <a:buNone/>
            </a:pPr>
            <a:r>
              <a:t/>
            </a:r>
            <a:endParaRPr/>
          </a:p>
        </p:txBody>
      </p:sp>
      <p:pic>
        <p:nvPicPr>
          <p:cNvPr id="340" name="Shape 340"/>
          <p:cNvPicPr preferRelativeResize="0"/>
          <p:nvPr/>
        </p:nvPicPr>
        <p:blipFill>
          <a:blip r:embed="rId3">
            <a:alphaModFix/>
          </a:blip>
          <a:stretch>
            <a:fillRect/>
          </a:stretch>
        </p:blipFill>
        <p:spPr>
          <a:xfrm>
            <a:off x="270933" y="270933"/>
            <a:ext cx="2540002" cy="1066266"/>
          </a:xfrm>
          <a:prstGeom prst="rect">
            <a:avLst/>
          </a:prstGeom>
          <a:noFill/>
          <a:ln>
            <a:noFill/>
          </a:ln>
        </p:spPr>
      </p:pic>
      <p:pic>
        <p:nvPicPr>
          <p:cNvPr id="341" name="Shape 341"/>
          <p:cNvPicPr preferRelativeResize="0"/>
          <p:nvPr/>
        </p:nvPicPr>
        <p:blipFill>
          <a:blip r:embed="rId4">
            <a:alphaModFix/>
          </a:blip>
          <a:stretch>
            <a:fillRect/>
          </a:stretch>
        </p:blipFill>
        <p:spPr>
          <a:xfrm>
            <a:off x="289289" y="2230250"/>
            <a:ext cx="15677423" cy="6557223"/>
          </a:xfrm>
          <a:prstGeom prst="rect">
            <a:avLst/>
          </a:prstGeom>
          <a:noFill/>
          <a:ln>
            <a:noFill/>
          </a:ln>
        </p:spPr>
      </p:pic>
      <p:cxnSp>
        <p:nvCxnSpPr>
          <p:cNvPr id="342" name="Shape 342"/>
          <p:cNvCxnSpPr/>
          <p:nvPr/>
        </p:nvCxnSpPr>
        <p:spPr>
          <a:xfrm>
            <a:off x="10233700" y="1985225"/>
            <a:ext cx="2560200" cy="888900"/>
          </a:xfrm>
          <a:prstGeom prst="straightConnector1">
            <a:avLst/>
          </a:prstGeom>
          <a:noFill/>
          <a:ln cap="flat" cmpd="sng" w="19050">
            <a:solidFill>
              <a:srgbClr val="FF0000"/>
            </a:solidFill>
            <a:prstDash val="solid"/>
            <a:round/>
            <a:headEnd len="lg" w="lg" type="none"/>
            <a:tailEnd len="lg" w="lg" type="triangle"/>
          </a:ln>
        </p:spPr>
      </p:cxnSp>
      <p:cxnSp>
        <p:nvCxnSpPr>
          <p:cNvPr id="343" name="Shape 343"/>
          <p:cNvCxnSpPr/>
          <p:nvPr/>
        </p:nvCxnSpPr>
        <p:spPr>
          <a:xfrm>
            <a:off x="6622266" y="2021511"/>
            <a:ext cx="0" cy="454500"/>
          </a:xfrm>
          <a:prstGeom prst="straightConnector1">
            <a:avLst/>
          </a:prstGeom>
          <a:noFill/>
          <a:ln cap="flat" cmpd="sng" w="19050">
            <a:solidFill>
              <a:srgbClr val="FF0000"/>
            </a:solidFill>
            <a:prstDash val="solid"/>
            <a:round/>
            <a:headEnd len="lg" w="lg" type="none"/>
            <a:tailEnd len="lg" w="lg" type="triangle"/>
          </a:ln>
        </p:spPr>
      </p:cxnSp>
      <p:cxnSp>
        <p:nvCxnSpPr>
          <p:cNvPr id="344" name="Shape 344"/>
          <p:cNvCxnSpPr/>
          <p:nvPr/>
        </p:nvCxnSpPr>
        <p:spPr>
          <a:xfrm>
            <a:off x="7164133" y="2021511"/>
            <a:ext cx="0" cy="454500"/>
          </a:xfrm>
          <a:prstGeom prst="straightConnector1">
            <a:avLst/>
          </a:prstGeom>
          <a:noFill/>
          <a:ln cap="flat" cmpd="sng" w="19050">
            <a:solidFill>
              <a:srgbClr val="FF0000"/>
            </a:solidFill>
            <a:prstDash val="solid"/>
            <a:round/>
            <a:headEnd len="lg" w="lg" type="none"/>
            <a:tailEnd len="lg" w="lg" type="triangle"/>
          </a:ln>
        </p:spPr>
      </p:cxnSp>
      <p:cxnSp>
        <p:nvCxnSpPr>
          <p:cNvPr id="345" name="Shape 345"/>
          <p:cNvCxnSpPr/>
          <p:nvPr/>
        </p:nvCxnSpPr>
        <p:spPr>
          <a:xfrm>
            <a:off x="6080400" y="2021511"/>
            <a:ext cx="0" cy="454500"/>
          </a:xfrm>
          <a:prstGeom prst="straightConnector1">
            <a:avLst/>
          </a:prstGeom>
          <a:noFill/>
          <a:ln cap="flat" cmpd="sng" w="19050">
            <a:solidFill>
              <a:srgbClr val="FF0000"/>
            </a:solidFill>
            <a:prstDash val="solid"/>
            <a:round/>
            <a:headEnd len="lg" w="lg" type="none"/>
            <a:tailEnd len="lg" w="lg" type="triangle"/>
          </a:ln>
        </p:spPr>
      </p:cxnSp>
      <p:cxnSp>
        <p:nvCxnSpPr>
          <p:cNvPr id="346" name="Shape 346"/>
          <p:cNvCxnSpPr/>
          <p:nvPr/>
        </p:nvCxnSpPr>
        <p:spPr>
          <a:xfrm>
            <a:off x="5538533" y="2021511"/>
            <a:ext cx="0" cy="454500"/>
          </a:xfrm>
          <a:prstGeom prst="straightConnector1">
            <a:avLst/>
          </a:prstGeom>
          <a:noFill/>
          <a:ln cap="flat" cmpd="sng" w="19050">
            <a:solidFill>
              <a:srgbClr val="FF0000"/>
            </a:solidFill>
            <a:prstDash val="solid"/>
            <a:round/>
            <a:headEnd len="lg" w="lg" type="none"/>
            <a:tailEnd len="lg" w="lg" type="triangle"/>
          </a:ln>
        </p:spPr>
      </p:cxnSp>
      <p:cxnSp>
        <p:nvCxnSpPr>
          <p:cNvPr id="347" name="Shape 347"/>
          <p:cNvCxnSpPr/>
          <p:nvPr/>
        </p:nvCxnSpPr>
        <p:spPr>
          <a:xfrm>
            <a:off x="3729911" y="2238444"/>
            <a:ext cx="318300" cy="372900"/>
          </a:xfrm>
          <a:prstGeom prst="straightConnector1">
            <a:avLst/>
          </a:prstGeom>
          <a:noFill/>
          <a:ln cap="flat" cmpd="sng" w="19050">
            <a:solidFill>
              <a:srgbClr val="FF0000"/>
            </a:solidFill>
            <a:prstDash val="solid"/>
            <a:round/>
            <a:headEnd len="lg" w="lg" type="none"/>
            <a:tailEnd len="lg" w="lg" type="triangle"/>
          </a:ln>
        </p:spPr>
      </p:cxn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351" name="Shape 351"/>
        <p:cNvGrpSpPr/>
        <p:nvPr/>
      </p:nvGrpSpPr>
      <p:grpSpPr>
        <a:xfrm>
          <a:off x="0" y="0"/>
          <a:ext cx="0" cy="0"/>
          <a:chOff x="0" y="0"/>
          <a:chExt cx="0" cy="0"/>
        </a:xfrm>
      </p:grpSpPr>
      <p:sp>
        <p:nvSpPr>
          <p:cNvPr id="352" name="Shape 352"/>
          <p:cNvSpPr txBox="1"/>
          <p:nvPr>
            <p:ph type="title"/>
          </p:nvPr>
        </p:nvSpPr>
        <p:spPr>
          <a:xfrm>
            <a:off x="812800" y="637117"/>
            <a:ext cx="14630400" cy="1524266"/>
          </a:xfrm>
          <a:prstGeom prst="rect">
            <a:avLst/>
          </a:prstGeom>
        </p:spPr>
        <p:txBody>
          <a:bodyPr anchorCtr="0" anchor="b" bIns="162525" lIns="162525" rIns="162525" tIns="162525">
            <a:noAutofit/>
          </a:bodyPr>
          <a:lstStyle/>
          <a:p>
            <a:pPr lvl="0">
              <a:spcBef>
                <a:spcPts val="0"/>
              </a:spcBef>
              <a:buNone/>
            </a:pPr>
            <a:r>
              <a:rPr lang="en-US" sz="7600">
                <a:solidFill>
                  <a:srgbClr val="FFFF00"/>
                </a:solidFill>
              </a:rPr>
              <a:t>Result</a:t>
            </a:r>
          </a:p>
        </p:txBody>
      </p:sp>
      <p:sp>
        <p:nvSpPr>
          <p:cNvPr id="353" name="Shape 353"/>
          <p:cNvSpPr txBox="1"/>
          <p:nvPr>
            <p:ph idx="1" type="body"/>
          </p:nvPr>
        </p:nvSpPr>
        <p:spPr>
          <a:xfrm>
            <a:off x="812800" y="2133600"/>
            <a:ext cx="14630400" cy="6623466"/>
          </a:xfrm>
          <a:prstGeom prst="rect">
            <a:avLst/>
          </a:prstGeom>
        </p:spPr>
        <p:txBody>
          <a:bodyPr anchorCtr="0" anchor="t" bIns="162525" lIns="162525" rIns="162525" tIns="162525">
            <a:noAutofit/>
          </a:bodyPr>
          <a:lstStyle/>
          <a:p>
            <a:pPr lvl="0">
              <a:spcBef>
                <a:spcPts val="0"/>
              </a:spcBef>
              <a:buNone/>
            </a:pPr>
            <a:r>
              <a:t/>
            </a:r>
            <a:endParaRPr/>
          </a:p>
        </p:txBody>
      </p:sp>
      <p:pic>
        <p:nvPicPr>
          <p:cNvPr id="354" name="Shape 354"/>
          <p:cNvPicPr preferRelativeResize="0"/>
          <p:nvPr/>
        </p:nvPicPr>
        <p:blipFill rotWithShape="1">
          <a:blip r:embed="rId3">
            <a:alphaModFix/>
          </a:blip>
          <a:srcRect b="27792" l="0" r="0" t="0"/>
          <a:stretch/>
        </p:blipFill>
        <p:spPr>
          <a:xfrm>
            <a:off x="0" y="2121333"/>
            <a:ext cx="16256001" cy="6473422"/>
          </a:xfrm>
          <a:prstGeom prst="rect">
            <a:avLst/>
          </a:prstGeom>
          <a:noFill/>
          <a:ln>
            <a:noFill/>
          </a:ln>
        </p:spPr>
      </p:pic>
      <p:sp>
        <p:nvSpPr>
          <p:cNvPr id="355" name="Shape 355"/>
          <p:cNvSpPr/>
          <p:nvPr/>
        </p:nvSpPr>
        <p:spPr>
          <a:xfrm>
            <a:off x="0" y="0"/>
            <a:ext cx="16256000" cy="211733"/>
          </a:xfrm>
          <a:prstGeom prst="rect">
            <a:avLst/>
          </a:prstGeom>
          <a:solidFill>
            <a:srgbClr val="5C1E76"/>
          </a:solidFill>
          <a:ln cap="flat" cmpd="sng" w="19050">
            <a:solidFill>
              <a:srgbClr val="8D29C0"/>
            </a:solidFill>
            <a:prstDash val="solid"/>
            <a:round/>
            <a:headEnd len="med" w="med" type="none"/>
            <a:tailEnd len="med" w="med" type="none"/>
          </a:ln>
        </p:spPr>
        <p:txBody>
          <a:bodyPr anchorCtr="0" anchor="ctr" bIns="162525" lIns="162525" rIns="162525" tIns="162525">
            <a:noAutofit/>
          </a:bodyPr>
          <a:lstStyle/>
          <a:p>
            <a:pPr lvl="0">
              <a:spcBef>
                <a:spcPts val="0"/>
              </a:spcBef>
              <a:buNone/>
            </a:pPr>
            <a:r>
              <a:t/>
            </a:r>
            <a:endParaRPr/>
          </a:p>
        </p:txBody>
      </p:sp>
      <p:sp>
        <p:nvSpPr>
          <p:cNvPr id="356" name="Shape 356"/>
          <p:cNvSpPr/>
          <p:nvPr/>
        </p:nvSpPr>
        <p:spPr>
          <a:xfrm>
            <a:off x="0" y="8932266"/>
            <a:ext cx="16256000" cy="211733"/>
          </a:xfrm>
          <a:prstGeom prst="rect">
            <a:avLst/>
          </a:prstGeom>
          <a:solidFill>
            <a:srgbClr val="5C1E76"/>
          </a:solidFill>
          <a:ln cap="flat" cmpd="sng" w="19050">
            <a:solidFill>
              <a:srgbClr val="8D29C0"/>
            </a:solidFill>
            <a:prstDash val="solid"/>
            <a:round/>
            <a:headEnd len="med" w="med" type="none"/>
            <a:tailEnd len="med" w="med" type="none"/>
          </a:ln>
        </p:spPr>
        <p:txBody>
          <a:bodyPr anchorCtr="0" anchor="ctr" bIns="162525" lIns="162525" rIns="162525" tIns="162525">
            <a:noAutofit/>
          </a:bodyPr>
          <a:lstStyle/>
          <a:p>
            <a:pPr lvl="0">
              <a:spcBef>
                <a:spcPts val="0"/>
              </a:spcBef>
              <a:buNone/>
            </a:pPr>
            <a:r>
              <a:t/>
            </a:r>
            <a:endParaRPr/>
          </a:p>
        </p:txBody>
      </p:sp>
      <p:pic>
        <p:nvPicPr>
          <p:cNvPr id="357" name="Shape 357"/>
          <p:cNvPicPr preferRelativeResize="0"/>
          <p:nvPr/>
        </p:nvPicPr>
        <p:blipFill>
          <a:blip r:embed="rId4">
            <a:alphaModFix/>
          </a:blip>
          <a:stretch>
            <a:fillRect/>
          </a:stretch>
        </p:blipFill>
        <p:spPr>
          <a:xfrm>
            <a:off x="270933" y="270933"/>
            <a:ext cx="2540002" cy="1066266"/>
          </a:xfrm>
          <a:prstGeom prst="rect">
            <a:avLst/>
          </a:prstGeom>
          <a:noFill/>
          <a:ln>
            <a:noFill/>
          </a:ln>
        </p:spPr>
      </p:pic>
      <p:cxnSp>
        <p:nvCxnSpPr>
          <p:cNvPr id="358" name="Shape 358"/>
          <p:cNvCxnSpPr/>
          <p:nvPr/>
        </p:nvCxnSpPr>
        <p:spPr>
          <a:xfrm flipH="1" rot="10800000">
            <a:off x="817733" y="3422711"/>
            <a:ext cx="673600" cy="601066"/>
          </a:xfrm>
          <a:prstGeom prst="straightConnector1">
            <a:avLst/>
          </a:prstGeom>
          <a:noFill/>
          <a:ln cap="flat" cmpd="sng" w="19050">
            <a:solidFill>
              <a:srgbClr val="FF0000"/>
            </a:solidFill>
            <a:prstDash val="solid"/>
            <a:round/>
            <a:headEnd len="lg" w="lg" type="none"/>
            <a:tailEnd len="lg" w="lg" type="triangle"/>
          </a:ln>
        </p:spPr>
      </p:cxnSp>
      <p:sp>
        <p:nvSpPr>
          <p:cNvPr id="359" name="Shape 359"/>
          <p:cNvSpPr txBox="1"/>
          <p:nvPr/>
        </p:nvSpPr>
        <p:spPr>
          <a:xfrm>
            <a:off x="-45074" y="3680100"/>
            <a:ext cx="1957200" cy="2445900"/>
          </a:xfrm>
          <a:prstGeom prst="rect">
            <a:avLst/>
          </a:prstGeom>
          <a:noFill/>
          <a:ln>
            <a:noFill/>
          </a:ln>
        </p:spPr>
        <p:txBody>
          <a:bodyPr anchorCtr="0" anchor="t" bIns="162525" lIns="162525" rIns="162525" tIns="162525">
            <a:noAutofit/>
          </a:bodyPr>
          <a:lstStyle/>
          <a:p>
            <a:pPr lvl="0">
              <a:spcBef>
                <a:spcPts val="0"/>
              </a:spcBef>
              <a:buNone/>
            </a:pPr>
            <a:r>
              <a:rPr b="1" lang="en-US" sz="3900"/>
              <a:t>Your profile name</a:t>
            </a:r>
          </a:p>
        </p:txBody>
      </p:sp>
      <p:cxnSp>
        <p:nvCxnSpPr>
          <p:cNvPr id="360" name="Shape 360"/>
          <p:cNvCxnSpPr/>
          <p:nvPr/>
        </p:nvCxnSpPr>
        <p:spPr>
          <a:xfrm rot="10800000">
            <a:off x="5961466" y="3558222"/>
            <a:ext cx="881066" cy="473599"/>
          </a:xfrm>
          <a:prstGeom prst="straightConnector1">
            <a:avLst/>
          </a:prstGeom>
          <a:noFill/>
          <a:ln cap="flat" cmpd="sng" w="19050">
            <a:solidFill>
              <a:srgbClr val="FF0000"/>
            </a:solidFill>
            <a:prstDash val="solid"/>
            <a:round/>
            <a:headEnd len="lg" w="lg" type="none"/>
            <a:tailEnd len="lg" w="lg" type="triangle"/>
          </a:ln>
        </p:spPr>
      </p:cxnSp>
      <p:sp>
        <p:nvSpPr>
          <p:cNvPr id="361" name="Shape 361"/>
          <p:cNvSpPr txBox="1"/>
          <p:nvPr/>
        </p:nvSpPr>
        <p:spPr>
          <a:xfrm>
            <a:off x="6338799" y="3951022"/>
            <a:ext cx="5395200" cy="901866"/>
          </a:xfrm>
          <a:prstGeom prst="rect">
            <a:avLst/>
          </a:prstGeom>
          <a:noFill/>
          <a:ln>
            <a:noFill/>
          </a:ln>
        </p:spPr>
        <p:txBody>
          <a:bodyPr anchorCtr="0" anchor="t" bIns="162525" lIns="162525" rIns="162525" tIns="162525">
            <a:noAutofit/>
          </a:bodyPr>
          <a:lstStyle/>
          <a:p>
            <a:pPr lvl="0" rtl="0">
              <a:spcBef>
                <a:spcPts val="0"/>
              </a:spcBef>
              <a:buNone/>
            </a:pPr>
            <a:r>
              <a:rPr b="1" lang="en-US" sz="3900"/>
              <a:t>Class Repository</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365" name="Shape 365"/>
        <p:cNvGrpSpPr/>
        <p:nvPr/>
      </p:nvGrpSpPr>
      <p:grpSpPr>
        <a:xfrm>
          <a:off x="0" y="0"/>
          <a:ext cx="0" cy="0"/>
          <a:chOff x="0" y="0"/>
          <a:chExt cx="0" cy="0"/>
        </a:xfrm>
      </p:grpSpPr>
      <p:sp>
        <p:nvSpPr>
          <p:cNvPr id="366" name="Shape 366"/>
          <p:cNvSpPr txBox="1"/>
          <p:nvPr>
            <p:ph type="title"/>
          </p:nvPr>
        </p:nvSpPr>
        <p:spPr>
          <a:xfrm>
            <a:off x="812800" y="637117"/>
            <a:ext cx="14630400" cy="1524266"/>
          </a:xfrm>
          <a:prstGeom prst="rect">
            <a:avLst/>
          </a:prstGeom>
        </p:spPr>
        <p:txBody>
          <a:bodyPr anchorCtr="0" anchor="b" bIns="162525" lIns="162525" rIns="162525" tIns="162525">
            <a:noAutofit/>
          </a:bodyPr>
          <a:lstStyle/>
          <a:p>
            <a:pPr lvl="0">
              <a:spcBef>
                <a:spcPts val="0"/>
              </a:spcBef>
              <a:buNone/>
            </a:pPr>
            <a:r>
              <a:rPr lang="en-US" sz="7600">
                <a:solidFill>
                  <a:srgbClr val="FFFF00"/>
                </a:solidFill>
                <a:latin typeface="Cabin"/>
                <a:ea typeface="Cabin"/>
                <a:cs typeface="Cabin"/>
                <a:sym typeface="Cabin"/>
              </a:rPr>
              <a:t>Two Ways to Clone</a:t>
            </a:r>
          </a:p>
        </p:txBody>
      </p:sp>
      <p:sp>
        <p:nvSpPr>
          <p:cNvPr id="367" name="Shape 367"/>
          <p:cNvSpPr/>
          <p:nvPr/>
        </p:nvSpPr>
        <p:spPr>
          <a:xfrm>
            <a:off x="0" y="0"/>
            <a:ext cx="16256000" cy="211733"/>
          </a:xfrm>
          <a:prstGeom prst="rect">
            <a:avLst/>
          </a:prstGeom>
          <a:solidFill>
            <a:srgbClr val="5C1E76"/>
          </a:solidFill>
          <a:ln cap="flat" cmpd="sng" w="19050">
            <a:solidFill>
              <a:srgbClr val="8D29C0"/>
            </a:solidFill>
            <a:prstDash val="solid"/>
            <a:round/>
            <a:headEnd len="med" w="med" type="none"/>
            <a:tailEnd len="med" w="med" type="none"/>
          </a:ln>
        </p:spPr>
        <p:txBody>
          <a:bodyPr anchorCtr="0" anchor="ctr" bIns="162525" lIns="162525" rIns="162525" tIns="162525">
            <a:noAutofit/>
          </a:bodyPr>
          <a:lstStyle/>
          <a:p>
            <a:pPr lvl="0">
              <a:spcBef>
                <a:spcPts val="0"/>
              </a:spcBef>
              <a:buNone/>
            </a:pPr>
            <a:r>
              <a:t/>
            </a:r>
            <a:endParaRPr/>
          </a:p>
        </p:txBody>
      </p:sp>
      <p:sp>
        <p:nvSpPr>
          <p:cNvPr id="368" name="Shape 368"/>
          <p:cNvSpPr/>
          <p:nvPr/>
        </p:nvSpPr>
        <p:spPr>
          <a:xfrm>
            <a:off x="0" y="8932266"/>
            <a:ext cx="16256000" cy="211733"/>
          </a:xfrm>
          <a:prstGeom prst="rect">
            <a:avLst/>
          </a:prstGeom>
          <a:solidFill>
            <a:srgbClr val="5C1E76"/>
          </a:solidFill>
          <a:ln cap="flat" cmpd="sng" w="19050">
            <a:solidFill>
              <a:srgbClr val="8D29C0"/>
            </a:solidFill>
            <a:prstDash val="solid"/>
            <a:round/>
            <a:headEnd len="med" w="med" type="none"/>
            <a:tailEnd len="med" w="med" type="none"/>
          </a:ln>
        </p:spPr>
        <p:txBody>
          <a:bodyPr anchorCtr="0" anchor="ctr" bIns="162525" lIns="162525" rIns="162525" tIns="162525">
            <a:noAutofit/>
          </a:bodyPr>
          <a:lstStyle/>
          <a:p>
            <a:pPr lvl="0">
              <a:spcBef>
                <a:spcPts val="0"/>
              </a:spcBef>
              <a:buNone/>
            </a:pPr>
            <a:r>
              <a:t/>
            </a:r>
            <a:endParaRPr/>
          </a:p>
        </p:txBody>
      </p:sp>
      <p:pic>
        <p:nvPicPr>
          <p:cNvPr id="369" name="Shape 369"/>
          <p:cNvPicPr preferRelativeResize="0"/>
          <p:nvPr/>
        </p:nvPicPr>
        <p:blipFill>
          <a:blip r:embed="rId3">
            <a:alphaModFix/>
          </a:blip>
          <a:stretch>
            <a:fillRect/>
          </a:stretch>
        </p:blipFill>
        <p:spPr>
          <a:xfrm>
            <a:off x="270933" y="270933"/>
            <a:ext cx="2540002" cy="1066266"/>
          </a:xfrm>
          <a:prstGeom prst="rect">
            <a:avLst/>
          </a:prstGeom>
          <a:noFill/>
          <a:ln>
            <a:noFill/>
          </a:ln>
        </p:spPr>
      </p:pic>
      <p:pic>
        <p:nvPicPr>
          <p:cNvPr id="370" name="Shape 370"/>
          <p:cNvPicPr preferRelativeResize="0"/>
          <p:nvPr/>
        </p:nvPicPr>
        <p:blipFill rotWithShape="1">
          <a:blip r:embed="rId4">
            <a:alphaModFix/>
          </a:blip>
          <a:srcRect b="21270" l="5927" r="5997" t="5102"/>
          <a:stretch/>
        </p:blipFill>
        <p:spPr>
          <a:xfrm>
            <a:off x="150622" y="2023466"/>
            <a:ext cx="14317111" cy="6623467"/>
          </a:xfrm>
          <a:prstGeom prst="rect">
            <a:avLst/>
          </a:prstGeom>
          <a:noFill/>
          <a:ln>
            <a:noFill/>
          </a:ln>
        </p:spPr>
      </p:pic>
      <p:sp>
        <p:nvSpPr>
          <p:cNvPr id="371" name="Shape 371"/>
          <p:cNvSpPr txBox="1"/>
          <p:nvPr/>
        </p:nvSpPr>
        <p:spPr>
          <a:xfrm>
            <a:off x="3904044" y="7023355"/>
            <a:ext cx="6765300" cy="1524300"/>
          </a:xfrm>
          <a:prstGeom prst="rect">
            <a:avLst/>
          </a:prstGeom>
          <a:noFill/>
          <a:ln>
            <a:noFill/>
          </a:ln>
        </p:spPr>
        <p:txBody>
          <a:bodyPr anchorCtr="0" anchor="t" bIns="162525" lIns="162525" rIns="162525" tIns="162525">
            <a:noAutofit/>
          </a:bodyPr>
          <a:lstStyle/>
          <a:p>
            <a:pPr lvl="0" rtl="0">
              <a:spcBef>
                <a:spcPts val="0"/>
              </a:spcBef>
              <a:buNone/>
            </a:pPr>
            <a:r>
              <a:rPr b="1" lang="en-US" sz="3200"/>
              <a:t>Click “Clone in Desktop” to copy the folders and files to your computer</a:t>
            </a:r>
          </a:p>
        </p:txBody>
      </p:sp>
      <p:cxnSp>
        <p:nvCxnSpPr>
          <p:cNvPr id="372" name="Shape 372"/>
          <p:cNvCxnSpPr/>
          <p:nvPr/>
        </p:nvCxnSpPr>
        <p:spPr>
          <a:xfrm flipH="1">
            <a:off x="13780444" y="5345911"/>
            <a:ext cx="1019733" cy="1240000"/>
          </a:xfrm>
          <a:prstGeom prst="straightConnector1">
            <a:avLst/>
          </a:prstGeom>
          <a:noFill/>
          <a:ln cap="flat" cmpd="sng" w="19050">
            <a:solidFill>
              <a:srgbClr val="FF0000"/>
            </a:solidFill>
            <a:prstDash val="solid"/>
            <a:round/>
            <a:headEnd len="lg" w="lg" type="none"/>
            <a:tailEnd len="lg" w="lg" type="triangle"/>
          </a:ln>
        </p:spPr>
      </p:cxnSp>
      <p:cxnSp>
        <p:nvCxnSpPr>
          <p:cNvPr id="373" name="Shape 373"/>
          <p:cNvCxnSpPr/>
          <p:nvPr/>
        </p:nvCxnSpPr>
        <p:spPr>
          <a:xfrm flipH="1" rot="10800000">
            <a:off x="9032711" y="7940533"/>
            <a:ext cx="3019200" cy="33600"/>
          </a:xfrm>
          <a:prstGeom prst="straightConnector1">
            <a:avLst/>
          </a:prstGeom>
          <a:noFill/>
          <a:ln cap="flat" cmpd="sng" w="19050">
            <a:solidFill>
              <a:srgbClr val="FF0000"/>
            </a:solidFill>
            <a:prstDash val="solid"/>
            <a:round/>
            <a:headEnd len="lg" w="lg" type="none"/>
            <a:tailEnd len="lg" w="lg" type="triangle"/>
          </a:ln>
        </p:spPr>
      </p:cxnSp>
      <p:sp>
        <p:nvSpPr>
          <p:cNvPr id="374" name="Shape 374"/>
          <p:cNvSpPr txBox="1"/>
          <p:nvPr/>
        </p:nvSpPr>
        <p:spPr>
          <a:xfrm>
            <a:off x="14651333" y="2290222"/>
            <a:ext cx="1770666" cy="3175999"/>
          </a:xfrm>
          <a:prstGeom prst="rect">
            <a:avLst/>
          </a:prstGeom>
          <a:noFill/>
          <a:ln>
            <a:noFill/>
          </a:ln>
        </p:spPr>
        <p:txBody>
          <a:bodyPr anchorCtr="0" anchor="t" bIns="162525" lIns="162525" rIns="162525" tIns="162525">
            <a:noAutofit/>
          </a:bodyPr>
          <a:lstStyle/>
          <a:p>
            <a:pPr lvl="0">
              <a:spcBef>
                <a:spcPts val="0"/>
              </a:spcBef>
              <a:buNone/>
            </a:pPr>
            <a:r>
              <a:rPr lang="en-US" sz="3600">
                <a:solidFill>
                  <a:srgbClr val="FFFFFF"/>
                </a:solidFill>
              </a:rPr>
              <a:t>Type: git clone “SSH clone URL”</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378" name="Shape 378"/>
        <p:cNvGrpSpPr/>
        <p:nvPr/>
      </p:nvGrpSpPr>
      <p:grpSpPr>
        <a:xfrm>
          <a:off x="0" y="0"/>
          <a:ext cx="0" cy="0"/>
          <a:chOff x="0" y="0"/>
          <a:chExt cx="0" cy="0"/>
        </a:xfrm>
      </p:grpSpPr>
      <p:sp>
        <p:nvSpPr>
          <p:cNvPr id="379" name="Shape 379"/>
          <p:cNvSpPr txBox="1"/>
          <p:nvPr>
            <p:ph type="title"/>
          </p:nvPr>
        </p:nvSpPr>
        <p:spPr>
          <a:xfrm>
            <a:off x="812800" y="839161"/>
            <a:ext cx="14630400" cy="1524266"/>
          </a:xfrm>
          <a:prstGeom prst="rect">
            <a:avLst/>
          </a:prstGeom>
        </p:spPr>
        <p:txBody>
          <a:bodyPr anchorCtr="0" anchor="b" bIns="162525" lIns="162525" rIns="162525" tIns="162525">
            <a:noAutofit/>
          </a:bodyPr>
          <a:lstStyle/>
          <a:p>
            <a:pPr lvl="0">
              <a:spcBef>
                <a:spcPts val="0"/>
              </a:spcBef>
              <a:buNone/>
            </a:pPr>
            <a:r>
              <a:rPr lang="en-US" sz="7600">
                <a:solidFill>
                  <a:srgbClr val="FFFF00"/>
                </a:solidFill>
                <a:latin typeface="Cabin"/>
                <a:ea typeface="Cabin"/>
                <a:cs typeface="Cabin"/>
                <a:sym typeface="Cabin"/>
              </a:rPr>
              <a:t>Cloning a local project to GitHub</a:t>
            </a:r>
          </a:p>
        </p:txBody>
      </p:sp>
      <p:sp>
        <p:nvSpPr>
          <p:cNvPr id="380" name="Shape 380"/>
          <p:cNvSpPr txBox="1"/>
          <p:nvPr>
            <p:ph idx="1" type="body"/>
          </p:nvPr>
        </p:nvSpPr>
        <p:spPr>
          <a:xfrm>
            <a:off x="812800" y="2363419"/>
            <a:ext cx="14630400" cy="6007466"/>
          </a:xfrm>
          <a:prstGeom prst="rect">
            <a:avLst/>
          </a:prstGeom>
        </p:spPr>
        <p:txBody>
          <a:bodyPr anchorCtr="0" anchor="t" bIns="162525" lIns="162525" rIns="162525" tIns="162525">
            <a:noAutofit/>
          </a:bodyPr>
          <a:lstStyle/>
          <a:p>
            <a:pPr indent="-679450" lvl="0" marL="812800" rtl="0">
              <a:spcBef>
                <a:spcPts val="0"/>
              </a:spcBef>
              <a:buClr>
                <a:srgbClr val="FFFFFF"/>
              </a:buClr>
              <a:buSzPct val="100000"/>
            </a:pPr>
            <a:r>
              <a:rPr lang="en-US" sz="4300">
                <a:solidFill>
                  <a:srgbClr val="FFFFFF"/>
                </a:solidFill>
              </a:rPr>
              <a:t>Create new repo on github</a:t>
            </a:r>
          </a:p>
          <a:p>
            <a:pPr indent="-679450" lvl="0" marL="812800" rtl="0">
              <a:spcBef>
                <a:spcPts val="0"/>
              </a:spcBef>
              <a:buClr>
                <a:srgbClr val="FFFFFF"/>
              </a:buClr>
              <a:buSzPct val="100000"/>
            </a:pPr>
            <a:r>
              <a:rPr lang="en-US" sz="4300">
                <a:solidFill>
                  <a:srgbClr val="FFFFFF"/>
                </a:solidFill>
              </a:rPr>
              <a:t>Cd into the directory</a:t>
            </a:r>
          </a:p>
          <a:p>
            <a:pPr indent="-679450" lvl="0" marL="812800" rtl="0">
              <a:spcBef>
                <a:spcPts val="0"/>
              </a:spcBef>
              <a:buClr>
                <a:srgbClr val="FFFFFF"/>
              </a:buClr>
              <a:buSzPct val="100000"/>
            </a:pPr>
            <a:r>
              <a:rPr lang="en-US" sz="4300">
                <a:solidFill>
                  <a:srgbClr val="FFFFFF"/>
                </a:solidFill>
              </a:rPr>
              <a:t>Initialize a git repo in the directory: git init</a:t>
            </a:r>
          </a:p>
          <a:p>
            <a:pPr indent="-679450" lvl="0" marL="812800" rtl="0">
              <a:spcBef>
                <a:spcPts val="0"/>
              </a:spcBef>
              <a:buClr>
                <a:srgbClr val="FFFFFF"/>
              </a:buClr>
              <a:buSzPct val="100000"/>
            </a:pPr>
            <a:r>
              <a:rPr lang="en-US" sz="4300">
                <a:solidFill>
                  <a:srgbClr val="FFFFFF"/>
                </a:solidFill>
              </a:rPr>
              <a:t>Add &amp; Commit : git add . , git commit -m “first commit”</a:t>
            </a:r>
          </a:p>
          <a:p>
            <a:pPr indent="-679450" lvl="0" marL="812800" rtl="0">
              <a:spcBef>
                <a:spcPts val="0"/>
              </a:spcBef>
              <a:buClr>
                <a:srgbClr val="FFFFFF"/>
              </a:buClr>
              <a:buSzPct val="100000"/>
            </a:pPr>
            <a:r>
              <a:rPr lang="en-US" sz="4300">
                <a:solidFill>
                  <a:srgbClr val="FFFFFF"/>
                </a:solidFill>
              </a:rPr>
              <a:t>Connect to your repo: git add remote origin &lt;remote repo url&gt; </a:t>
            </a:r>
          </a:p>
          <a:p>
            <a:pPr indent="-679450" lvl="0" marL="812800" rtl="0">
              <a:spcBef>
                <a:spcPts val="0"/>
              </a:spcBef>
              <a:buClr>
                <a:srgbClr val="FFFFFF"/>
              </a:buClr>
              <a:buSzPct val="100000"/>
            </a:pPr>
            <a:r>
              <a:rPr lang="en-US" sz="4300">
                <a:solidFill>
                  <a:srgbClr val="FFFFFF"/>
                </a:solidFill>
              </a:rPr>
              <a:t>Verify URL: git -v</a:t>
            </a:r>
          </a:p>
          <a:p>
            <a:pPr indent="-679450" lvl="0" marL="812800" rtl="0">
              <a:spcBef>
                <a:spcPts val="0"/>
              </a:spcBef>
              <a:buClr>
                <a:srgbClr val="FFFFFF"/>
              </a:buClr>
              <a:buSzPct val="100000"/>
            </a:pPr>
            <a:r>
              <a:rPr lang="en-US" sz="4300">
                <a:solidFill>
                  <a:srgbClr val="FFFFFF"/>
                </a:solidFill>
              </a:rPr>
              <a:t>Push: git push origin master </a:t>
            </a:r>
          </a:p>
          <a:p>
            <a:pPr lvl="0" rtl="0">
              <a:spcBef>
                <a:spcPts val="0"/>
              </a:spcBef>
              <a:buNone/>
            </a:pPr>
            <a:r>
              <a:t/>
            </a:r>
            <a:endParaRPr sz="4300">
              <a:solidFill>
                <a:srgbClr val="FFFFFF"/>
              </a:solidFill>
            </a:endParaRPr>
          </a:p>
          <a:p>
            <a:pPr lvl="0">
              <a:spcBef>
                <a:spcPts val="0"/>
              </a:spcBef>
              <a:buNone/>
            </a:pPr>
            <a:r>
              <a:t/>
            </a:r>
            <a:endParaRPr sz="2500">
              <a:solidFill>
                <a:srgbClr val="FFFFFF"/>
              </a:solidFill>
            </a:endParaRPr>
          </a:p>
        </p:txBody>
      </p:sp>
      <p:sp>
        <p:nvSpPr>
          <p:cNvPr id="381" name="Shape 381"/>
          <p:cNvSpPr/>
          <p:nvPr/>
        </p:nvSpPr>
        <p:spPr>
          <a:xfrm>
            <a:off x="0" y="0"/>
            <a:ext cx="16256000" cy="211733"/>
          </a:xfrm>
          <a:prstGeom prst="rect">
            <a:avLst/>
          </a:prstGeom>
          <a:solidFill>
            <a:srgbClr val="5C1E76"/>
          </a:solidFill>
          <a:ln cap="flat" cmpd="sng" w="19050">
            <a:solidFill>
              <a:srgbClr val="8D29C0"/>
            </a:solidFill>
            <a:prstDash val="solid"/>
            <a:round/>
            <a:headEnd len="med" w="med" type="none"/>
            <a:tailEnd len="med" w="med" type="none"/>
          </a:ln>
        </p:spPr>
        <p:txBody>
          <a:bodyPr anchorCtr="0" anchor="ctr" bIns="162525" lIns="162525" rIns="162525" tIns="162525">
            <a:noAutofit/>
          </a:bodyPr>
          <a:lstStyle/>
          <a:p>
            <a:pPr lvl="0">
              <a:spcBef>
                <a:spcPts val="0"/>
              </a:spcBef>
              <a:buNone/>
            </a:pPr>
            <a:r>
              <a:t/>
            </a:r>
            <a:endParaRPr/>
          </a:p>
        </p:txBody>
      </p:sp>
      <p:sp>
        <p:nvSpPr>
          <p:cNvPr id="382" name="Shape 382"/>
          <p:cNvSpPr/>
          <p:nvPr/>
        </p:nvSpPr>
        <p:spPr>
          <a:xfrm>
            <a:off x="0" y="8932266"/>
            <a:ext cx="16256000" cy="211733"/>
          </a:xfrm>
          <a:prstGeom prst="rect">
            <a:avLst/>
          </a:prstGeom>
          <a:solidFill>
            <a:srgbClr val="5C1E76"/>
          </a:solidFill>
          <a:ln cap="flat" cmpd="sng" w="19050">
            <a:solidFill>
              <a:srgbClr val="8D29C0"/>
            </a:solidFill>
            <a:prstDash val="solid"/>
            <a:round/>
            <a:headEnd len="med" w="med" type="none"/>
            <a:tailEnd len="med" w="med" type="none"/>
          </a:ln>
        </p:spPr>
        <p:txBody>
          <a:bodyPr anchorCtr="0" anchor="ctr" bIns="162525" lIns="162525" rIns="162525" tIns="162525">
            <a:noAutofit/>
          </a:bodyPr>
          <a:lstStyle/>
          <a:p>
            <a:pPr lvl="0">
              <a:spcBef>
                <a:spcPts val="0"/>
              </a:spcBef>
              <a:buNone/>
            </a:pPr>
            <a:r>
              <a:t/>
            </a:r>
            <a:endParaRPr/>
          </a:p>
        </p:txBody>
      </p:sp>
      <p:pic>
        <p:nvPicPr>
          <p:cNvPr id="383" name="Shape 383"/>
          <p:cNvPicPr preferRelativeResize="0"/>
          <p:nvPr/>
        </p:nvPicPr>
        <p:blipFill>
          <a:blip r:embed="rId3">
            <a:alphaModFix/>
          </a:blip>
          <a:stretch>
            <a:fillRect/>
          </a:stretch>
        </p:blipFill>
        <p:spPr>
          <a:xfrm>
            <a:off x="270933" y="270933"/>
            <a:ext cx="2540002" cy="1066266"/>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387" name="Shape 387"/>
        <p:cNvGrpSpPr/>
        <p:nvPr/>
      </p:nvGrpSpPr>
      <p:grpSpPr>
        <a:xfrm>
          <a:off x="0" y="0"/>
          <a:ext cx="0" cy="0"/>
          <a:chOff x="0" y="0"/>
          <a:chExt cx="0" cy="0"/>
        </a:xfrm>
      </p:grpSpPr>
      <p:sp>
        <p:nvSpPr>
          <p:cNvPr id="388" name="Shape 388"/>
          <p:cNvSpPr txBox="1"/>
          <p:nvPr>
            <p:ph type="title"/>
          </p:nvPr>
        </p:nvSpPr>
        <p:spPr>
          <a:xfrm>
            <a:off x="812800" y="637117"/>
            <a:ext cx="14630400" cy="1524266"/>
          </a:xfrm>
          <a:prstGeom prst="rect">
            <a:avLst/>
          </a:prstGeom>
        </p:spPr>
        <p:txBody>
          <a:bodyPr anchorCtr="0" anchor="b" bIns="162525" lIns="162525" rIns="162525" tIns="162525">
            <a:noAutofit/>
          </a:bodyPr>
          <a:lstStyle/>
          <a:p>
            <a:pPr lvl="0">
              <a:spcBef>
                <a:spcPts val="0"/>
              </a:spcBef>
              <a:buNone/>
            </a:pPr>
            <a:r>
              <a:rPr lang="en-US" sz="7600">
                <a:solidFill>
                  <a:srgbClr val="FFFF00"/>
                </a:solidFill>
              </a:rPr>
              <a:t>GitHub Workflow</a:t>
            </a:r>
          </a:p>
        </p:txBody>
      </p:sp>
      <p:sp>
        <p:nvSpPr>
          <p:cNvPr id="389" name="Shape 389"/>
          <p:cNvSpPr/>
          <p:nvPr/>
        </p:nvSpPr>
        <p:spPr>
          <a:xfrm>
            <a:off x="0" y="0"/>
            <a:ext cx="16256000" cy="211733"/>
          </a:xfrm>
          <a:prstGeom prst="rect">
            <a:avLst/>
          </a:prstGeom>
          <a:solidFill>
            <a:srgbClr val="5C1E76"/>
          </a:solidFill>
          <a:ln cap="flat" cmpd="sng" w="19050">
            <a:solidFill>
              <a:srgbClr val="8D29C0"/>
            </a:solidFill>
            <a:prstDash val="solid"/>
            <a:round/>
            <a:headEnd len="med" w="med" type="none"/>
            <a:tailEnd len="med" w="med" type="none"/>
          </a:ln>
        </p:spPr>
        <p:txBody>
          <a:bodyPr anchorCtr="0" anchor="ctr" bIns="162525" lIns="162525" rIns="162525" tIns="162525">
            <a:noAutofit/>
          </a:bodyPr>
          <a:lstStyle/>
          <a:p>
            <a:pPr lvl="0">
              <a:spcBef>
                <a:spcPts val="0"/>
              </a:spcBef>
              <a:buNone/>
            </a:pPr>
            <a:r>
              <a:t/>
            </a:r>
            <a:endParaRPr/>
          </a:p>
        </p:txBody>
      </p:sp>
      <p:sp>
        <p:nvSpPr>
          <p:cNvPr id="390" name="Shape 390"/>
          <p:cNvSpPr/>
          <p:nvPr/>
        </p:nvSpPr>
        <p:spPr>
          <a:xfrm>
            <a:off x="0" y="8932266"/>
            <a:ext cx="16256000" cy="211733"/>
          </a:xfrm>
          <a:prstGeom prst="rect">
            <a:avLst/>
          </a:prstGeom>
          <a:solidFill>
            <a:srgbClr val="5C1E76"/>
          </a:solidFill>
          <a:ln cap="flat" cmpd="sng" w="19050">
            <a:solidFill>
              <a:srgbClr val="8D29C0"/>
            </a:solidFill>
            <a:prstDash val="solid"/>
            <a:round/>
            <a:headEnd len="med" w="med" type="none"/>
            <a:tailEnd len="med" w="med" type="none"/>
          </a:ln>
        </p:spPr>
        <p:txBody>
          <a:bodyPr anchorCtr="0" anchor="ctr" bIns="162525" lIns="162525" rIns="162525" tIns="162525">
            <a:noAutofit/>
          </a:bodyPr>
          <a:lstStyle/>
          <a:p>
            <a:pPr lvl="0">
              <a:spcBef>
                <a:spcPts val="0"/>
              </a:spcBef>
              <a:buNone/>
            </a:pPr>
            <a:r>
              <a:t/>
            </a:r>
            <a:endParaRPr/>
          </a:p>
        </p:txBody>
      </p:sp>
      <p:pic>
        <p:nvPicPr>
          <p:cNvPr id="391" name="Shape 391"/>
          <p:cNvPicPr preferRelativeResize="0"/>
          <p:nvPr/>
        </p:nvPicPr>
        <p:blipFill>
          <a:blip r:embed="rId3">
            <a:alphaModFix/>
          </a:blip>
          <a:stretch>
            <a:fillRect/>
          </a:stretch>
        </p:blipFill>
        <p:spPr>
          <a:xfrm>
            <a:off x="270933" y="270933"/>
            <a:ext cx="2540002" cy="1066266"/>
          </a:xfrm>
          <a:prstGeom prst="rect">
            <a:avLst/>
          </a:prstGeom>
          <a:noFill/>
          <a:ln>
            <a:noFill/>
          </a:ln>
        </p:spPr>
      </p:pic>
      <p:pic>
        <p:nvPicPr>
          <p:cNvPr id="392" name="Shape 392"/>
          <p:cNvPicPr preferRelativeResize="0"/>
          <p:nvPr/>
        </p:nvPicPr>
        <p:blipFill>
          <a:blip r:embed="rId4">
            <a:alphaModFix/>
          </a:blip>
          <a:stretch>
            <a:fillRect/>
          </a:stretch>
        </p:blipFill>
        <p:spPr>
          <a:xfrm>
            <a:off x="4622266" y="2058666"/>
            <a:ext cx="7145866" cy="6773333"/>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396" name="Shape 396"/>
        <p:cNvGrpSpPr/>
        <p:nvPr/>
      </p:nvGrpSpPr>
      <p:grpSpPr>
        <a:xfrm>
          <a:off x="0" y="0"/>
          <a:ext cx="0" cy="0"/>
          <a:chOff x="0" y="0"/>
          <a:chExt cx="0" cy="0"/>
        </a:xfrm>
      </p:grpSpPr>
      <p:sp>
        <p:nvSpPr>
          <p:cNvPr id="397" name="Shape 397"/>
          <p:cNvSpPr txBox="1"/>
          <p:nvPr>
            <p:ph type="title"/>
          </p:nvPr>
        </p:nvSpPr>
        <p:spPr>
          <a:xfrm>
            <a:off x="812800" y="637117"/>
            <a:ext cx="14630400" cy="1524266"/>
          </a:xfrm>
          <a:prstGeom prst="rect">
            <a:avLst/>
          </a:prstGeom>
        </p:spPr>
        <p:txBody>
          <a:bodyPr anchorCtr="0" anchor="b" bIns="162525" lIns="162525" rIns="162525" tIns="162525">
            <a:noAutofit/>
          </a:bodyPr>
          <a:lstStyle/>
          <a:p>
            <a:pPr lvl="0">
              <a:spcBef>
                <a:spcPts val="0"/>
              </a:spcBef>
              <a:buNone/>
            </a:pPr>
            <a:r>
              <a:rPr lang="en-US" sz="7600">
                <a:solidFill>
                  <a:srgbClr val="FFFF00"/>
                </a:solidFill>
                <a:latin typeface="Cabin"/>
                <a:ea typeface="Cabin"/>
                <a:cs typeface="Cabin"/>
                <a:sym typeface="Cabin"/>
              </a:rPr>
              <a:t>GitHub Workflow w/ Teammates</a:t>
            </a:r>
          </a:p>
        </p:txBody>
      </p:sp>
      <p:sp>
        <p:nvSpPr>
          <p:cNvPr id="398" name="Shape 398"/>
          <p:cNvSpPr/>
          <p:nvPr/>
        </p:nvSpPr>
        <p:spPr>
          <a:xfrm>
            <a:off x="0" y="0"/>
            <a:ext cx="16256000" cy="211733"/>
          </a:xfrm>
          <a:prstGeom prst="rect">
            <a:avLst/>
          </a:prstGeom>
          <a:solidFill>
            <a:srgbClr val="5C1E76"/>
          </a:solidFill>
          <a:ln cap="flat" cmpd="sng" w="19050">
            <a:solidFill>
              <a:srgbClr val="8D29C0"/>
            </a:solidFill>
            <a:prstDash val="solid"/>
            <a:round/>
            <a:headEnd len="med" w="med" type="none"/>
            <a:tailEnd len="med" w="med" type="none"/>
          </a:ln>
        </p:spPr>
        <p:txBody>
          <a:bodyPr anchorCtr="0" anchor="ctr" bIns="162525" lIns="162525" rIns="162525" tIns="162525">
            <a:noAutofit/>
          </a:bodyPr>
          <a:lstStyle/>
          <a:p>
            <a:pPr lvl="0">
              <a:spcBef>
                <a:spcPts val="0"/>
              </a:spcBef>
              <a:buNone/>
            </a:pPr>
            <a:r>
              <a:t/>
            </a:r>
            <a:endParaRPr/>
          </a:p>
        </p:txBody>
      </p:sp>
      <p:sp>
        <p:nvSpPr>
          <p:cNvPr id="399" name="Shape 399"/>
          <p:cNvSpPr/>
          <p:nvPr/>
        </p:nvSpPr>
        <p:spPr>
          <a:xfrm>
            <a:off x="-28800" y="8892533"/>
            <a:ext cx="16256000" cy="211733"/>
          </a:xfrm>
          <a:prstGeom prst="rect">
            <a:avLst/>
          </a:prstGeom>
          <a:solidFill>
            <a:srgbClr val="5C1E76"/>
          </a:solidFill>
          <a:ln cap="flat" cmpd="sng" w="19050">
            <a:solidFill>
              <a:srgbClr val="8D29C0"/>
            </a:solidFill>
            <a:prstDash val="solid"/>
            <a:round/>
            <a:headEnd len="med" w="med" type="none"/>
            <a:tailEnd len="med" w="med" type="none"/>
          </a:ln>
        </p:spPr>
        <p:txBody>
          <a:bodyPr anchorCtr="0" anchor="ctr" bIns="162525" lIns="162525" rIns="162525" tIns="162525">
            <a:noAutofit/>
          </a:bodyPr>
          <a:lstStyle/>
          <a:p>
            <a:pPr lvl="0">
              <a:spcBef>
                <a:spcPts val="0"/>
              </a:spcBef>
              <a:buNone/>
            </a:pPr>
            <a:r>
              <a:t/>
            </a:r>
            <a:endParaRPr/>
          </a:p>
        </p:txBody>
      </p:sp>
      <p:pic>
        <p:nvPicPr>
          <p:cNvPr id="400" name="Shape 400"/>
          <p:cNvPicPr preferRelativeResize="0"/>
          <p:nvPr/>
        </p:nvPicPr>
        <p:blipFill>
          <a:blip r:embed="rId3">
            <a:alphaModFix/>
          </a:blip>
          <a:stretch>
            <a:fillRect/>
          </a:stretch>
        </p:blipFill>
        <p:spPr>
          <a:xfrm>
            <a:off x="270933" y="270933"/>
            <a:ext cx="2540002" cy="1066266"/>
          </a:xfrm>
          <a:prstGeom prst="rect">
            <a:avLst/>
          </a:prstGeom>
          <a:noFill/>
          <a:ln>
            <a:noFill/>
          </a:ln>
        </p:spPr>
      </p:pic>
      <p:pic>
        <p:nvPicPr>
          <p:cNvPr id="401" name="Shape 401"/>
          <p:cNvPicPr preferRelativeResize="0"/>
          <p:nvPr/>
        </p:nvPicPr>
        <p:blipFill>
          <a:blip r:embed="rId4">
            <a:alphaModFix/>
          </a:blip>
          <a:stretch>
            <a:fillRect/>
          </a:stretch>
        </p:blipFill>
        <p:spPr>
          <a:xfrm>
            <a:off x="2574488" y="1988133"/>
            <a:ext cx="11107014" cy="6777156"/>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x="0" y="0"/>
          <a:ext cx="0" cy="0"/>
          <a:chOff x="0" y="0"/>
          <a:chExt cx="0" cy="0"/>
        </a:xfrm>
      </p:grpSpPr>
      <p:sp>
        <p:nvSpPr>
          <p:cNvPr id="206" name="Shape 206"/>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i="0" lang="en-US" sz="7600" u="none" cap="none" strike="noStrike">
                <a:solidFill>
                  <a:srgbClr val="FFFF00"/>
                </a:solidFill>
                <a:latin typeface="Cabin"/>
                <a:ea typeface="Cabin"/>
                <a:cs typeface="Cabin"/>
                <a:sym typeface="Cabin"/>
              </a:rPr>
              <a:t>Computers want to be helpful...</a:t>
            </a:r>
          </a:p>
        </p:txBody>
      </p:sp>
      <p:sp>
        <p:nvSpPr>
          <p:cNvPr id="207" name="Shape 207"/>
          <p:cNvSpPr txBox="1"/>
          <p:nvPr>
            <p:ph idx="1" type="body"/>
          </p:nvPr>
        </p:nvSpPr>
        <p:spPr>
          <a:xfrm>
            <a:off x="1155700" y="2603500"/>
            <a:ext cx="8331200" cy="5702299"/>
          </a:xfrm>
          <a:prstGeom prst="rect">
            <a:avLst/>
          </a:prstGeom>
          <a:noFill/>
          <a:ln>
            <a:noFill/>
          </a:ln>
        </p:spPr>
        <p:txBody>
          <a:bodyPr anchorCtr="0" anchor="ctr" bIns="38100" lIns="38100" rIns="38100" tIns="38100">
            <a:noAutofit/>
          </a:bodyPr>
          <a:lstStyle/>
          <a:p>
            <a:pPr indent="-345694" lvl="0" marL="749300" marR="0" rtl="0" algn="l">
              <a:lnSpc>
                <a:spcPct val="100000"/>
              </a:lnSpc>
              <a:spcBef>
                <a:spcPts val="0"/>
              </a:spcBef>
              <a:spcAft>
                <a:spcPts val="0"/>
              </a:spcAft>
              <a:buClr>
                <a:schemeClr val="lt1"/>
              </a:buClr>
              <a:buSzPct val="100000"/>
              <a:buFont typeface="Cabin"/>
              <a:buChar char="•"/>
            </a:pPr>
            <a:r>
              <a:rPr b="0" i="0" lang="en-US" sz="3200" u="none" cap="none" strike="noStrike">
                <a:solidFill>
                  <a:schemeClr val="lt1"/>
                </a:solidFill>
                <a:latin typeface="Cabin"/>
                <a:ea typeface="Cabin"/>
                <a:cs typeface="Cabin"/>
                <a:sym typeface="Cabin"/>
              </a:rPr>
              <a:t>Computers are built for one purpose - to do things for us</a:t>
            </a:r>
          </a:p>
          <a:p>
            <a:pPr indent="-345694" lvl="0" marL="749300" marR="0" rtl="0" algn="l">
              <a:lnSpc>
                <a:spcPct val="100000"/>
              </a:lnSpc>
              <a:spcBef>
                <a:spcPts val="3500"/>
              </a:spcBef>
              <a:spcAft>
                <a:spcPts val="0"/>
              </a:spcAft>
              <a:buClr>
                <a:schemeClr val="lt1"/>
              </a:buClr>
              <a:buSzPct val="100000"/>
              <a:buFont typeface="Cabin"/>
              <a:buChar char="•"/>
            </a:pPr>
            <a:r>
              <a:rPr b="0" i="0" lang="en-US" sz="3200" u="none" cap="none" strike="noStrike">
                <a:solidFill>
                  <a:schemeClr val="lt1"/>
                </a:solidFill>
                <a:latin typeface="Cabin"/>
                <a:ea typeface="Cabin"/>
                <a:cs typeface="Cabin"/>
                <a:sym typeface="Cabin"/>
              </a:rPr>
              <a:t>But we need to speak their language to describe what we want done</a:t>
            </a:r>
          </a:p>
          <a:p>
            <a:pPr indent="-345694" lvl="0" marL="749300" marR="0" rtl="0" algn="l">
              <a:lnSpc>
                <a:spcPct val="100000"/>
              </a:lnSpc>
              <a:spcBef>
                <a:spcPts val="3500"/>
              </a:spcBef>
              <a:spcAft>
                <a:spcPts val="0"/>
              </a:spcAft>
              <a:buClr>
                <a:schemeClr val="lt1"/>
              </a:buClr>
              <a:buSzPct val="100000"/>
              <a:buFont typeface="Cabin"/>
              <a:buChar char="•"/>
            </a:pPr>
            <a:r>
              <a:rPr b="0" i="0" lang="en-US" sz="3200" u="none" cap="none" strike="noStrike">
                <a:solidFill>
                  <a:schemeClr val="lt1"/>
                </a:solidFill>
                <a:latin typeface="Cabin"/>
                <a:ea typeface="Cabin"/>
                <a:cs typeface="Cabin"/>
                <a:sym typeface="Cabin"/>
              </a:rPr>
              <a:t>Users have it easy - someone already put many different programs (instructions) into the computer and users just pick the ones we want to use</a:t>
            </a:r>
          </a:p>
        </p:txBody>
      </p:sp>
      <p:sp>
        <p:nvSpPr>
          <p:cNvPr id="208" name="Shape 208"/>
          <p:cNvSpPr/>
          <p:nvPr/>
        </p:nvSpPr>
        <p:spPr>
          <a:xfrm>
            <a:off x="9982200" y="5118100"/>
            <a:ext cx="5702299" cy="3149600"/>
          </a:xfrm>
          <a:prstGeom prst="roundRect">
            <a:avLst>
              <a:gd fmla="val 1306" name="adj"/>
            </a:avLst>
          </a:prstGeom>
          <a:solidFill>
            <a:schemeClr val="accent1">
              <a:alpha val="49411"/>
            </a:schemeClr>
          </a:solidFill>
          <a:ln>
            <a:noFill/>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sp>
        <p:nvSpPr>
          <p:cNvPr id="209" name="Shape 209"/>
          <p:cNvSpPr/>
          <p:nvPr/>
        </p:nvSpPr>
        <p:spPr>
          <a:xfrm>
            <a:off x="10401300" y="5524500"/>
            <a:ext cx="1092199" cy="1092199"/>
          </a:xfrm>
          <a:prstGeom prst="roundRect">
            <a:avLst>
              <a:gd fmla="val 3767" name="adj"/>
            </a:avLst>
          </a:prstGeom>
          <a:solidFill>
            <a:schemeClr val="accent1"/>
          </a:solid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b="0" i="0" lang="en-US" sz="2600" u="none" cap="none" strike="noStrike">
                <a:solidFill>
                  <a:srgbClr val="000000"/>
                </a:solidFill>
                <a:latin typeface="Cabin"/>
                <a:ea typeface="Cabin"/>
                <a:cs typeface="Cabin"/>
                <a:sym typeface="Cabin"/>
              </a:rPr>
              <a:t>What</a:t>
            </a:r>
          </a:p>
          <a:p>
            <a:pPr indent="0" lvl="0" marL="0" marR="0" rtl="0" algn="ctr">
              <a:lnSpc>
                <a:spcPct val="100000"/>
              </a:lnSpc>
              <a:spcBef>
                <a:spcPts val="0"/>
              </a:spcBef>
              <a:spcAft>
                <a:spcPts val="0"/>
              </a:spcAft>
              <a:buClr>
                <a:srgbClr val="000000"/>
              </a:buClr>
              <a:buSzPct val="25000"/>
              <a:buFont typeface="Cabin"/>
              <a:buNone/>
            </a:pPr>
            <a:r>
              <a:rPr b="0" i="0" lang="en-US" sz="2600" u="none" cap="none" strike="noStrike">
                <a:solidFill>
                  <a:srgbClr val="000000"/>
                </a:solidFill>
                <a:latin typeface="Cabin"/>
                <a:ea typeface="Cabin"/>
                <a:cs typeface="Cabin"/>
                <a:sym typeface="Cabin"/>
              </a:rPr>
              <a:t>Next?</a:t>
            </a:r>
          </a:p>
        </p:txBody>
      </p:sp>
      <p:sp>
        <p:nvSpPr>
          <p:cNvPr id="210" name="Shape 210"/>
          <p:cNvSpPr/>
          <p:nvPr/>
        </p:nvSpPr>
        <p:spPr>
          <a:xfrm>
            <a:off x="10401300" y="6908800"/>
            <a:ext cx="1092199" cy="1092199"/>
          </a:xfrm>
          <a:prstGeom prst="roundRect">
            <a:avLst>
              <a:gd fmla="val 3767" name="adj"/>
            </a:avLst>
          </a:prstGeom>
          <a:solidFill>
            <a:schemeClr val="accent1"/>
          </a:solid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b="0" i="0" lang="en-US" sz="2600" u="none" cap="none" strike="noStrike">
                <a:solidFill>
                  <a:srgbClr val="000000"/>
                </a:solidFill>
                <a:latin typeface="Cabin"/>
                <a:ea typeface="Cabin"/>
                <a:cs typeface="Cabin"/>
                <a:sym typeface="Cabin"/>
              </a:rPr>
              <a:t>What</a:t>
            </a:r>
          </a:p>
          <a:p>
            <a:pPr indent="0" lvl="0" marL="0" marR="0" rtl="0" algn="ctr">
              <a:lnSpc>
                <a:spcPct val="100000"/>
              </a:lnSpc>
              <a:spcBef>
                <a:spcPts val="0"/>
              </a:spcBef>
              <a:spcAft>
                <a:spcPts val="0"/>
              </a:spcAft>
              <a:buClr>
                <a:srgbClr val="000000"/>
              </a:buClr>
              <a:buSzPct val="25000"/>
              <a:buFont typeface="Cabin"/>
              <a:buNone/>
            </a:pPr>
            <a:r>
              <a:rPr b="0" i="0" lang="en-US" sz="2600" u="none" cap="none" strike="noStrike">
                <a:solidFill>
                  <a:srgbClr val="000000"/>
                </a:solidFill>
                <a:latin typeface="Cabin"/>
                <a:ea typeface="Cabin"/>
                <a:cs typeface="Cabin"/>
                <a:sym typeface="Cabin"/>
              </a:rPr>
              <a:t>Next?</a:t>
            </a:r>
          </a:p>
        </p:txBody>
      </p:sp>
      <p:sp>
        <p:nvSpPr>
          <p:cNvPr id="211" name="Shape 211"/>
          <p:cNvSpPr/>
          <p:nvPr/>
        </p:nvSpPr>
        <p:spPr>
          <a:xfrm>
            <a:off x="11823700" y="5524500"/>
            <a:ext cx="1092199" cy="1092199"/>
          </a:xfrm>
          <a:prstGeom prst="roundRect">
            <a:avLst>
              <a:gd fmla="val 3767" name="adj"/>
            </a:avLst>
          </a:prstGeom>
          <a:solidFill>
            <a:schemeClr val="accent1"/>
          </a:solid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b="0" i="0" lang="en-US" sz="2600" u="none" cap="none" strike="noStrike">
                <a:solidFill>
                  <a:srgbClr val="000000"/>
                </a:solidFill>
                <a:latin typeface="Cabin"/>
                <a:ea typeface="Cabin"/>
                <a:cs typeface="Cabin"/>
                <a:sym typeface="Cabin"/>
              </a:rPr>
              <a:t>What</a:t>
            </a:r>
          </a:p>
          <a:p>
            <a:pPr indent="0" lvl="0" marL="0" marR="0" rtl="0" algn="ctr">
              <a:lnSpc>
                <a:spcPct val="100000"/>
              </a:lnSpc>
              <a:spcBef>
                <a:spcPts val="0"/>
              </a:spcBef>
              <a:spcAft>
                <a:spcPts val="0"/>
              </a:spcAft>
              <a:buClr>
                <a:srgbClr val="000000"/>
              </a:buClr>
              <a:buSzPct val="25000"/>
              <a:buFont typeface="Cabin"/>
              <a:buNone/>
            </a:pPr>
            <a:r>
              <a:rPr b="0" i="0" lang="en-US" sz="2600" u="none" cap="none" strike="noStrike">
                <a:solidFill>
                  <a:srgbClr val="000000"/>
                </a:solidFill>
                <a:latin typeface="Cabin"/>
                <a:ea typeface="Cabin"/>
                <a:cs typeface="Cabin"/>
                <a:sym typeface="Cabin"/>
              </a:rPr>
              <a:t>Next?</a:t>
            </a:r>
          </a:p>
        </p:txBody>
      </p:sp>
      <p:sp>
        <p:nvSpPr>
          <p:cNvPr id="212" name="Shape 212"/>
          <p:cNvSpPr/>
          <p:nvPr/>
        </p:nvSpPr>
        <p:spPr>
          <a:xfrm>
            <a:off x="11823700" y="6908800"/>
            <a:ext cx="1092199" cy="1092199"/>
          </a:xfrm>
          <a:prstGeom prst="roundRect">
            <a:avLst>
              <a:gd fmla="val 3767" name="adj"/>
            </a:avLst>
          </a:prstGeom>
          <a:solidFill>
            <a:schemeClr val="accent1"/>
          </a:solid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b="0" i="0" lang="en-US" sz="2600" u="none" cap="none" strike="noStrike">
                <a:solidFill>
                  <a:srgbClr val="000000"/>
                </a:solidFill>
                <a:latin typeface="Cabin"/>
                <a:ea typeface="Cabin"/>
                <a:cs typeface="Cabin"/>
                <a:sym typeface="Cabin"/>
              </a:rPr>
              <a:t>What</a:t>
            </a:r>
          </a:p>
          <a:p>
            <a:pPr indent="0" lvl="0" marL="0" marR="0" rtl="0" algn="ctr">
              <a:lnSpc>
                <a:spcPct val="100000"/>
              </a:lnSpc>
              <a:spcBef>
                <a:spcPts val="0"/>
              </a:spcBef>
              <a:spcAft>
                <a:spcPts val="0"/>
              </a:spcAft>
              <a:buClr>
                <a:srgbClr val="000000"/>
              </a:buClr>
              <a:buSzPct val="25000"/>
              <a:buFont typeface="Cabin"/>
              <a:buNone/>
            </a:pPr>
            <a:r>
              <a:rPr b="0" i="0" lang="en-US" sz="2600" u="none" cap="none" strike="noStrike">
                <a:solidFill>
                  <a:srgbClr val="000000"/>
                </a:solidFill>
                <a:latin typeface="Cabin"/>
                <a:ea typeface="Cabin"/>
                <a:cs typeface="Cabin"/>
                <a:sym typeface="Cabin"/>
              </a:rPr>
              <a:t>Next?</a:t>
            </a:r>
          </a:p>
        </p:txBody>
      </p:sp>
      <p:sp>
        <p:nvSpPr>
          <p:cNvPr id="213" name="Shape 213"/>
          <p:cNvSpPr/>
          <p:nvPr/>
        </p:nvSpPr>
        <p:spPr>
          <a:xfrm>
            <a:off x="13246100" y="6908800"/>
            <a:ext cx="1092199" cy="1092199"/>
          </a:xfrm>
          <a:prstGeom prst="roundRect">
            <a:avLst>
              <a:gd fmla="val 3767" name="adj"/>
            </a:avLst>
          </a:prstGeom>
          <a:solidFill>
            <a:schemeClr val="accent1"/>
          </a:solid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b="0" i="0" lang="en-US" sz="2600" u="none" cap="none" strike="noStrike">
                <a:solidFill>
                  <a:srgbClr val="000000"/>
                </a:solidFill>
                <a:latin typeface="Cabin"/>
                <a:ea typeface="Cabin"/>
                <a:cs typeface="Cabin"/>
                <a:sym typeface="Cabin"/>
              </a:rPr>
              <a:t>What</a:t>
            </a:r>
          </a:p>
          <a:p>
            <a:pPr indent="0" lvl="0" marL="0" marR="0" rtl="0" algn="ctr">
              <a:lnSpc>
                <a:spcPct val="100000"/>
              </a:lnSpc>
              <a:spcBef>
                <a:spcPts val="0"/>
              </a:spcBef>
              <a:spcAft>
                <a:spcPts val="0"/>
              </a:spcAft>
              <a:buClr>
                <a:srgbClr val="000000"/>
              </a:buClr>
              <a:buSzPct val="25000"/>
              <a:buFont typeface="Cabin"/>
              <a:buNone/>
            </a:pPr>
            <a:r>
              <a:rPr b="0" i="0" lang="en-US" sz="2600" u="none" cap="none" strike="noStrike">
                <a:solidFill>
                  <a:srgbClr val="000000"/>
                </a:solidFill>
                <a:latin typeface="Cabin"/>
                <a:ea typeface="Cabin"/>
                <a:cs typeface="Cabin"/>
                <a:sym typeface="Cabin"/>
              </a:rPr>
              <a:t>Next?</a:t>
            </a:r>
          </a:p>
        </p:txBody>
      </p:sp>
      <p:sp>
        <p:nvSpPr>
          <p:cNvPr id="214" name="Shape 214"/>
          <p:cNvSpPr/>
          <p:nvPr/>
        </p:nvSpPr>
        <p:spPr>
          <a:xfrm>
            <a:off x="13246100" y="5524500"/>
            <a:ext cx="1092199" cy="1092199"/>
          </a:xfrm>
          <a:prstGeom prst="roundRect">
            <a:avLst>
              <a:gd fmla="val 3767" name="adj"/>
            </a:avLst>
          </a:prstGeom>
          <a:solidFill>
            <a:schemeClr val="accent1"/>
          </a:solid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b="0" i="0" lang="en-US" sz="2600" u="none" cap="none" strike="noStrike">
                <a:solidFill>
                  <a:srgbClr val="000000"/>
                </a:solidFill>
                <a:latin typeface="Cabin"/>
                <a:ea typeface="Cabin"/>
                <a:cs typeface="Cabin"/>
                <a:sym typeface="Cabin"/>
              </a:rPr>
              <a:t>What</a:t>
            </a:r>
          </a:p>
          <a:p>
            <a:pPr indent="0" lvl="0" marL="0" marR="0" rtl="0" algn="ctr">
              <a:lnSpc>
                <a:spcPct val="100000"/>
              </a:lnSpc>
              <a:spcBef>
                <a:spcPts val="0"/>
              </a:spcBef>
              <a:spcAft>
                <a:spcPts val="0"/>
              </a:spcAft>
              <a:buClr>
                <a:srgbClr val="000000"/>
              </a:buClr>
              <a:buSzPct val="25000"/>
              <a:buFont typeface="Cabin"/>
              <a:buNone/>
            </a:pPr>
            <a:r>
              <a:rPr b="0" i="0" lang="en-US" sz="2600" u="none" cap="none" strike="noStrike">
                <a:solidFill>
                  <a:srgbClr val="000000"/>
                </a:solidFill>
                <a:latin typeface="Cabin"/>
                <a:ea typeface="Cabin"/>
                <a:cs typeface="Cabin"/>
                <a:sym typeface="Cabin"/>
              </a:rPr>
              <a:t>Next?</a:t>
            </a:r>
          </a:p>
        </p:txBody>
      </p:sp>
      <p:sp>
        <p:nvSpPr>
          <p:cNvPr id="215" name="Shape 215"/>
          <p:cNvSpPr/>
          <p:nvPr/>
        </p:nvSpPr>
        <p:spPr>
          <a:xfrm>
            <a:off x="14541500" y="6248400"/>
            <a:ext cx="876300" cy="876300"/>
          </a:xfrm>
          <a:prstGeom prst="ellipse">
            <a:avLst/>
          </a:prstGeom>
          <a:blipFill rotWithShape="1">
            <a:blip r:embed="rId3">
              <a:alphaModFix/>
            </a:blip>
            <a:stretch>
              <a:fillRect b="0" l="0" r="0" t="0"/>
            </a:stretch>
          </a:blipFill>
          <a:ln>
            <a:noFill/>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pic>
        <p:nvPicPr>
          <p:cNvPr id="216" name="Shape 216"/>
          <p:cNvPicPr preferRelativeResize="0"/>
          <p:nvPr/>
        </p:nvPicPr>
        <p:blipFill rotWithShape="1">
          <a:blip r:embed="rId4">
            <a:alphaModFix/>
          </a:blip>
          <a:srcRect b="0" l="0" r="0" t="0"/>
          <a:stretch/>
        </p:blipFill>
        <p:spPr>
          <a:xfrm>
            <a:off x="11557000" y="2589211"/>
            <a:ext cx="2006600" cy="1995486"/>
          </a:xfrm>
          <a:prstGeom prst="rect">
            <a:avLst/>
          </a:prstGeom>
          <a:noFill/>
          <a:ln>
            <a:noFill/>
          </a:ln>
        </p:spPr>
      </p:pic>
      <p:sp>
        <p:nvSpPr>
          <p:cNvPr id="217" name="Shape 217"/>
          <p:cNvSpPr/>
          <p:nvPr/>
        </p:nvSpPr>
        <p:spPr>
          <a:xfrm>
            <a:off x="12992100" y="2171700"/>
            <a:ext cx="1803400" cy="1270000"/>
          </a:xfrm>
          <a:prstGeom prst="wedgeEllipseCallout">
            <a:avLst>
              <a:gd fmla="val -29134" name="adj1"/>
              <a:gd fmla="val 66404" name="adj2"/>
            </a:avLst>
          </a:prstGeom>
          <a:blipFill rotWithShape="1">
            <a:blip r:embed="rId5">
              <a:alphaModFix/>
            </a:blip>
            <a:tile algn="tl" flip="none" tx="0" sx="100000" ty="0" sy="100000"/>
          </a:blip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b="0" i="0" lang="en-US" sz="2600" u="none" cap="none" strike="noStrike">
                <a:solidFill>
                  <a:srgbClr val="000000"/>
                </a:solidFill>
                <a:latin typeface="Cabin"/>
                <a:ea typeface="Cabin"/>
                <a:cs typeface="Cabin"/>
                <a:sym typeface="Cabin"/>
              </a:rPr>
              <a:t>What</a:t>
            </a:r>
          </a:p>
          <a:p>
            <a:pPr indent="0" lvl="0" marL="0" marR="0" rtl="0" algn="ctr">
              <a:lnSpc>
                <a:spcPct val="100000"/>
              </a:lnSpc>
              <a:spcBef>
                <a:spcPts val="0"/>
              </a:spcBef>
              <a:spcAft>
                <a:spcPts val="0"/>
              </a:spcAft>
              <a:buClr>
                <a:srgbClr val="000000"/>
              </a:buClr>
              <a:buSzPct val="25000"/>
              <a:buFont typeface="Cabin"/>
              <a:buNone/>
            </a:pPr>
            <a:r>
              <a:rPr b="0" i="0" lang="en-US" sz="2600" u="none" cap="none" strike="noStrike">
                <a:solidFill>
                  <a:srgbClr val="000000"/>
                </a:solidFill>
                <a:latin typeface="Cabin"/>
                <a:ea typeface="Cabin"/>
                <a:cs typeface="Cabin"/>
                <a:sym typeface="Cabin"/>
              </a:rPr>
              <a:t>Next?</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5" name="Shape 405"/>
        <p:cNvGrpSpPr/>
        <p:nvPr/>
      </p:nvGrpSpPr>
      <p:grpSpPr>
        <a:xfrm>
          <a:off x="0" y="0"/>
          <a:ext cx="0" cy="0"/>
          <a:chOff x="0" y="0"/>
          <a:chExt cx="0" cy="0"/>
        </a:xfrm>
      </p:grpSpPr>
      <p:sp>
        <p:nvSpPr>
          <p:cNvPr id="406" name="Shape 406"/>
          <p:cNvSpPr txBox="1"/>
          <p:nvPr>
            <p:ph type="title"/>
          </p:nvPr>
        </p:nvSpPr>
        <p:spPr>
          <a:xfrm>
            <a:off x="1155700" y="5461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7F00"/>
              </a:buClr>
              <a:buSzPct val="25000"/>
              <a:buFont typeface="Cabin"/>
              <a:buNone/>
            </a:pPr>
            <a:r>
              <a:rPr b="0" i="0" lang="en-US" sz="7600" u="none" cap="none" strike="noStrike">
                <a:solidFill>
                  <a:srgbClr val="FFFF00"/>
                </a:solidFill>
                <a:latin typeface="Cabin"/>
                <a:ea typeface="Cabin"/>
                <a:cs typeface="Cabin"/>
                <a:sym typeface="Cabin"/>
              </a:rPr>
              <a:t>What is Code?  Software?  </a:t>
            </a:r>
            <a:br>
              <a:rPr b="0" i="0" lang="en-US" sz="7600" u="none" cap="none" strike="noStrike">
                <a:solidFill>
                  <a:srgbClr val="FFFF00"/>
                </a:solidFill>
                <a:latin typeface="Cabin"/>
                <a:ea typeface="Cabin"/>
                <a:cs typeface="Cabin"/>
                <a:sym typeface="Cabin"/>
              </a:rPr>
            </a:br>
            <a:r>
              <a:rPr b="0" i="0" lang="en-US" sz="7600" u="none" cap="none" strike="noStrike">
                <a:solidFill>
                  <a:srgbClr val="FFFF00"/>
                </a:solidFill>
                <a:latin typeface="Cabin"/>
                <a:ea typeface="Cabin"/>
                <a:cs typeface="Cabin"/>
                <a:sym typeface="Cabin"/>
              </a:rPr>
              <a:t>A Program?</a:t>
            </a:r>
          </a:p>
        </p:txBody>
      </p:sp>
      <p:sp>
        <p:nvSpPr>
          <p:cNvPr id="407" name="Shape 407"/>
          <p:cNvSpPr txBox="1"/>
          <p:nvPr>
            <p:ph idx="1" type="body"/>
          </p:nvPr>
        </p:nvSpPr>
        <p:spPr>
          <a:xfrm>
            <a:off x="1155700" y="2984500"/>
            <a:ext cx="13932000" cy="5702399"/>
          </a:xfrm>
          <a:prstGeom prst="rect">
            <a:avLst/>
          </a:prstGeom>
          <a:noFill/>
          <a:ln>
            <a:noFill/>
          </a:ln>
        </p:spPr>
        <p:txBody>
          <a:bodyPr anchorCtr="0" anchor="ctr" bIns="38100" lIns="38100" rIns="38100" tIns="38100">
            <a:noAutofit/>
          </a:bodyPr>
          <a:lstStyle/>
          <a:p>
            <a:pPr indent="-345694" lvl="0" marL="749300" marR="0" rtl="0" algn="l">
              <a:lnSpc>
                <a:spcPct val="100000"/>
              </a:lnSpc>
              <a:spcBef>
                <a:spcPts val="0"/>
              </a:spcBef>
              <a:spcAft>
                <a:spcPts val="0"/>
              </a:spcAft>
              <a:buClr>
                <a:srgbClr val="FFFF00"/>
              </a:buClr>
              <a:buSzPct val="100000"/>
              <a:buFont typeface="Cabin"/>
              <a:buChar char="•"/>
            </a:pPr>
            <a:r>
              <a:rPr b="0" i="0" lang="en-US" sz="3200" u="none" cap="none" strike="noStrike">
                <a:solidFill>
                  <a:srgbClr val="FFFF00"/>
                </a:solidFill>
                <a:latin typeface="Cabin"/>
                <a:ea typeface="Cabin"/>
                <a:cs typeface="Cabin"/>
                <a:sym typeface="Cabin"/>
              </a:rPr>
              <a:t>A sequence of stored instructions </a:t>
            </a:r>
          </a:p>
          <a:p>
            <a:pPr indent="-345694" lvl="1" marL="1041400" marR="0" rtl="0" algn="l">
              <a:lnSpc>
                <a:spcPct val="100000"/>
              </a:lnSpc>
              <a:spcBef>
                <a:spcPts val="3500"/>
              </a:spcBef>
              <a:spcAft>
                <a:spcPts val="0"/>
              </a:spcAft>
              <a:buClr>
                <a:schemeClr val="lt1"/>
              </a:buClr>
              <a:buSzPct val="100000"/>
              <a:buFont typeface="Cabin"/>
            </a:pPr>
            <a:r>
              <a:rPr b="0" i="0" lang="en-US" sz="3200" u="none" cap="none" strike="noStrike">
                <a:solidFill>
                  <a:schemeClr val="lt1"/>
                </a:solidFill>
                <a:latin typeface="Cabin"/>
                <a:ea typeface="Cabin"/>
                <a:cs typeface="Cabin"/>
                <a:sym typeface="Cabin"/>
              </a:rPr>
              <a:t>It is a little piece of our intelligence in the computer</a:t>
            </a:r>
          </a:p>
          <a:p>
            <a:pPr indent="-345694" lvl="1" marL="1041400" marR="0" rtl="0" algn="l">
              <a:lnSpc>
                <a:spcPct val="100000"/>
              </a:lnSpc>
              <a:spcBef>
                <a:spcPts val="3500"/>
              </a:spcBef>
              <a:spcAft>
                <a:spcPts val="0"/>
              </a:spcAft>
              <a:buClr>
                <a:schemeClr val="lt1"/>
              </a:buClr>
              <a:buSzPct val="100000"/>
              <a:buFont typeface="Cabin"/>
            </a:pPr>
            <a:r>
              <a:rPr b="0" i="0" lang="en-US" sz="3200" u="none" cap="none" strike="noStrike">
                <a:solidFill>
                  <a:schemeClr val="lt1"/>
                </a:solidFill>
                <a:latin typeface="Cabin"/>
                <a:ea typeface="Cabin"/>
                <a:cs typeface="Cabin"/>
                <a:sym typeface="Cabin"/>
              </a:rPr>
              <a:t>It is a little piece of our intelligence we can give to others - we figure something out and then we encode it and then give it to someone else to save them the time and energy of figuring it out</a:t>
            </a:r>
          </a:p>
          <a:p>
            <a:pPr indent="-345694" lvl="0" marL="749300" marR="0" rtl="0" algn="l">
              <a:lnSpc>
                <a:spcPct val="100000"/>
              </a:lnSpc>
              <a:spcBef>
                <a:spcPts val="3500"/>
              </a:spcBef>
              <a:spcAft>
                <a:spcPts val="0"/>
              </a:spcAft>
              <a:buClr>
                <a:schemeClr val="lt1"/>
              </a:buClr>
              <a:buSzPct val="100000"/>
              <a:buFont typeface="Cabin"/>
              <a:buChar char="•"/>
            </a:pPr>
            <a:r>
              <a:rPr b="0" i="0" lang="en-US" sz="3200" u="none" cap="none" strike="noStrike">
                <a:solidFill>
                  <a:srgbClr val="FFFF00"/>
                </a:solidFill>
                <a:latin typeface="Cabin"/>
                <a:ea typeface="Cabin"/>
                <a:cs typeface="Cabin"/>
                <a:sym typeface="Cabin"/>
              </a:rPr>
              <a:t>A piece of creative art</a:t>
            </a:r>
            <a:r>
              <a:rPr b="0" i="0" lang="en-US" sz="3200" u="none" cap="none" strike="noStrike">
                <a:solidFill>
                  <a:schemeClr val="lt1"/>
                </a:solidFill>
                <a:latin typeface="Cabin"/>
                <a:ea typeface="Cabin"/>
                <a:cs typeface="Cabin"/>
                <a:sym typeface="Cabin"/>
              </a:rPr>
              <a:t> - particularly when we do a good job on user experience</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1" name="Shape 411"/>
        <p:cNvGrpSpPr/>
        <p:nvPr/>
      </p:nvGrpSpPr>
      <p:grpSpPr>
        <a:xfrm>
          <a:off x="0" y="0"/>
          <a:ext cx="0" cy="0"/>
          <a:chOff x="0" y="0"/>
          <a:chExt cx="0" cy="0"/>
        </a:xfrm>
      </p:grpSpPr>
      <p:sp>
        <p:nvSpPr>
          <p:cNvPr id="412" name="Shape 412"/>
          <p:cNvSpPr txBox="1"/>
          <p:nvPr/>
        </p:nvSpPr>
        <p:spPr>
          <a:xfrm>
            <a:off x="930550" y="263550"/>
            <a:ext cx="9772499" cy="86168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name = raw_input(</a:t>
            </a:r>
            <a:r>
              <a:rPr i="0" lang="en-US" sz="3000" u="none" cap="none" strike="noStrike">
                <a:solidFill>
                  <a:srgbClr val="00FF00"/>
                </a:solidFill>
                <a:latin typeface="Courier New"/>
                <a:ea typeface="Courier New"/>
                <a:cs typeface="Courier New"/>
                <a:sym typeface="Courier New"/>
              </a:rPr>
              <a:t>'En</a:t>
            </a:r>
            <a:r>
              <a:rPr b="0" i="0" lang="en-US" sz="3000" u="none" cap="none" strike="noStrike">
                <a:solidFill>
                  <a:srgbClr val="00FF00"/>
                </a:solidFill>
                <a:latin typeface="Courier New"/>
                <a:ea typeface="Courier New"/>
                <a:cs typeface="Courier New"/>
                <a:sym typeface="Courier New"/>
              </a:rPr>
              <a:t>ter file:')</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handle = open(name, 'r')</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text = handle.read()</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words = text.split()</a:t>
            </a:r>
          </a:p>
          <a:p>
            <a:pPr indent="0" lvl="0" marL="0" marR="0" rtl="0" algn="ctr">
              <a:lnSpc>
                <a:spcPct val="100000"/>
              </a:lnSpc>
              <a:spcBef>
                <a:spcPts val="0"/>
              </a:spcBef>
              <a:spcAft>
                <a:spcPts val="0"/>
              </a:spcAft>
              <a:buNone/>
            </a:pPr>
            <a:r>
              <a:t/>
            </a:r>
            <a:endParaRPr b="0" i="0" sz="3000" u="none" cap="none" strike="noStrike">
              <a:solidFill>
                <a:srgbClr val="00FF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counts = dict()</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for word in words:</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   counts[word] = counts.get(word,0) + 1</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bigcount = None</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bigword = None</a:t>
            </a:r>
          </a:p>
          <a:p>
            <a:pPr indent="0" lvl="0" marL="0" marR="0" rtl="0" algn="ctr">
              <a:lnSpc>
                <a:spcPct val="100000"/>
              </a:lnSpc>
              <a:spcBef>
                <a:spcPts val="0"/>
              </a:spcBef>
              <a:spcAft>
                <a:spcPts val="0"/>
              </a:spcAft>
              <a:buNone/>
            </a:pPr>
            <a:r>
              <a:t/>
            </a:r>
            <a:endParaRPr b="0" i="0" sz="3000" u="none" cap="none" strike="noStrike">
              <a:solidFill>
                <a:srgbClr val="00FF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for word,count in counts.items():</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    if bigcount is None or count &gt; bigcount:</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        bigword = word</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        bigcount = count</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print bigword, bigcount</a:t>
            </a:r>
          </a:p>
        </p:txBody>
      </p:sp>
      <p:sp>
        <p:nvSpPr>
          <p:cNvPr id="413" name="Shape 413"/>
          <p:cNvSpPr txBox="1"/>
          <p:nvPr/>
        </p:nvSpPr>
        <p:spPr>
          <a:xfrm>
            <a:off x="10702925" y="1778000"/>
            <a:ext cx="4445099" cy="1689000"/>
          </a:xfrm>
          <a:prstGeom prst="rect">
            <a:avLst/>
          </a:prstGeom>
          <a:noFill/>
          <a:ln cap="rnd" cmpd="sng" w="12700">
            <a:solidFill>
              <a:srgbClr val="FFFF00"/>
            </a:solidFill>
            <a:prstDash val="solid"/>
            <a:miter/>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b="0" i="0" lang="en-US" sz="3600" u="none" cap="none" strike="noStrike">
                <a:solidFill>
                  <a:srgbClr val="FFFF00"/>
                </a:solidFill>
                <a:latin typeface="Cabin"/>
                <a:ea typeface="Cabin"/>
                <a:cs typeface="Cabin"/>
                <a:sym typeface="Cabin"/>
              </a:rPr>
              <a:t>python words.py </a:t>
            </a:r>
          </a:p>
          <a:p>
            <a:pPr indent="0" lvl="0" marL="0" marR="0" rtl="0" algn="l">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b="0" i="0" lang="en-US" sz="3600" u="none" cap="none" strike="noStrike">
                <a:solidFill>
                  <a:srgbClr val="FFFF00"/>
                </a:solidFill>
                <a:latin typeface="Cabin"/>
                <a:ea typeface="Cabin"/>
                <a:cs typeface="Cabin"/>
                <a:sym typeface="Cabin"/>
              </a:rPr>
              <a:t>Enter file: </a:t>
            </a:r>
            <a:r>
              <a:rPr b="0" i="0" lang="en-US" sz="3600" u="none" cap="none" strike="noStrike">
                <a:solidFill>
                  <a:schemeClr val="lt1"/>
                </a:solidFill>
                <a:latin typeface="Cabin"/>
                <a:ea typeface="Cabin"/>
                <a:cs typeface="Cabin"/>
                <a:sym typeface="Cabin"/>
              </a:rPr>
              <a:t>words.txt</a:t>
            </a:r>
          </a:p>
          <a:p>
            <a:pPr indent="0" lvl="0" marL="0" marR="0" rtl="0" algn="l">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b="0" i="0" lang="en-US" sz="3600" u="none" cap="none" strike="noStrike">
                <a:solidFill>
                  <a:srgbClr val="FFFF00"/>
                </a:solidFill>
                <a:latin typeface="Cabin"/>
                <a:ea typeface="Cabin"/>
                <a:cs typeface="Cabin"/>
                <a:sym typeface="Cabin"/>
              </a:rPr>
              <a:t>to 16</a:t>
            </a:r>
          </a:p>
        </p:txBody>
      </p:sp>
      <p:sp>
        <p:nvSpPr>
          <p:cNvPr id="414" name="Shape 414"/>
          <p:cNvSpPr txBox="1"/>
          <p:nvPr/>
        </p:nvSpPr>
        <p:spPr>
          <a:xfrm>
            <a:off x="10693400" y="5283200"/>
            <a:ext cx="4445000" cy="1689100"/>
          </a:xfrm>
          <a:prstGeom prst="rect">
            <a:avLst/>
          </a:prstGeom>
          <a:noFill/>
          <a:ln cap="rnd" cmpd="sng" w="12700">
            <a:solidFill>
              <a:srgbClr val="FFFF00"/>
            </a:solidFill>
            <a:prstDash val="solid"/>
            <a:miter/>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b="0" i="0" lang="en-US" sz="3600" u="none" cap="none" strike="noStrike">
                <a:solidFill>
                  <a:srgbClr val="FFFF00"/>
                </a:solidFill>
                <a:latin typeface="Cabin"/>
                <a:ea typeface="Cabin"/>
                <a:cs typeface="Cabin"/>
                <a:sym typeface="Cabin"/>
              </a:rPr>
              <a:t>python words.py </a:t>
            </a:r>
          </a:p>
          <a:p>
            <a:pPr indent="0" lvl="0" marL="0" marR="0" rtl="0" algn="l">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b="0" i="0" lang="en-US" sz="3600" u="none" cap="none" strike="noStrike">
                <a:solidFill>
                  <a:srgbClr val="FFFF00"/>
                </a:solidFill>
                <a:latin typeface="Cabin"/>
                <a:ea typeface="Cabin"/>
                <a:cs typeface="Cabin"/>
                <a:sym typeface="Cabin"/>
              </a:rPr>
              <a:t>Enter file: </a:t>
            </a:r>
            <a:r>
              <a:rPr b="0" i="0" lang="en-US" sz="3600" u="none" cap="none" strike="noStrike">
                <a:solidFill>
                  <a:schemeClr val="lt1"/>
                </a:solidFill>
                <a:latin typeface="Cabin"/>
                <a:ea typeface="Cabin"/>
                <a:cs typeface="Cabin"/>
                <a:sym typeface="Cabin"/>
              </a:rPr>
              <a:t>clown.txt</a:t>
            </a:r>
          </a:p>
          <a:p>
            <a:pPr indent="0" lvl="0" marL="0" marR="0" rtl="0" algn="l">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b="0" i="0" lang="en-US" sz="3600" u="none" cap="none" strike="noStrike">
                <a:solidFill>
                  <a:srgbClr val="FFFF00"/>
                </a:solidFill>
                <a:latin typeface="Cabin"/>
                <a:ea typeface="Cabin"/>
                <a:cs typeface="Cabin"/>
                <a:sym typeface="Cabin"/>
              </a:rPr>
              <a:t>the 7</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8" name="Shape 418"/>
        <p:cNvGrpSpPr/>
        <p:nvPr/>
      </p:nvGrpSpPr>
      <p:grpSpPr>
        <a:xfrm>
          <a:off x="0" y="0"/>
          <a:ext cx="0" cy="0"/>
          <a:chOff x="0" y="0"/>
          <a:chExt cx="0" cy="0"/>
        </a:xfrm>
      </p:grpSpPr>
      <p:sp>
        <p:nvSpPr>
          <p:cNvPr id="419" name="Shape 419"/>
          <p:cNvSpPr txBox="1"/>
          <p:nvPr/>
        </p:nvSpPr>
        <p:spPr>
          <a:xfrm>
            <a:off x="1693000" y="8331200"/>
            <a:ext cx="128699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000" u="sng" cap="none" strike="noStrike">
                <a:solidFill>
                  <a:srgbClr val="FFFF00"/>
                </a:solidFill>
                <a:latin typeface="Cabin"/>
                <a:ea typeface="Cabin"/>
                <a:cs typeface="Cabin"/>
                <a:sym typeface="Cabin"/>
                <a:hlinkClick r:id="rId3"/>
              </a:rPr>
              <a:t>http://upload.wikimedia.org/wikipedia/commons/3/3d/RaspberryPi.jpg</a:t>
            </a:r>
          </a:p>
        </p:txBody>
      </p:sp>
      <p:pic>
        <p:nvPicPr>
          <p:cNvPr id="420" name="Shape 420"/>
          <p:cNvPicPr preferRelativeResize="0"/>
          <p:nvPr/>
        </p:nvPicPr>
        <p:blipFill rotWithShape="1">
          <a:blip r:embed="rId4">
            <a:alphaModFix/>
          </a:blip>
          <a:srcRect b="0" l="0" r="0" t="0"/>
          <a:stretch/>
        </p:blipFill>
        <p:spPr>
          <a:xfrm>
            <a:off x="2209800" y="315912"/>
            <a:ext cx="11836499" cy="7888200"/>
          </a:xfrm>
          <a:prstGeom prst="rect">
            <a:avLst/>
          </a:prstGeom>
          <a:noFill/>
          <a:ln>
            <a:noFill/>
          </a:ln>
        </p:spPr>
      </p:pic>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4" name="Shape 424"/>
        <p:cNvGrpSpPr/>
        <p:nvPr/>
      </p:nvGrpSpPr>
      <p:grpSpPr>
        <a:xfrm>
          <a:off x="0" y="0"/>
          <a:ext cx="0" cy="0"/>
          <a:chOff x="0" y="0"/>
          <a:chExt cx="0" cy="0"/>
        </a:xfrm>
      </p:grpSpPr>
      <p:sp>
        <p:nvSpPr>
          <p:cNvPr id="425" name="Shape 425"/>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i="0" lang="en-US" sz="7400" u="none" cap="none" strike="noStrike">
                <a:solidFill>
                  <a:srgbClr val="FFFF00"/>
                </a:solidFill>
                <a:latin typeface="Cabin"/>
                <a:ea typeface="Cabin"/>
                <a:cs typeface="Cabin"/>
                <a:sym typeface="Cabin"/>
              </a:rPr>
              <a:t>Definitions</a:t>
            </a:r>
          </a:p>
        </p:txBody>
      </p:sp>
      <p:sp>
        <p:nvSpPr>
          <p:cNvPr id="426" name="Shape 426"/>
          <p:cNvSpPr txBox="1"/>
          <p:nvPr>
            <p:ph idx="1" type="body"/>
          </p:nvPr>
        </p:nvSpPr>
        <p:spPr>
          <a:xfrm>
            <a:off x="1155700" y="2374900"/>
            <a:ext cx="13932000" cy="6260999"/>
          </a:xfrm>
          <a:prstGeom prst="rect">
            <a:avLst/>
          </a:prstGeom>
          <a:noFill/>
          <a:ln>
            <a:noFill/>
          </a:ln>
        </p:spPr>
        <p:txBody>
          <a:bodyPr anchorCtr="0" anchor="ctr" bIns="38100" lIns="38100" rIns="38100" tIns="38100">
            <a:noAutofit/>
          </a:bodyPr>
          <a:lstStyle/>
          <a:p>
            <a:pPr indent="-354711" lvl="0" marL="749300" marR="0" rtl="0" algn="l">
              <a:lnSpc>
                <a:spcPct val="100000"/>
              </a:lnSpc>
              <a:spcBef>
                <a:spcPts val="0"/>
              </a:spcBef>
              <a:spcAft>
                <a:spcPts val="0"/>
              </a:spcAft>
              <a:buClr>
                <a:srgbClr val="FFFF00"/>
              </a:buClr>
              <a:buSzPct val="100000"/>
              <a:buFont typeface="Cabin"/>
              <a:buChar char="•"/>
            </a:pPr>
            <a:r>
              <a:rPr b="0" i="0" lang="en-US" sz="3000" u="none" cap="none" strike="noStrike">
                <a:solidFill>
                  <a:srgbClr val="FFFF00"/>
                </a:solidFill>
                <a:latin typeface="Cabin"/>
                <a:ea typeface="Cabin"/>
                <a:cs typeface="Cabin"/>
                <a:sym typeface="Cabin"/>
              </a:rPr>
              <a:t>Central Processing Unit:</a:t>
            </a:r>
            <a:r>
              <a:rPr b="0" i="0" lang="en-US" sz="3000" u="none" cap="none" strike="noStrike">
                <a:solidFill>
                  <a:srgbClr val="FFFFFF"/>
                </a:solidFill>
                <a:latin typeface="Cabin"/>
                <a:ea typeface="Cabin"/>
                <a:cs typeface="Cabin"/>
                <a:sym typeface="Cabin"/>
              </a:rPr>
              <a:t>  Runs the Program - The CPU is </a:t>
            </a:r>
            <a:br>
              <a:rPr b="0" i="0" lang="en-US" sz="3000" u="none" cap="none" strike="noStrike">
                <a:solidFill>
                  <a:srgbClr val="FFFFFF"/>
                </a:solidFill>
                <a:latin typeface="Cabin"/>
                <a:ea typeface="Cabin"/>
                <a:cs typeface="Cabin"/>
                <a:sym typeface="Cabin"/>
              </a:rPr>
            </a:br>
            <a:r>
              <a:rPr b="0" i="0" lang="en-US" sz="3000" u="none" cap="none" strike="noStrike">
                <a:solidFill>
                  <a:srgbClr val="FFFFFF"/>
                </a:solidFill>
                <a:latin typeface="Cabin"/>
                <a:ea typeface="Cabin"/>
                <a:cs typeface="Cabin"/>
                <a:sym typeface="Cabin"/>
              </a:rPr>
              <a:t>always wondering </a:t>
            </a:r>
            <a:r>
              <a:rPr b="0" i="0" lang="en-US" sz="3000" u="none" cap="none" strike="noStrike">
                <a:solidFill>
                  <a:srgbClr val="FFFFFF"/>
                </a:solidFill>
                <a:latin typeface="Arial"/>
                <a:ea typeface="Arial"/>
                <a:cs typeface="Arial"/>
                <a:sym typeface="Arial"/>
              </a:rPr>
              <a:t>“</a:t>
            </a:r>
            <a:r>
              <a:rPr b="0" i="0" lang="en-US" sz="3000" u="none" cap="none" strike="noStrike">
                <a:solidFill>
                  <a:srgbClr val="FFFFFF"/>
                </a:solidFill>
                <a:latin typeface="Cabin"/>
                <a:ea typeface="Cabin"/>
                <a:cs typeface="Cabin"/>
                <a:sym typeface="Cabin"/>
              </a:rPr>
              <a:t>what to do next</a:t>
            </a:r>
            <a:r>
              <a:rPr b="0" i="0" lang="en-US" sz="3000" u="none" cap="none" strike="noStrike">
                <a:solidFill>
                  <a:srgbClr val="FFFFFF"/>
                </a:solidFill>
                <a:latin typeface="Arial"/>
                <a:ea typeface="Arial"/>
                <a:cs typeface="Arial"/>
                <a:sym typeface="Arial"/>
              </a:rPr>
              <a:t>”</a:t>
            </a:r>
            <a:r>
              <a:rPr b="0" i="0" lang="en-US" sz="3000" u="none" cap="none" strike="noStrike">
                <a:solidFill>
                  <a:srgbClr val="FFFFFF"/>
                </a:solidFill>
                <a:latin typeface="Cabin"/>
                <a:ea typeface="Cabin"/>
                <a:cs typeface="Cabin"/>
                <a:sym typeface="Cabin"/>
              </a:rPr>
              <a:t>?  Not the brains </a:t>
            </a:r>
            <a:br>
              <a:rPr b="0" i="0" lang="en-US" sz="3000" u="none" cap="none" strike="noStrike">
                <a:solidFill>
                  <a:srgbClr val="FFFFFF"/>
                </a:solidFill>
                <a:latin typeface="Cabin"/>
                <a:ea typeface="Cabin"/>
                <a:cs typeface="Cabin"/>
                <a:sym typeface="Cabin"/>
              </a:rPr>
            </a:br>
            <a:r>
              <a:rPr b="0" i="0" lang="en-US" sz="3000" u="none" cap="none" strike="noStrike">
                <a:solidFill>
                  <a:srgbClr val="FFFFFF"/>
                </a:solidFill>
                <a:latin typeface="Cabin"/>
                <a:ea typeface="Cabin"/>
                <a:cs typeface="Cabin"/>
                <a:sym typeface="Cabin"/>
              </a:rPr>
              <a:t>exactly - very dumb but very very fast</a:t>
            </a:r>
          </a:p>
          <a:p>
            <a:pPr indent="-354711" lvl="0" marL="749300" marR="0" rtl="0" algn="l">
              <a:lnSpc>
                <a:spcPct val="100000"/>
              </a:lnSpc>
              <a:spcBef>
                <a:spcPts val="3500"/>
              </a:spcBef>
              <a:spcAft>
                <a:spcPts val="0"/>
              </a:spcAft>
              <a:buClr>
                <a:srgbClr val="FFFF00"/>
              </a:buClr>
              <a:buSzPct val="100000"/>
              <a:buFont typeface="Cabin"/>
              <a:buChar char="•"/>
            </a:pPr>
            <a:r>
              <a:rPr b="0" i="0" lang="en-US" sz="3000" u="none" cap="none" strike="noStrike">
                <a:solidFill>
                  <a:srgbClr val="FFFF00"/>
                </a:solidFill>
                <a:latin typeface="Cabin"/>
                <a:ea typeface="Cabin"/>
                <a:cs typeface="Cabin"/>
                <a:sym typeface="Cabin"/>
              </a:rPr>
              <a:t>Input Devices:</a:t>
            </a:r>
            <a:r>
              <a:rPr b="0" i="0" lang="en-US" sz="3000" u="none" cap="none" strike="noStrike">
                <a:solidFill>
                  <a:srgbClr val="FFFFFF"/>
                </a:solidFill>
                <a:latin typeface="Cabin"/>
                <a:ea typeface="Cabin"/>
                <a:cs typeface="Cabin"/>
                <a:sym typeface="Cabin"/>
              </a:rPr>
              <a:t>  Keyboard, Mouse, Touch Screen</a:t>
            </a:r>
          </a:p>
          <a:p>
            <a:pPr indent="-354711" lvl="0" marL="749300" marR="0" rtl="0" algn="l">
              <a:lnSpc>
                <a:spcPct val="100000"/>
              </a:lnSpc>
              <a:spcBef>
                <a:spcPts val="3500"/>
              </a:spcBef>
              <a:spcAft>
                <a:spcPts val="0"/>
              </a:spcAft>
              <a:buClr>
                <a:srgbClr val="FFFF00"/>
              </a:buClr>
              <a:buSzPct val="100000"/>
              <a:buFont typeface="Cabin"/>
              <a:buChar char="•"/>
            </a:pPr>
            <a:r>
              <a:rPr b="0" i="0" lang="en-US" sz="3000" u="none" cap="none" strike="noStrike">
                <a:solidFill>
                  <a:srgbClr val="FFFF00"/>
                </a:solidFill>
                <a:latin typeface="Cabin"/>
                <a:ea typeface="Cabin"/>
                <a:cs typeface="Cabin"/>
                <a:sym typeface="Cabin"/>
              </a:rPr>
              <a:t>Output Devices: </a:t>
            </a:r>
            <a:r>
              <a:rPr b="0" i="0" lang="en-US" sz="3000" u="none" cap="none" strike="noStrike">
                <a:solidFill>
                  <a:srgbClr val="FFFFFF"/>
                </a:solidFill>
                <a:latin typeface="Cabin"/>
                <a:ea typeface="Cabin"/>
                <a:cs typeface="Cabin"/>
                <a:sym typeface="Cabin"/>
              </a:rPr>
              <a:t> Screen, Speakers, Printer, DVD Burner</a:t>
            </a:r>
          </a:p>
          <a:p>
            <a:pPr indent="-354711" lvl="0" marL="749300" marR="0" rtl="0" algn="l">
              <a:lnSpc>
                <a:spcPct val="100000"/>
              </a:lnSpc>
              <a:spcBef>
                <a:spcPts val="3500"/>
              </a:spcBef>
              <a:spcAft>
                <a:spcPts val="0"/>
              </a:spcAft>
              <a:buClr>
                <a:srgbClr val="FFFF00"/>
              </a:buClr>
              <a:buSzPct val="100000"/>
              <a:buFont typeface="Cabin"/>
              <a:buChar char="•"/>
            </a:pPr>
            <a:r>
              <a:rPr b="0" i="0" lang="en-US" sz="3000" u="none" cap="none" strike="noStrike">
                <a:solidFill>
                  <a:srgbClr val="FFFF00"/>
                </a:solidFill>
                <a:latin typeface="Cabin"/>
                <a:ea typeface="Cabin"/>
                <a:cs typeface="Cabin"/>
                <a:sym typeface="Cabin"/>
              </a:rPr>
              <a:t>Main Memory: </a:t>
            </a:r>
            <a:r>
              <a:rPr b="0" i="0" lang="en-US" sz="3000" u="none" cap="none" strike="noStrike">
                <a:solidFill>
                  <a:srgbClr val="FFFFFF"/>
                </a:solidFill>
                <a:latin typeface="Cabin"/>
                <a:ea typeface="Cabin"/>
                <a:cs typeface="Cabin"/>
                <a:sym typeface="Cabin"/>
              </a:rPr>
              <a:t> Fast small temporary storage - lost on reboot - aka RAM</a:t>
            </a:r>
          </a:p>
          <a:p>
            <a:pPr indent="-354711" lvl="0" marL="749300" marR="0" rtl="0" algn="l">
              <a:lnSpc>
                <a:spcPct val="100000"/>
              </a:lnSpc>
              <a:spcBef>
                <a:spcPts val="3500"/>
              </a:spcBef>
              <a:spcAft>
                <a:spcPts val="0"/>
              </a:spcAft>
              <a:buClr>
                <a:srgbClr val="FFFF00"/>
              </a:buClr>
              <a:buSzPct val="100000"/>
              <a:buFont typeface="Cabin"/>
              <a:buChar char="•"/>
            </a:pPr>
            <a:r>
              <a:rPr b="0" i="0" lang="en-US" sz="3000" u="none" cap="none" strike="noStrike">
                <a:solidFill>
                  <a:srgbClr val="FFFF00"/>
                </a:solidFill>
                <a:latin typeface="Cabin"/>
                <a:ea typeface="Cabin"/>
                <a:cs typeface="Cabin"/>
                <a:sym typeface="Cabin"/>
              </a:rPr>
              <a:t>Secondary Memory:</a:t>
            </a:r>
            <a:r>
              <a:rPr b="0" i="0" lang="en-US" sz="3000" u="none" cap="none" strike="noStrike">
                <a:solidFill>
                  <a:srgbClr val="FFFFFF"/>
                </a:solidFill>
                <a:latin typeface="Cabin"/>
                <a:ea typeface="Cabin"/>
                <a:cs typeface="Cabin"/>
                <a:sym typeface="Cabin"/>
              </a:rPr>
              <a:t>  Slower large permanent storage - lasts until deleted - disk drive / memory stick</a:t>
            </a:r>
          </a:p>
        </p:txBody>
      </p:sp>
      <p:pic>
        <p:nvPicPr>
          <p:cNvPr id="427" name="Shape 427"/>
          <p:cNvPicPr preferRelativeResize="0"/>
          <p:nvPr/>
        </p:nvPicPr>
        <p:blipFill rotWithShape="1">
          <a:blip r:embed="rId3">
            <a:alphaModFix/>
          </a:blip>
          <a:srcRect b="0" l="0" r="0" t="0"/>
          <a:stretch/>
        </p:blipFill>
        <p:spPr>
          <a:xfrm>
            <a:off x="12674600" y="2805111"/>
            <a:ext cx="2006600" cy="1995486"/>
          </a:xfrm>
          <a:prstGeom prst="rect">
            <a:avLst/>
          </a:prstGeom>
          <a:noFill/>
          <a:ln>
            <a:noFill/>
          </a:ln>
        </p:spPr>
      </p:pic>
      <p:sp>
        <p:nvSpPr>
          <p:cNvPr id="428" name="Shape 428"/>
          <p:cNvSpPr/>
          <p:nvPr/>
        </p:nvSpPr>
        <p:spPr>
          <a:xfrm>
            <a:off x="14071600" y="2349500"/>
            <a:ext cx="1803400" cy="1270000"/>
          </a:xfrm>
          <a:prstGeom prst="wedgeEllipseCallout">
            <a:avLst>
              <a:gd fmla="val -36159" name="adj1"/>
              <a:gd fmla="val 66254" name="adj2"/>
            </a:avLst>
          </a:prstGeom>
          <a:blipFill rotWithShape="1">
            <a:blip r:embed="rId4">
              <a:alphaModFix/>
            </a:blip>
            <a:tile algn="tl" flip="none" tx="0" sx="100000" ty="0" sy="100000"/>
          </a:blip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b="0" i="0" lang="en-US" sz="2600" u="none" cap="none" strike="noStrike">
                <a:solidFill>
                  <a:srgbClr val="000000"/>
                </a:solidFill>
                <a:latin typeface="Cabin"/>
                <a:ea typeface="Cabin"/>
                <a:cs typeface="Cabin"/>
                <a:sym typeface="Cabin"/>
              </a:rPr>
              <a:t>What</a:t>
            </a:r>
          </a:p>
          <a:p>
            <a:pPr indent="0" lvl="0" marL="0" marR="0" rtl="0" algn="ctr">
              <a:lnSpc>
                <a:spcPct val="100000"/>
              </a:lnSpc>
              <a:spcBef>
                <a:spcPts val="0"/>
              </a:spcBef>
              <a:spcAft>
                <a:spcPts val="0"/>
              </a:spcAft>
              <a:buClr>
                <a:srgbClr val="000000"/>
              </a:buClr>
              <a:buSzPct val="25000"/>
              <a:buFont typeface="Cabin"/>
              <a:buNone/>
            </a:pPr>
            <a:r>
              <a:rPr b="0" i="0" lang="en-US" sz="2600" u="none" cap="none" strike="noStrike">
                <a:solidFill>
                  <a:srgbClr val="000000"/>
                </a:solidFill>
                <a:latin typeface="Cabin"/>
                <a:ea typeface="Cabin"/>
                <a:cs typeface="Cabin"/>
                <a:sym typeface="Cabin"/>
              </a:rPr>
              <a:t>Next?</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2" name="Shape 432"/>
        <p:cNvGrpSpPr/>
        <p:nvPr/>
      </p:nvGrpSpPr>
      <p:grpSpPr>
        <a:xfrm>
          <a:off x="0" y="0"/>
          <a:ext cx="0" cy="0"/>
          <a:chOff x="0" y="0"/>
          <a:chExt cx="0" cy="0"/>
        </a:xfrm>
      </p:grpSpPr>
      <p:sp>
        <p:nvSpPr>
          <p:cNvPr id="433" name="Shape 433"/>
          <p:cNvSpPr txBox="1"/>
          <p:nvPr>
            <p:ph type="title"/>
          </p:nvPr>
        </p:nvSpPr>
        <p:spPr>
          <a:xfrm>
            <a:off x="1155700" y="1536700"/>
            <a:ext cx="13931900" cy="3086099"/>
          </a:xfrm>
          <a:prstGeom prst="rect">
            <a:avLst/>
          </a:prstGeom>
          <a:noFill/>
          <a:ln>
            <a:noFill/>
          </a:ln>
        </p:spPr>
        <p:txBody>
          <a:bodyPr anchorCtr="0" anchor="b"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0" i="0" lang="en-US" sz="7600" u="none" cap="none" strike="noStrike">
                <a:solidFill>
                  <a:srgbClr val="FFFF00"/>
                </a:solidFill>
                <a:latin typeface="Cabin"/>
                <a:ea typeface="Cabin"/>
                <a:cs typeface="Cabin"/>
                <a:sym typeface="Cabin"/>
              </a:rPr>
              <a:t>Python as a Language</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7" name="Shape 437"/>
        <p:cNvGrpSpPr/>
        <p:nvPr/>
      </p:nvGrpSpPr>
      <p:grpSpPr>
        <a:xfrm>
          <a:off x="0" y="0"/>
          <a:ext cx="0" cy="0"/>
          <a:chOff x="0" y="0"/>
          <a:chExt cx="0" cy="0"/>
        </a:xfrm>
      </p:grpSpPr>
      <p:sp>
        <p:nvSpPr>
          <p:cNvPr id="438" name="Shape 438"/>
          <p:cNvSpPr txBox="1"/>
          <p:nvPr/>
        </p:nvSpPr>
        <p:spPr>
          <a:xfrm>
            <a:off x="736600" y="7861300"/>
            <a:ext cx="673099" cy="673099"/>
          </a:xfrm>
          <a:prstGeom prst="rect">
            <a:avLst/>
          </a:prstGeom>
          <a:blipFill rotWithShape="1">
            <a:blip r:embed="rId3">
              <a:alphaModFix/>
            </a:blip>
            <a:stretch>
              <a:fillRect b="0" l="0" r="0" t="0"/>
            </a:stretch>
          </a:blipFill>
          <a:ln>
            <a:noFill/>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sp>
        <p:nvSpPr>
          <p:cNvPr id="439" name="Shape 439"/>
          <p:cNvSpPr txBox="1"/>
          <p:nvPr/>
        </p:nvSpPr>
        <p:spPr>
          <a:xfrm>
            <a:off x="1558925" y="2133600"/>
            <a:ext cx="10502899" cy="44577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4200" u="none" cap="none" strike="noStrike">
                <a:solidFill>
                  <a:srgbClr val="FFFF00"/>
                </a:solidFill>
                <a:latin typeface="Cabin"/>
                <a:ea typeface="Cabin"/>
                <a:cs typeface="Cabin"/>
                <a:sym typeface="Cabin"/>
              </a:rPr>
              <a:t>Python</a:t>
            </a:r>
            <a:r>
              <a:rPr b="0" i="0" lang="en-US" sz="4200" u="none" cap="none" strike="noStrike">
                <a:solidFill>
                  <a:srgbClr val="FFFFFF"/>
                </a:solidFill>
                <a:latin typeface="Cabin"/>
                <a:ea typeface="Cabin"/>
                <a:cs typeface="Cabin"/>
                <a:sym typeface="Cabin"/>
              </a:rPr>
              <a:t> is the language of the Python Interpreter and those who can converse with it. An individual who can speak </a:t>
            </a:r>
            <a:r>
              <a:rPr b="0" i="0" lang="en-US" sz="4200" u="none" cap="none" strike="noStrike">
                <a:solidFill>
                  <a:srgbClr val="FFFF00"/>
                </a:solidFill>
                <a:latin typeface="Cabin"/>
                <a:ea typeface="Cabin"/>
                <a:cs typeface="Cabin"/>
                <a:sym typeface="Cabin"/>
              </a:rPr>
              <a:t>Python</a:t>
            </a:r>
            <a:r>
              <a:rPr b="0" i="0" lang="en-US" sz="4200" u="none" cap="none" strike="noStrike">
                <a:solidFill>
                  <a:srgbClr val="FFFFFF"/>
                </a:solidFill>
                <a:latin typeface="Cabin"/>
                <a:ea typeface="Cabin"/>
                <a:cs typeface="Cabin"/>
                <a:sym typeface="Cabin"/>
              </a:rPr>
              <a:t> is known as a </a:t>
            </a:r>
            <a:r>
              <a:rPr b="0" i="0" lang="en-US" sz="4200" u="none" cap="none" strike="noStrike">
                <a:solidFill>
                  <a:srgbClr val="00FF00"/>
                </a:solidFill>
                <a:latin typeface="Cabin"/>
                <a:ea typeface="Cabin"/>
                <a:cs typeface="Cabin"/>
                <a:sym typeface="Cabin"/>
              </a:rPr>
              <a:t>Pythonist</a:t>
            </a:r>
            <a:r>
              <a:rPr b="0" i="0" lang="en-US" sz="4200" u="none" cap="none" strike="noStrike">
                <a:solidFill>
                  <a:srgbClr val="FFFFFF"/>
                </a:solidFill>
                <a:latin typeface="Cabin"/>
                <a:ea typeface="Cabin"/>
                <a:cs typeface="Cabin"/>
                <a:sym typeface="Cabin"/>
              </a:rPr>
              <a:t>. It is a very uncommon skill, and may be hereditary. Nearly all known </a:t>
            </a:r>
            <a:r>
              <a:rPr b="0" i="0" lang="en-US" sz="4200" u="none" cap="none" strike="noStrike">
                <a:solidFill>
                  <a:srgbClr val="00FF00"/>
                </a:solidFill>
                <a:latin typeface="Cabin"/>
                <a:ea typeface="Cabin"/>
                <a:cs typeface="Cabin"/>
                <a:sym typeface="Cabin"/>
              </a:rPr>
              <a:t>Pythonists</a:t>
            </a:r>
            <a:r>
              <a:rPr b="0" i="0" lang="en-US" sz="4200" u="none" cap="none" strike="noStrike">
                <a:solidFill>
                  <a:srgbClr val="FFFFFF"/>
                </a:solidFill>
                <a:latin typeface="Cabin"/>
                <a:ea typeface="Cabin"/>
                <a:cs typeface="Cabin"/>
                <a:sym typeface="Cabin"/>
              </a:rPr>
              <a:t> use software </a:t>
            </a:r>
            <a:r>
              <a:rPr lang="en-US" sz="4200">
                <a:solidFill>
                  <a:srgbClr val="FFFFFF"/>
                </a:solidFill>
                <a:latin typeface="Cabin"/>
                <a:ea typeface="Cabin"/>
                <a:cs typeface="Cabin"/>
                <a:sym typeface="Cabin"/>
              </a:rPr>
              <a:t>initially</a:t>
            </a:r>
            <a:r>
              <a:rPr b="0" i="0" lang="en-US" sz="4200" u="none" cap="none" strike="noStrike">
                <a:solidFill>
                  <a:srgbClr val="FFFFFF"/>
                </a:solidFill>
                <a:latin typeface="Cabin"/>
                <a:ea typeface="Cabin"/>
                <a:cs typeface="Cabin"/>
                <a:sym typeface="Cabin"/>
              </a:rPr>
              <a:t> developed by </a:t>
            </a:r>
            <a:r>
              <a:rPr b="0" i="0" lang="en-US" sz="4200" u="none" cap="none" strike="noStrike">
                <a:solidFill>
                  <a:srgbClr val="F6B26B"/>
                </a:solidFill>
                <a:latin typeface="Cabin"/>
                <a:ea typeface="Cabin"/>
                <a:cs typeface="Cabin"/>
                <a:sym typeface="Cabin"/>
              </a:rPr>
              <a:t>Guido van Rossum.</a:t>
            </a:r>
          </a:p>
        </p:txBody>
      </p:sp>
      <p:pic>
        <p:nvPicPr>
          <p:cNvPr id="440" name="Shape 440"/>
          <p:cNvPicPr preferRelativeResize="0"/>
          <p:nvPr/>
        </p:nvPicPr>
        <p:blipFill rotWithShape="1">
          <a:blip r:embed="rId4">
            <a:alphaModFix/>
          </a:blip>
          <a:srcRect b="0" l="0" r="0" t="0"/>
          <a:stretch/>
        </p:blipFill>
        <p:spPr>
          <a:xfrm>
            <a:off x="13335000" y="4470400"/>
            <a:ext cx="2108100" cy="3174900"/>
          </a:xfrm>
          <a:prstGeom prst="rect">
            <a:avLst/>
          </a:prstGeom>
          <a:noFill/>
          <a:ln>
            <a:noFill/>
          </a:ln>
        </p:spPr>
      </p:pic>
      <p:pic>
        <p:nvPicPr>
          <p:cNvPr id="441" name="Shape 441"/>
          <p:cNvPicPr preferRelativeResize="0"/>
          <p:nvPr/>
        </p:nvPicPr>
        <p:blipFill rotWithShape="1">
          <a:blip r:embed="rId5">
            <a:alphaModFix/>
          </a:blip>
          <a:srcRect b="0" l="0" r="0" t="0"/>
          <a:stretch/>
        </p:blipFill>
        <p:spPr>
          <a:xfrm>
            <a:off x="13246100" y="1041400"/>
            <a:ext cx="2286000" cy="2997300"/>
          </a:xfrm>
          <a:prstGeom prst="rect">
            <a:avLst/>
          </a:prstGeom>
          <a:noFill/>
          <a:ln>
            <a:noFill/>
          </a:ln>
        </p:spPr>
      </p:pic>
      <p:pic>
        <p:nvPicPr>
          <p:cNvPr id="442" name="Shape 442"/>
          <p:cNvPicPr preferRelativeResize="0"/>
          <p:nvPr/>
        </p:nvPicPr>
        <p:blipFill rotWithShape="1">
          <a:blip r:embed="rId6">
            <a:alphaModFix/>
          </a:blip>
          <a:srcRect b="0" l="0" r="0" t="0"/>
          <a:stretch/>
        </p:blipFill>
        <p:spPr>
          <a:xfrm>
            <a:off x="673100" y="6475412"/>
            <a:ext cx="3517899" cy="2078036"/>
          </a:xfrm>
          <a:prstGeom prst="rect">
            <a:avLst/>
          </a:prstGeom>
          <a:noFill/>
          <a:ln>
            <a:noFill/>
          </a:ln>
        </p:spPr>
      </p:pic>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6" name="Shape 446"/>
        <p:cNvGrpSpPr/>
        <p:nvPr/>
      </p:nvGrpSpPr>
      <p:grpSpPr>
        <a:xfrm>
          <a:off x="0" y="0"/>
          <a:ext cx="0" cy="0"/>
          <a:chOff x="0" y="0"/>
          <a:chExt cx="0" cy="0"/>
        </a:xfrm>
      </p:grpSpPr>
      <p:sp>
        <p:nvSpPr>
          <p:cNvPr id="447" name="Shape 447"/>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00"/>
              </a:buClr>
              <a:buSzPct val="25000"/>
              <a:buFont typeface="Cabin"/>
              <a:buNone/>
            </a:pPr>
            <a:r>
              <a:rPr b="0" i="0" lang="en-US" sz="7400" u="none" cap="none" strike="noStrike">
                <a:solidFill>
                  <a:srgbClr val="FFFF00"/>
                </a:solidFill>
                <a:latin typeface="Cabin"/>
                <a:ea typeface="Cabin"/>
                <a:cs typeface="Cabin"/>
                <a:sym typeface="Cabin"/>
              </a:rPr>
              <a:t>Early Learner: </a:t>
            </a:r>
            <a:r>
              <a:rPr b="0" i="0" lang="en-US" sz="7400" u="none" cap="none" strike="noStrike">
                <a:solidFill>
                  <a:srgbClr val="E06666"/>
                </a:solidFill>
                <a:latin typeface="Cabin"/>
                <a:ea typeface="Cabin"/>
                <a:cs typeface="Cabin"/>
                <a:sym typeface="Cabin"/>
              </a:rPr>
              <a:t>Syntax Errors</a:t>
            </a:r>
          </a:p>
        </p:txBody>
      </p:sp>
      <p:sp>
        <p:nvSpPr>
          <p:cNvPr id="448" name="Shape 448"/>
          <p:cNvSpPr txBox="1"/>
          <p:nvPr>
            <p:ph idx="1" type="body"/>
          </p:nvPr>
        </p:nvSpPr>
        <p:spPr>
          <a:xfrm>
            <a:off x="1155700" y="2603500"/>
            <a:ext cx="13931900" cy="5702299"/>
          </a:xfrm>
          <a:prstGeom prst="rect">
            <a:avLst/>
          </a:prstGeom>
          <a:noFill/>
          <a:ln>
            <a:noFill/>
          </a:ln>
        </p:spPr>
        <p:txBody>
          <a:bodyPr anchorCtr="0" anchor="ctr" bIns="38100" lIns="38100" rIns="38100" tIns="38100">
            <a:noAutofit/>
          </a:bodyPr>
          <a:lstStyle/>
          <a:p>
            <a:pPr indent="-354711" lvl="0" marL="749300" marR="0" rtl="0" algn="l">
              <a:lnSpc>
                <a:spcPct val="100000"/>
              </a:lnSpc>
              <a:spcBef>
                <a:spcPts val="0"/>
              </a:spcBef>
              <a:spcAft>
                <a:spcPts val="0"/>
              </a:spcAft>
              <a:buClr>
                <a:schemeClr val="lt1"/>
              </a:buClr>
              <a:buSzPct val="100000"/>
              <a:buFont typeface="Cabin"/>
              <a:buChar char="•"/>
            </a:pPr>
            <a:r>
              <a:rPr b="0" i="0" lang="en-US" sz="3000" u="none" cap="none" strike="noStrike">
                <a:solidFill>
                  <a:schemeClr val="lt1"/>
                </a:solidFill>
                <a:latin typeface="Cabin"/>
                <a:ea typeface="Cabin"/>
                <a:cs typeface="Cabin"/>
                <a:sym typeface="Cabin"/>
              </a:rPr>
              <a:t>We need to learn the </a:t>
            </a:r>
            <a:r>
              <a:rPr b="0" i="0" lang="en-US" sz="3000" u="none" cap="none" strike="noStrike">
                <a:solidFill>
                  <a:srgbClr val="FFFF00"/>
                </a:solidFill>
                <a:latin typeface="Cabin"/>
                <a:ea typeface="Cabin"/>
                <a:cs typeface="Cabin"/>
                <a:sym typeface="Cabin"/>
              </a:rPr>
              <a:t>Python language </a:t>
            </a:r>
            <a:r>
              <a:rPr b="0" i="0" lang="en-US" sz="3000" u="none" cap="none" strike="noStrike">
                <a:solidFill>
                  <a:schemeClr val="lt1"/>
                </a:solidFill>
                <a:latin typeface="Cabin"/>
                <a:ea typeface="Cabin"/>
                <a:cs typeface="Cabin"/>
                <a:sym typeface="Cabin"/>
              </a:rPr>
              <a:t>so we can communicate our instructions to Python.  In the beginning we will make lots of mistakes and speak gibberish like small children.</a:t>
            </a:r>
          </a:p>
          <a:p>
            <a:pPr indent="-354711" lvl="0" marL="749300" marR="0" rtl="0" algn="l">
              <a:lnSpc>
                <a:spcPct val="100000"/>
              </a:lnSpc>
              <a:spcBef>
                <a:spcPts val="3500"/>
              </a:spcBef>
              <a:spcAft>
                <a:spcPts val="0"/>
              </a:spcAft>
              <a:buClr>
                <a:schemeClr val="lt1"/>
              </a:buClr>
              <a:buSzPct val="100000"/>
              <a:buFont typeface="Cabin"/>
              <a:buChar char="•"/>
            </a:pPr>
            <a:r>
              <a:rPr b="0" i="0" lang="en-US" sz="3000" u="none" cap="none" strike="noStrike">
                <a:solidFill>
                  <a:schemeClr val="lt1"/>
                </a:solidFill>
                <a:latin typeface="Cabin"/>
                <a:ea typeface="Cabin"/>
                <a:cs typeface="Cabin"/>
                <a:sym typeface="Cabin"/>
              </a:rPr>
              <a:t>When you make a mistake, the computer does not think you are </a:t>
            </a:r>
            <a:r>
              <a:rPr b="0" i="0" lang="en-US" sz="3000" u="none" cap="none" strike="noStrike">
                <a:solidFill>
                  <a:schemeClr val="lt1"/>
                </a:solidFill>
                <a:latin typeface="Arial"/>
                <a:ea typeface="Arial"/>
                <a:cs typeface="Arial"/>
                <a:sym typeface="Arial"/>
              </a:rPr>
              <a:t>“</a:t>
            </a:r>
            <a:r>
              <a:rPr b="0" i="0" lang="en-US" sz="3000" u="none" cap="none" strike="noStrike">
                <a:solidFill>
                  <a:schemeClr val="lt1"/>
                </a:solidFill>
                <a:latin typeface="Cabin"/>
                <a:ea typeface="Cabin"/>
                <a:cs typeface="Cabin"/>
                <a:sym typeface="Cabin"/>
              </a:rPr>
              <a:t>cute</a:t>
            </a:r>
            <a:r>
              <a:rPr b="0" i="0" lang="en-US" sz="3000" u="none" cap="none" strike="noStrike">
                <a:solidFill>
                  <a:schemeClr val="lt1"/>
                </a:solidFill>
                <a:latin typeface="Arial"/>
                <a:ea typeface="Arial"/>
                <a:cs typeface="Arial"/>
                <a:sym typeface="Arial"/>
              </a:rPr>
              <a:t>”</a:t>
            </a:r>
            <a:r>
              <a:rPr b="0" i="0" lang="en-US" sz="3000" u="none" cap="none" strike="noStrike">
                <a:solidFill>
                  <a:schemeClr val="lt1"/>
                </a:solidFill>
                <a:latin typeface="Cabin"/>
                <a:ea typeface="Cabin"/>
                <a:cs typeface="Cabin"/>
                <a:sym typeface="Cabin"/>
              </a:rPr>
              <a:t>.  It says </a:t>
            </a:r>
            <a:r>
              <a:rPr b="0" i="0" lang="en-US" sz="3000" u="none" cap="none" strike="noStrike">
                <a:solidFill>
                  <a:srgbClr val="E06666"/>
                </a:solidFill>
                <a:latin typeface="Arial"/>
                <a:ea typeface="Arial"/>
                <a:cs typeface="Arial"/>
                <a:sym typeface="Arial"/>
              </a:rPr>
              <a:t>“</a:t>
            </a:r>
            <a:r>
              <a:rPr b="0" i="0" lang="en-US" sz="3000" u="none" cap="none" strike="noStrike">
                <a:solidFill>
                  <a:srgbClr val="E06666"/>
                </a:solidFill>
                <a:latin typeface="Cabin"/>
                <a:ea typeface="Cabin"/>
                <a:cs typeface="Cabin"/>
                <a:sym typeface="Cabin"/>
              </a:rPr>
              <a:t>syntax error</a:t>
            </a:r>
            <a:r>
              <a:rPr b="0" i="0" lang="en-US" sz="3000" u="none" cap="none" strike="noStrike">
                <a:solidFill>
                  <a:srgbClr val="E06666"/>
                </a:solidFill>
                <a:latin typeface="Arial"/>
                <a:ea typeface="Arial"/>
                <a:cs typeface="Arial"/>
                <a:sym typeface="Arial"/>
              </a:rPr>
              <a:t>”</a:t>
            </a:r>
            <a:r>
              <a:rPr b="0" i="0" lang="en-US" sz="3000" u="none" cap="none" strike="noStrike">
                <a:solidFill>
                  <a:schemeClr val="lt1"/>
                </a:solidFill>
                <a:latin typeface="Cabin"/>
                <a:ea typeface="Cabin"/>
                <a:cs typeface="Cabin"/>
                <a:sym typeface="Cabin"/>
              </a:rPr>
              <a:t> </a:t>
            </a:r>
            <a:r>
              <a:rPr b="0" i="0" lang="en-US" sz="3000" u="none" cap="none" strike="noStrike">
                <a:solidFill>
                  <a:srgbClr val="FFFFFF"/>
                </a:solidFill>
                <a:latin typeface="Cabin"/>
                <a:ea typeface="Cabin"/>
                <a:cs typeface="Cabin"/>
                <a:sym typeface="Cabin"/>
              </a:rPr>
              <a:t>-</a:t>
            </a:r>
            <a:r>
              <a:rPr b="0" i="0" lang="en-US" sz="3000" u="none" cap="none" strike="noStrike">
                <a:solidFill>
                  <a:schemeClr val="lt1"/>
                </a:solidFill>
                <a:latin typeface="Cabin"/>
                <a:ea typeface="Cabin"/>
                <a:cs typeface="Cabin"/>
                <a:sym typeface="Cabin"/>
              </a:rPr>
              <a:t> given that it </a:t>
            </a:r>
            <a:r>
              <a:rPr b="0" i="1" lang="en-US" sz="3000" u="none" cap="none" strike="noStrike">
                <a:solidFill>
                  <a:schemeClr val="lt1"/>
                </a:solidFill>
                <a:latin typeface="Cabin"/>
                <a:ea typeface="Cabin"/>
                <a:cs typeface="Cabin"/>
                <a:sym typeface="Cabin"/>
              </a:rPr>
              <a:t>knows</a:t>
            </a:r>
            <a:r>
              <a:rPr b="0" i="0" lang="en-US" sz="3000" u="none" cap="none" strike="noStrike">
                <a:solidFill>
                  <a:schemeClr val="lt1"/>
                </a:solidFill>
                <a:latin typeface="Cabin"/>
                <a:ea typeface="Cabin"/>
                <a:cs typeface="Cabin"/>
                <a:sym typeface="Cabin"/>
              </a:rPr>
              <a:t> the language and you are just learning it.  It seems like Python is cruel and unfeeling.</a:t>
            </a:r>
          </a:p>
          <a:p>
            <a:pPr indent="-354711" lvl="0" marL="749300" marR="0" rtl="0" algn="l">
              <a:lnSpc>
                <a:spcPct val="100000"/>
              </a:lnSpc>
              <a:spcBef>
                <a:spcPts val="3500"/>
              </a:spcBef>
              <a:spcAft>
                <a:spcPts val="0"/>
              </a:spcAft>
              <a:buClr>
                <a:schemeClr val="lt1"/>
              </a:buClr>
              <a:buSzPct val="100000"/>
              <a:buFont typeface="Cabin"/>
              <a:buChar char="•"/>
            </a:pPr>
            <a:r>
              <a:rPr b="0" i="0" lang="en-US" sz="3000" u="none" cap="none" strike="noStrike">
                <a:solidFill>
                  <a:schemeClr val="lt1"/>
                </a:solidFill>
                <a:latin typeface="Cabin"/>
                <a:ea typeface="Cabin"/>
                <a:cs typeface="Cabin"/>
                <a:sym typeface="Cabin"/>
              </a:rPr>
              <a:t>You must remember that </a:t>
            </a:r>
            <a:r>
              <a:rPr b="0" i="1" lang="en-US" sz="3000" u="none" cap="none" strike="noStrike">
                <a:solidFill>
                  <a:schemeClr val="lt1"/>
                </a:solidFill>
                <a:latin typeface="Cabin"/>
                <a:ea typeface="Cabin"/>
                <a:cs typeface="Cabin"/>
                <a:sym typeface="Cabin"/>
              </a:rPr>
              <a:t>you</a:t>
            </a:r>
            <a:r>
              <a:rPr b="0" i="0" lang="en-US" sz="3000" u="none" cap="none" strike="noStrike">
                <a:solidFill>
                  <a:schemeClr val="lt1"/>
                </a:solidFill>
                <a:latin typeface="Cabin"/>
                <a:ea typeface="Cabin"/>
                <a:cs typeface="Cabin"/>
                <a:sym typeface="Cabin"/>
              </a:rPr>
              <a:t> are intelligent and</a:t>
            </a:r>
            <a:r>
              <a:rPr lang="en-US" sz="3000">
                <a:solidFill>
                  <a:schemeClr val="lt1"/>
                </a:solidFill>
                <a:latin typeface="Cabin"/>
                <a:ea typeface="Cabin"/>
                <a:cs typeface="Cabin"/>
                <a:sym typeface="Cabin"/>
              </a:rPr>
              <a:t> </a:t>
            </a:r>
            <a:r>
              <a:rPr b="0" i="1" lang="en-US" sz="3000" u="none" cap="none" strike="noStrike">
                <a:solidFill>
                  <a:schemeClr val="lt1"/>
                </a:solidFill>
                <a:latin typeface="Cabin"/>
                <a:ea typeface="Cabin"/>
                <a:cs typeface="Cabin"/>
                <a:sym typeface="Cabin"/>
              </a:rPr>
              <a:t>can</a:t>
            </a:r>
            <a:r>
              <a:rPr b="0" i="0" lang="en-US" sz="3000" u="none" cap="none" strike="noStrike">
                <a:solidFill>
                  <a:schemeClr val="lt1"/>
                </a:solidFill>
                <a:latin typeface="Cabin"/>
                <a:ea typeface="Cabin"/>
                <a:cs typeface="Cabin"/>
                <a:sym typeface="Cabin"/>
              </a:rPr>
              <a:t> learn</a:t>
            </a:r>
            <a:r>
              <a:rPr lang="en-US" sz="3000">
                <a:solidFill>
                  <a:schemeClr val="lt1"/>
                </a:solidFill>
                <a:latin typeface="Cabin"/>
                <a:ea typeface="Cabin"/>
                <a:cs typeface="Cabin"/>
                <a:sym typeface="Cabin"/>
              </a:rPr>
              <a:t>. T</a:t>
            </a:r>
            <a:r>
              <a:rPr b="0" i="0" lang="en-US" sz="3000" u="none" cap="none" strike="noStrike">
                <a:solidFill>
                  <a:schemeClr val="lt1"/>
                </a:solidFill>
                <a:latin typeface="Cabin"/>
                <a:ea typeface="Cabin"/>
                <a:cs typeface="Cabin"/>
                <a:sym typeface="Cabin"/>
              </a:rPr>
              <a:t>he computer is simple and very fast</a:t>
            </a:r>
            <a:r>
              <a:rPr lang="en-US" sz="3000">
                <a:solidFill>
                  <a:schemeClr val="lt1"/>
                </a:solidFill>
                <a:latin typeface="Cabin"/>
                <a:ea typeface="Cabin"/>
                <a:cs typeface="Cabin"/>
                <a:sym typeface="Cabin"/>
              </a:rPr>
              <a:t>,</a:t>
            </a:r>
            <a:r>
              <a:rPr b="0" i="0" lang="en-US" sz="3000" u="none" cap="none" strike="noStrike">
                <a:solidFill>
                  <a:schemeClr val="lt1"/>
                </a:solidFill>
                <a:latin typeface="Cabin"/>
                <a:ea typeface="Cabin"/>
                <a:cs typeface="Cabin"/>
                <a:sym typeface="Cabin"/>
              </a:rPr>
              <a:t> but cannot learn.</a:t>
            </a:r>
            <a:r>
              <a:rPr lang="en-US" sz="3000">
                <a:solidFill>
                  <a:schemeClr val="lt1"/>
                </a:solidFill>
                <a:latin typeface="Cabin"/>
                <a:ea typeface="Cabin"/>
                <a:cs typeface="Cabin"/>
                <a:sym typeface="Cabin"/>
              </a:rPr>
              <a:t> S</a:t>
            </a:r>
            <a:r>
              <a:rPr b="0" i="0" lang="en-US" sz="3000" u="none" cap="none" strike="noStrike">
                <a:solidFill>
                  <a:schemeClr val="lt1"/>
                </a:solidFill>
                <a:latin typeface="Cabin"/>
                <a:ea typeface="Cabin"/>
                <a:cs typeface="Cabin"/>
                <a:sym typeface="Cabin"/>
              </a:rPr>
              <a:t>o </a:t>
            </a:r>
            <a:r>
              <a:rPr b="0" i="0" lang="en-US" sz="3000" u="none" cap="none" strike="noStrike">
                <a:solidFill>
                  <a:srgbClr val="FFFF00"/>
                </a:solidFill>
                <a:latin typeface="Cabin"/>
                <a:ea typeface="Cabin"/>
                <a:cs typeface="Cabin"/>
                <a:sym typeface="Cabin"/>
              </a:rPr>
              <a:t>it is easier for you to learn Python than for the computer to learn English</a:t>
            </a:r>
            <a:r>
              <a:rPr b="0" i="0" lang="en-US" sz="3000" u="none" cap="none" strike="noStrike">
                <a:solidFill>
                  <a:schemeClr val="lt1"/>
                </a:solidFill>
                <a:latin typeface="Cabin"/>
                <a:ea typeface="Cabin"/>
                <a:cs typeface="Cabin"/>
                <a:sym typeface="Cabin"/>
              </a:rPr>
              <a:t>...</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2" name="Shape 452"/>
        <p:cNvGrpSpPr/>
        <p:nvPr/>
      </p:nvGrpSpPr>
      <p:grpSpPr>
        <a:xfrm>
          <a:off x="0" y="0"/>
          <a:ext cx="0" cy="0"/>
          <a:chOff x="0" y="0"/>
          <a:chExt cx="0" cy="0"/>
        </a:xfrm>
      </p:grpSpPr>
      <p:sp>
        <p:nvSpPr>
          <p:cNvPr id="453" name="Shape 453"/>
          <p:cNvSpPr txBox="1"/>
          <p:nvPr/>
        </p:nvSpPr>
        <p:spPr>
          <a:xfrm>
            <a:off x="1803400" y="1524000"/>
            <a:ext cx="12628499" cy="27701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csev$ </a:t>
            </a:r>
            <a:r>
              <a:rPr b="0" i="0" lang="en-US" sz="3600" u="none" cap="none" strike="noStrike">
                <a:solidFill>
                  <a:srgbClr val="FFFF00"/>
                </a:solidFill>
                <a:latin typeface="Cabin"/>
                <a:ea typeface="Cabin"/>
                <a:cs typeface="Cabin"/>
                <a:sym typeface="Cabin"/>
              </a:rPr>
              <a:t>python</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Python 2.5 (r25:51918, Sep 19 2006, 08:49:13) </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[GCC 4.0.1 (Apple Computer, Inc. build 5341)] on darwin</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Type "help", "copyright", "credits" or "license" for more information.</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&gt;&gt;&gt; </a:t>
            </a:r>
          </a:p>
        </p:txBody>
      </p:sp>
      <p:grpSp>
        <p:nvGrpSpPr>
          <p:cNvPr id="454" name="Shape 454"/>
          <p:cNvGrpSpPr/>
          <p:nvPr/>
        </p:nvGrpSpPr>
        <p:grpSpPr>
          <a:xfrm>
            <a:off x="2780575" y="4401274"/>
            <a:ext cx="4667261" cy="842071"/>
            <a:chOff x="-257900" y="384170"/>
            <a:chExt cx="4667261" cy="840474"/>
          </a:xfrm>
        </p:grpSpPr>
        <p:sp>
          <p:nvSpPr>
            <p:cNvPr id="455" name="Shape 455"/>
            <p:cNvSpPr txBox="1"/>
            <p:nvPr/>
          </p:nvSpPr>
          <p:spPr>
            <a:xfrm>
              <a:off x="2134461" y="602444"/>
              <a:ext cx="22749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3600" u="none" cap="none" strike="noStrike">
                  <a:solidFill>
                    <a:srgbClr val="FFFF00"/>
                  </a:solidFill>
                  <a:latin typeface="Cabin"/>
                  <a:ea typeface="Cabin"/>
                  <a:cs typeface="Cabin"/>
                  <a:sym typeface="Cabin"/>
                </a:rPr>
                <a:t>What next?</a:t>
              </a:r>
            </a:p>
          </p:txBody>
        </p:sp>
        <p:cxnSp>
          <p:nvCxnSpPr>
            <p:cNvPr id="456" name="Shape 456"/>
            <p:cNvCxnSpPr/>
            <p:nvPr/>
          </p:nvCxnSpPr>
          <p:spPr>
            <a:xfrm>
              <a:off x="-257900" y="384170"/>
              <a:ext cx="2281199" cy="436500"/>
            </a:xfrm>
            <a:prstGeom prst="straightConnector1">
              <a:avLst/>
            </a:prstGeom>
            <a:noFill/>
            <a:ln cap="rnd" cmpd="sng" w="76200">
              <a:solidFill>
                <a:srgbClr val="FFFF00"/>
              </a:solidFill>
              <a:prstDash val="solid"/>
              <a:miter/>
              <a:headEnd len="med" w="med" type="stealth"/>
              <a:tailEnd len="med" w="med" type="none"/>
            </a:ln>
          </p:spPr>
        </p:cxnSp>
      </p:gr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0" name="Shape 460"/>
        <p:cNvGrpSpPr/>
        <p:nvPr/>
      </p:nvGrpSpPr>
      <p:grpSpPr>
        <a:xfrm>
          <a:off x="0" y="0"/>
          <a:ext cx="0" cy="0"/>
          <a:chOff x="0" y="0"/>
          <a:chExt cx="0" cy="0"/>
        </a:xfrm>
      </p:grpSpPr>
      <p:sp>
        <p:nvSpPr>
          <p:cNvPr id="461" name="Shape 461"/>
          <p:cNvSpPr txBox="1"/>
          <p:nvPr/>
        </p:nvSpPr>
        <p:spPr>
          <a:xfrm>
            <a:off x="1820861" y="1519237"/>
            <a:ext cx="12628562" cy="6092825"/>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csev$ </a:t>
            </a:r>
            <a:r>
              <a:rPr b="0" i="0" lang="en-US" sz="3600" u="none" cap="none" strike="noStrike">
                <a:solidFill>
                  <a:srgbClr val="FFFF00"/>
                </a:solidFill>
                <a:latin typeface="Cabin"/>
                <a:ea typeface="Cabin"/>
                <a:cs typeface="Cabin"/>
                <a:sym typeface="Cabin"/>
              </a:rPr>
              <a:t>python</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Python 2.5 (r25:51918, Sep 19 2006, 08:49:13) </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[GCC 4.0.1 (Apple Computer, Inc. build 5341)] on darwin</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Type "help", "copyright", "credits" or "license" for more information.</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&gt;&gt;&gt; </a:t>
            </a:r>
            <a:r>
              <a:rPr b="0" i="0" lang="en-US" sz="3600" u="none" cap="none" strike="noStrike">
                <a:solidFill>
                  <a:srgbClr val="FFFF00"/>
                </a:solidFill>
                <a:latin typeface="Cabin"/>
                <a:ea typeface="Cabin"/>
                <a:cs typeface="Cabin"/>
                <a:sym typeface="Cabin"/>
              </a:rPr>
              <a:t>x = 1</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&gt;&gt;&gt; </a:t>
            </a:r>
            <a:r>
              <a:rPr b="0" i="0" lang="en-US" sz="3600" u="none" cap="none" strike="noStrike">
                <a:solidFill>
                  <a:srgbClr val="FFFF00"/>
                </a:solidFill>
                <a:latin typeface="Cabin"/>
                <a:ea typeface="Cabin"/>
                <a:cs typeface="Cabin"/>
                <a:sym typeface="Cabin"/>
              </a:rPr>
              <a:t>print x</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1</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&gt;&gt;&gt; </a:t>
            </a:r>
            <a:r>
              <a:rPr b="0" i="0" lang="en-US" sz="3600" u="none" cap="none" strike="noStrike">
                <a:solidFill>
                  <a:srgbClr val="FFFF00"/>
                </a:solidFill>
                <a:latin typeface="Cabin"/>
                <a:ea typeface="Cabin"/>
                <a:cs typeface="Cabin"/>
                <a:sym typeface="Cabin"/>
              </a:rPr>
              <a:t>x = x + 1</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&gt;&gt;&gt;</a:t>
            </a:r>
            <a:r>
              <a:rPr b="0" i="0" lang="en-US" sz="3600" u="none" cap="none" strike="noStrike">
                <a:solidFill>
                  <a:srgbClr val="FF7F00"/>
                </a:solidFill>
                <a:latin typeface="Cabin"/>
                <a:ea typeface="Cabin"/>
                <a:cs typeface="Cabin"/>
                <a:sym typeface="Cabin"/>
              </a:rPr>
              <a:t> </a:t>
            </a:r>
            <a:r>
              <a:rPr b="0" i="0" lang="en-US" sz="3600" u="none" cap="none" strike="noStrike">
                <a:solidFill>
                  <a:srgbClr val="FFFF00"/>
                </a:solidFill>
                <a:latin typeface="Cabin"/>
                <a:ea typeface="Cabin"/>
                <a:cs typeface="Cabin"/>
                <a:sym typeface="Cabin"/>
              </a:rPr>
              <a:t>print x</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2</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&gt;&gt;&gt; </a:t>
            </a:r>
            <a:r>
              <a:rPr b="0" i="0" lang="en-US" sz="3600" u="none" cap="none" strike="noStrike">
                <a:solidFill>
                  <a:srgbClr val="FFFF00"/>
                </a:solidFill>
                <a:latin typeface="Cabin"/>
                <a:ea typeface="Cabin"/>
                <a:cs typeface="Cabin"/>
                <a:sym typeface="Cabin"/>
              </a:rPr>
              <a:t>exit()</a:t>
            </a:r>
          </a:p>
        </p:txBody>
      </p:sp>
      <p:sp>
        <p:nvSpPr>
          <p:cNvPr id="462" name="Shape 462"/>
          <p:cNvSpPr txBox="1"/>
          <p:nvPr/>
        </p:nvSpPr>
        <p:spPr>
          <a:xfrm>
            <a:off x="6514775" y="6547550"/>
            <a:ext cx="8877300" cy="16638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i="0" lang="en-US" sz="3600" u="none" cap="none" strike="noStrike">
                <a:solidFill>
                  <a:srgbClr val="FFFF00"/>
                </a:solidFill>
                <a:latin typeface="Cabin"/>
                <a:ea typeface="Cabin"/>
                <a:cs typeface="Cabin"/>
                <a:sym typeface="Cabin"/>
              </a:rPr>
              <a:t>This is a good test to make sure that you have Python correctly installed.  Note that quit() also works to end the interactive session.</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6" name="Shape 466"/>
        <p:cNvGrpSpPr/>
        <p:nvPr/>
      </p:nvGrpSpPr>
      <p:grpSpPr>
        <a:xfrm>
          <a:off x="0" y="0"/>
          <a:ext cx="0" cy="0"/>
          <a:chOff x="0" y="0"/>
          <a:chExt cx="0" cy="0"/>
        </a:xfrm>
      </p:grpSpPr>
      <p:sp>
        <p:nvSpPr>
          <p:cNvPr id="467" name="Shape 467"/>
          <p:cNvSpPr txBox="1"/>
          <p:nvPr/>
        </p:nvSpPr>
        <p:spPr>
          <a:xfrm>
            <a:off x="1820861" y="1519237"/>
            <a:ext cx="12628499" cy="60927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Font typeface="Cabin"/>
              <a:buNone/>
            </a:pPr>
            <a:r>
              <a:t/>
            </a:r>
            <a:endParaRPr sz="3600">
              <a:solidFill>
                <a:schemeClr val="lt1"/>
              </a:solidFill>
              <a:latin typeface="Cabin"/>
              <a:ea typeface="Cabin"/>
              <a:cs typeface="Cabin"/>
              <a:sym typeface="Cabin"/>
            </a:endParaRPr>
          </a:p>
          <a:p>
            <a:pPr indent="0" lvl="0" marL="0" marR="0" rtl="0" algn="l">
              <a:lnSpc>
                <a:spcPct val="100000"/>
              </a:lnSpc>
              <a:spcBef>
                <a:spcPts val="0"/>
              </a:spcBef>
              <a:spcAft>
                <a:spcPts val="0"/>
              </a:spcAft>
              <a:buClr>
                <a:schemeClr val="lt1"/>
              </a:buClr>
              <a:buFont typeface="Cabin"/>
              <a:buNone/>
            </a:pPr>
            <a:r>
              <a:t/>
            </a:r>
            <a:endParaRPr sz="3600">
              <a:solidFill>
                <a:schemeClr val="lt1"/>
              </a:solidFill>
              <a:latin typeface="Cabin"/>
              <a:ea typeface="Cabin"/>
              <a:cs typeface="Cabin"/>
              <a:sym typeface="Cabin"/>
            </a:endParaRPr>
          </a:p>
          <a:p>
            <a:pPr indent="0" lvl="0" marL="0" marR="0" rtl="0" algn="l">
              <a:lnSpc>
                <a:spcPct val="100000"/>
              </a:lnSpc>
              <a:spcBef>
                <a:spcPts val="0"/>
              </a:spcBef>
              <a:spcAft>
                <a:spcPts val="0"/>
              </a:spcAft>
              <a:buClr>
                <a:schemeClr val="lt1"/>
              </a:buClr>
              <a:buFont typeface="Cabin"/>
              <a:buNone/>
            </a:pPr>
            <a:r>
              <a:t/>
            </a:r>
            <a:endParaRPr sz="3600">
              <a:solidFill>
                <a:schemeClr val="lt1"/>
              </a:solidFill>
              <a:latin typeface="Cabin"/>
              <a:ea typeface="Cabin"/>
              <a:cs typeface="Cabin"/>
              <a:sym typeface="Cabin"/>
            </a:endParaRPr>
          </a:p>
          <a:p>
            <a:pPr indent="0" lvl="0" marL="0" marR="0" rtl="0" algn="l">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If you don’t have Python Installed, go to the following links:</a:t>
            </a:r>
          </a:p>
          <a:p>
            <a:pPr indent="0" lvl="0" marL="0" marR="0" rtl="0" algn="l">
              <a:lnSpc>
                <a:spcPct val="100000"/>
              </a:lnSpc>
              <a:spcBef>
                <a:spcPts val="0"/>
              </a:spcBef>
              <a:spcAft>
                <a:spcPts val="0"/>
              </a:spcAft>
              <a:buClr>
                <a:schemeClr val="lt1"/>
              </a:buClr>
              <a:buFont typeface="Cabin"/>
              <a:buNone/>
            </a:pPr>
            <a:r>
              <a:t/>
            </a:r>
            <a:endParaRPr sz="3600">
              <a:solidFill>
                <a:schemeClr val="lt1"/>
              </a:solidFill>
              <a:latin typeface="Cabin"/>
              <a:ea typeface="Cabin"/>
              <a:cs typeface="Cabin"/>
              <a:sym typeface="Cabin"/>
            </a:endParaRPr>
          </a:p>
          <a:p>
            <a:pPr indent="0" lvl="0" marL="0" marR="0" rtl="0" algn="l">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Windows: </a:t>
            </a:r>
            <a:r>
              <a:rPr lang="en-US" sz="3600" u="sng">
                <a:solidFill>
                  <a:schemeClr val="hlink"/>
                </a:solidFill>
                <a:latin typeface="Cabin"/>
                <a:ea typeface="Cabin"/>
                <a:cs typeface="Cabin"/>
                <a:sym typeface="Cabin"/>
                <a:hlinkClick r:id="rId3"/>
              </a:rPr>
              <a:t>https://www.python.org/downloads/</a:t>
            </a:r>
          </a:p>
          <a:p>
            <a:pPr indent="0" lvl="0" marL="0" marR="0" rtl="0" algn="l">
              <a:lnSpc>
                <a:spcPct val="100000"/>
              </a:lnSpc>
              <a:spcBef>
                <a:spcPts val="0"/>
              </a:spcBef>
              <a:spcAft>
                <a:spcPts val="0"/>
              </a:spcAft>
              <a:buClr>
                <a:schemeClr val="lt1"/>
              </a:buClr>
              <a:buFont typeface="Cabin"/>
              <a:buNone/>
            </a:pPr>
            <a:r>
              <a:t/>
            </a:r>
            <a:endParaRPr sz="3600">
              <a:solidFill>
                <a:schemeClr val="lt1"/>
              </a:solidFill>
              <a:latin typeface="Cabin"/>
              <a:ea typeface="Cabin"/>
              <a:cs typeface="Cabin"/>
              <a:sym typeface="Cabin"/>
            </a:endParaRPr>
          </a:p>
          <a:p>
            <a:pPr indent="0" lvl="0" marL="0" marR="0" rtl="0" algn="l">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Mac OS: </a:t>
            </a:r>
            <a:r>
              <a:rPr lang="en-US" sz="3600" u="sng">
                <a:solidFill>
                  <a:schemeClr val="hlink"/>
                </a:solidFill>
                <a:latin typeface="Cabin"/>
                <a:ea typeface="Cabin"/>
                <a:cs typeface="Cabin"/>
                <a:sym typeface="Cabin"/>
                <a:hlinkClick r:id="rId4"/>
              </a:rPr>
              <a:t>https://www.python.org/downloads/mac-osx/</a:t>
            </a:r>
          </a:p>
          <a:p>
            <a:pPr indent="0" lvl="0" marL="0" marR="0" rtl="0" algn="l">
              <a:lnSpc>
                <a:spcPct val="100000"/>
              </a:lnSpc>
              <a:spcBef>
                <a:spcPts val="0"/>
              </a:spcBef>
              <a:spcAft>
                <a:spcPts val="0"/>
              </a:spcAft>
              <a:buClr>
                <a:schemeClr val="lt1"/>
              </a:buClr>
              <a:buFont typeface="Cabin"/>
              <a:buNone/>
            </a:pPr>
            <a:r>
              <a:t/>
            </a:r>
            <a:endParaRPr sz="3600">
              <a:solidFill>
                <a:schemeClr val="lt1"/>
              </a:solidFill>
              <a:latin typeface="Cabin"/>
              <a:ea typeface="Cabin"/>
              <a:cs typeface="Cabin"/>
              <a:sym typeface="Cabin"/>
            </a:endParaRPr>
          </a:p>
          <a:p>
            <a:pPr indent="0" lvl="0" marL="0" marR="0" rtl="0" algn="l">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Linux/UNIX: </a:t>
            </a:r>
            <a:r>
              <a:rPr lang="en-US" sz="3600" u="sng">
                <a:solidFill>
                  <a:schemeClr val="hlink"/>
                </a:solidFill>
                <a:latin typeface="Cabin"/>
                <a:ea typeface="Cabin"/>
                <a:cs typeface="Cabin"/>
                <a:sym typeface="Cabin"/>
                <a:hlinkClick r:id="rId5"/>
              </a:rPr>
              <a:t>https://www.python.org/downloads/source/</a:t>
            </a:r>
          </a:p>
          <a:p>
            <a:pPr indent="0" lvl="0" marL="0" marR="0" rtl="0" algn="l">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 </a:t>
            </a:r>
          </a:p>
          <a:p>
            <a:pPr indent="0" lvl="0" marL="0" marR="0" rtl="0" algn="l">
              <a:lnSpc>
                <a:spcPct val="100000"/>
              </a:lnSpc>
              <a:spcBef>
                <a:spcPts val="0"/>
              </a:spcBef>
              <a:spcAft>
                <a:spcPts val="0"/>
              </a:spcAft>
              <a:buClr>
                <a:schemeClr val="lt1"/>
              </a:buClr>
              <a:buFont typeface="Cabin"/>
              <a:buNone/>
            </a:pPr>
            <a:r>
              <a:t/>
            </a:r>
            <a:endParaRPr sz="3600">
              <a:solidFill>
                <a:schemeClr val="lt1"/>
              </a:solidFill>
              <a:latin typeface="Cabin"/>
              <a:ea typeface="Cabin"/>
              <a:cs typeface="Cabin"/>
              <a:sym typeface="Cabin"/>
            </a:endParaRPr>
          </a:p>
          <a:p>
            <a:pPr indent="0" lvl="0" marL="0" marR="0" rtl="0" algn="l">
              <a:lnSpc>
                <a:spcPct val="100000"/>
              </a:lnSpc>
              <a:spcBef>
                <a:spcPts val="0"/>
              </a:spcBef>
              <a:spcAft>
                <a:spcPts val="0"/>
              </a:spcAft>
              <a:buClr>
                <a:schemeClr val="lt1"/>
              </a:buClr>
              <a:buFont typeface="Cabin"/>
              <a:buNone/>
            </a:pPr>
            <a:r>
              <a:t/>
            </a:r>
            <a:endParaRPr sz="3600">
              <a:solidFill>
                <a:schemeClr val="lt1"/>
              </a:solidFill>
              <a:latin typeface="Cabin"/>
              <a:ea typeface="Cabin"/>
              <a:cs typeface="Cabin"/>
              <a:sym typeface="Cabin"/>
            </a:endParaRPr>
          </a:p>
        </p:txBody>
      </p:sp>
      <p:sp>
        <p:nvSpPr>
          <p:cNvPr id="468" name="Shape 468"/>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00"/>
              </a:buClr>
              <a:buSzPct val="25000"/>
              <a:buFont typeface="Cabin"/>
              <a:buNone/>
            </a:pPr>
            <a:r>
              <a:rPr lang="en-US" sz="7400">
                <a:solidFill>
                  <a:srgbClr val="FFFF00"/>
                </a:solidFill>
                <a:latin typeface="Cabin"/>
                <a:ea typeface="Cabin"/>
                <a:cs typeface="Cabin"/>
                <a:sym typeface="Cabin"/>
              </a:rPr>
              <a:t>Python Download Help!!</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1" name="Shape 221"/>
        <p:cNvGrpSpPr/>
        <p:nvPr/>
      </p:nvGrpSpPr>
      <p:grpSpPr>
        <a:xfrm>
          <a:off x="0" y="0"/>
          <a:ext cx="0" cy="0"/>
          <a:chOff x="0" y="0"/>
          <a:chExt cx="0" cy="0"/>
        </a:xfrm>
      </p:grpSpPr>
      <p:sp>
        <p:nvSpPr>
          <p:cNvPr id="222" name="Shape 222"/>
          <p:cNvSpPr txBox="1"/>
          <p:nvPr>
            <p:ph type="title"/>
          </p:nvPr>
        </p:nvSpPr>
        <p:spPr>
          <a:xfrm>
            <a:off x="1155700" y="317500"/>
            <a:ext cx="11772899"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i="0" lang="en-US" sz="7200" u="none" cap="none" strike="noStrike">
                <a:solidFill>
                  <a:srgbClr val="FFFF00"/>
                </a:solidFill>
                <a:latin typeface="Cabin"/>
                <a:ea typeface="Cabin"/>
                <a:cs typeface="Cabin"/>
                <a:sym typeface="Cabin"/>
              </a:rPr>
              <a:t>Programmers Anticipate Needs</a:t>
            </a:r>
          </a:p>
        </p:txBody>
      </p:sp>
      <p:sp>
        <p:nvSpPr>
          <p:cNvPr id="223" name="Shape 223"/>
          <p:cNvSpPr txBox="1"/>
          <p:nvPr>
            <p:ph idx="1" type="body"/>
          </p:nvPr>
        </p:nvSpPr>
        <p:spPr>
          <a:xfrm>
            <a:off x="1155700" y="2832100"/>
            <a:ext cx="8013600" cy="5702399"/>
          </a:xfrm>
          <a:prstGeom prst="rect">
            <a:avLst/>
          </a:prstGeom>
          <a:noFill/>
          <a:ln>
            <a:noFill/>
          </a:ln>
        </p:spPr>
        <p:txBody>
          <a:bodyPr anchorCtr="0" anchor="ctr" bIns="38100" lIns="38100" rIns="38100" tIns="38100">
            <a:noAutofit/>
          </a:bodyPr>
          <a:lstStyle/>
          <a:p>
            <a:pPr indent="-345694" lvl="0" marL="749300" marR="0" rtl="0" algn="l">
              <a:lnSpc>
                <a:spcPct val="100000"/>
              </a:lnSpc>
              <a:spcBef>
                <a:spcPts val="0"/>
              </a:spcBef>
              <a:spcAft>
                <a:spcPts val="0"/>
              </a:spcAft>
              <a:buClr>
                <a:schemeClr val="lt1"/>
              </a:buClr>
              <a:buSzPct val="100000"/>
              <a:buFont typeface="Cabin"/>
              <a:buChar char="•"/>
            </a:pPr>
            <a:r>
              <a:rPr b="0" i="0" lang="en-US" sz="3200" u="none" cap="none" strike="noStrike">
                <a:solidFill>
                  <a:schemeClr val="lt1"/>
                </a:solidFill>
                <a:latin typeface="Cabin"/>
                <a:ea typeface="Cabin"/>
                <a:cs typeface="Cabin"/>
                <a:sym typeface="Cabin"/>
              </a:rPr>
              <a:t>iPhone Applications are a market</a:t>
            </a:r>
          </a:p>
          <a:p>
            <a:pPr indent="-345694" lvl="0" marL="749300" marR="0" rtl="0" algn="l">
              <a:lnSpc>
                <a:spcPct val="100000"/>
              </a:lnSpc>
              <a:spcBef>
                <a:spcPts val="3500"/>
              </a:spcBef>
              <a:spcAft>
                <a:spcPts val="0"/>
              </a:spcAft>
              <a:buClr>
                <a:schemeClr val="lt1"/>
              </a:buClr>
              <a:buSzPct val="100000"/>
              <a:buFont typeface="Cabin"/>
              <a:buChar char="•"/>
            </a:pPr>
            <a:r>
              <a:rPr b="0" i="0" lang="en-US" sz="3200" u="none" cap="none" strike="noStrike">
                <a:solidFill>
                  <a:schemeClr val="lt1"/>
                </a:solidFill>
                <a:latin typeface="Cabin"/>
                <a:ea typeface="Cabin"/>
                <a:cs typeface="Cabin"/>
                <a:sym typeface="Cabin"/>
              </a:rPr>
              <a:t>iPhone Applications have over 3 Billion downloads</a:t>
            </a:r>
          </a:p>
          <a:p>
            <a:pPr indent="-345694" lvl="0" marL="749300" marR="0" rtl="0" algn="l">
              <a:lnSpc>
                <a:spcPct val="100000"/>
              </a:lnSpc>
              <a:spcBef>
                <a:spcPts val="3500"/>
              </a:spcBef>
              <a:spcAft>
                <a:spcPts val="0"/>
              </a:spcAft>
              <a:buClr>
                <a:schemeClr val="lt1"/>
              </a:buClr>
              <a:buSzPct val="100000"/>
              <a:buFont typeface="Cabin"/>
              <a:buChar char="•"/>
            </a:pPr>
            <a:r>
              <a:rPr b="0" i="0" lang="en-US" sz="3200" u="none" cap="none" strike="noStrike">
                <a:solidFill>
                  <a:schemeClr val="lt1"/>
                </a:solidFill>
                <a:latin typeface="Cabin"/>
                <a:ea typeface="Cabin"/>
                <a:cs typeface="Cabin"/>
                <a:sym typeface="Cabin"/>
              </a:rPr>
              <a:t>Programmers have left their jobs to be full-time iPhone developers</a:t>
            </a:r>
          </a:p>
          <a:p>
            <a:pPr indent="-345694" lvl="0" marL="749300" marR="0" rtl="0" algn="l">
              <a:lnSpc>
                <a:spcPct val="100000"/>
              </a:lnSpc>
              <a:spcBef>
                <a:spcPts val="3500"/>
              </a:spcBef>
              <a:spcAft>
                <a:spcPts val="0"/>
              </a:spcAft>
              <a:buClr>
                <a:schemeClr val="lt1"/>
              </a:buClr>
              <a:buSzPct val="100000"/>
              <a:buFont typeface="Cabin"/>
              <a:buChar char="•"/>
            </a:pPr>
            <a:r>
              <a:rPr b="0" i="0" lang="en-US" sz="3200" u="none" cap="none" strike="noStrike">
                <a:solidFill>
                  <a:schemeClr val="lt1"/>
                </a:solidFill>
                <a:latin typeface="Cabin"/>
                <a:ea typeface="Cabin"/>
                <a:cs typeface="Cabin"/>
                <a:sym typeface="Cabin"/>
              </a:rPr>
              <a:t>Programmers know the </a:t>
            </a:r>
            <a:r>
              <a:rPr b="0" i="0" lang="en-US" sz="3200" u="none" cap="none" strike="noStrike">
                <a:solidFill>
                  <a:srgbClr val="00FF00"/>
                </a:solidFill>
                <a:latin typeface="Cabin"/>
                <a:ea typeface="Cabin"/>
                <a:cs typeface="Cabin"/>
                <a:sym typeface="Cabin"/>
              </a:rPr>
              <a:t>ways of the program</a:t>
            </a:r>
          </a:p>
        </p:txBody>
      </p:sp>
      <p:sp>
        <p:nvSpPr>
          <p:cNvPr id="224" name="Shape 224"/>
          <p:cNvSpPr/>
          <p:nvPr/>
        </p:nvSpPr>
        <p:spPr>
          <a:xfrm>
            <a:off x="9740900" y="5283200"/>
            <a:ext cx="5702299" cy="3149600"/>
          </a:xfrm>
          <a:prstGeom prst="roundRect">
            <a:avLst>
              <a:gd fmla="val 1306" name="adj"/>
            </a:avLst>
          </a:prstGeom>
          <a:solidFill>
            <a:schemeClr val="accent1">
              <a:alpha val="49411"/>
            </a:schemeClr>
          </a:solidFill>
          <a:ln>
            <a:noFill/>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sp>
        <p:nvSpPr>
          <p:cNvPr id="225" name="Shape 225"/>
          <p:cNvSpPr/>
          <p:nvPr/>
        </p:nvSpPr>
        <p:spPr>
          <a:xfrm>
            <a:off x="10160000" y="5689600"/>
            <a:ext cx="1092199" cy="1092199"/>
          </a:xfrm>
          <a:prstGeom prst="roundRect">
            <a:avLst>
              <a:gd fmla="val 3767" name="adj"/>
            </a:avLst>
          </a:prstGeom>
          <a:solidFill>
            <a:schemeClr val="accent1"/>
          </a:solid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b="0" i="0" lang="en-US" sz="2600" u="none" cap="none" strike="noStrike">
                <a:solidFill>
                  <a:srgbClr val="000000"/>
                </a:solidFill>
                <a:latin typeface="Cabin"/>
                <a:ea typeface="Cabin"/>
                <a:cs typeface="Cabin"/>
                <a:sym typeface="Cabin"/>
              </a:rPr>
              <a:t>Pick</a:t>
            </a:r>
          </a:p>
          <a:p>
            <a:pPr indent="0" lvl="0" marL="0" marR="0" rtl="0" algn="ctr">
              <a:lnSpc>
                <a:spcPct val="100000"/>
              </a:lnSpc>
              <a:spcBef>
                <a:spcPts val="0"/>
              </a:spcBef>
              <a:spcAft>
                <a:spcPts val="0"/>
              </a:spcAft>
              <a:buClr>
                <a:srgbClr val="000000"/>
              </a:buClr>
              <a:buSzPct val="25000"/>
              <a:buFont typeface="Cabin"/>
              <a:buNone/>
            </a:pPr>
            <a:r>
              <a:rPr b="0" i="0" lang="en-US" sz="2600" u="none" cap="none" strike="noStrike">
                <a:solidFill>
                  <a:srgbClr val="000000"/>
                </a:solidFill>
                <a:latin typeface="Cabin"/>
                <a:ea typeface="Cabin"/>
                <a:cs typeface="Cabin"/>
                <a:sym typeface="Cabin"/>
              </a:rPr>
              <a:t>Me!</a:t>
            </a:r>
          </a:p>
        </p:txBody>
      </p:sp>
      <p:sp>
        <p:nvSpPr>
          <p:cNvPr id="226" name="Shape 226"/>
          <p:cNvSpPr/>
          <p:nvPr/>
        </p:nvSpPr>
        <p:spPr>
          <a:xfrm>
            <a:off x="10160000" y="7073900"/>
            <a:ext cx="1092199" cy="1092199"/>
          </a:xfrm>
          <a:prstGeom prst="roundRect">
            <a:avLst>
              <a:gd fmla="val 3767" name="adj"/>
            </a:avLst>
          </a:prstGeom>
          <a:solidFill>
            <a:schemeClr val="accent1"/>
          </a:solid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b="0" i="0" lang="en-US" sz="2600" u="none" cap="none" strike="noStrike">
                <a:solidFill>
                  <a:srgbClr val="000000"/>
                </a:solidFill>
                <a:latin typeface="Cabin"/>
                <a:ea typeface="Cabin"/>
                <a:cs typeface="Cabin"/>
                <a:sym typeface="Cabin"/>
              </a:rPr>
              <a:t>Pick</a:t>
            </a:r>
          </a:p>
          <a:p>
            <a:pPr indent="0" lvl="0" marL="0" marR="0" rtl="0" algn="ctr">
              <a:lnSpc>
                <a:spcPct val="100000"/>
              </a:lnSpc>
              <a:spcBef>
                <a:spcPts val="0"/>
              </a:spcBef>
              <a:spcAft>
                <a:spcPts val="0"/>
              </a:spcAft>
              <a:buClr>
                <a:srgbClr val="000000"/>
              </a:buClr>
              <a:buSzPct val="25000"/>
              <a:buFont typeface="Cabin"/>
              <a:buNone/>
            </a:pPr>
            <a:r>
              <a:rPr b="0" i="0" lang="en-US" sz="2600" u="none" cap="none" strike="noStrike">
                <a:solidFill>
                  <a:srgbClr val="000000"/>
                </a:solidFill>
                <a:latin typeface="Cabin"/>
                <a:ea typeface="Cabin"/>
                <a:cs typeface="Cabin"/>
                <a:sym typeface="Cabin"/>
              </a:rPr>
              <a:t>Me!</a:t>
            </a:r>
          </a:p>
        </p:txBody>
      </p:sp>
      <p:sp>
        <p:nvSpPr>
          <p:cNvPr id="227" name="Shape 227"/>
          <p:cNvSpPr/>
          <p:nvPr/>
        </p:nvSpPr>
        <p:spPr>
          <a:xfrm>
            <a:off x="11582400" y="5689600"/>
            <a:ext cx="1092199" cy="1092199"/>
          </a:xfrm>
          <a:prstGeom prst="roundRect">
            <a:avLst>
              <a:gd fmla="val 3767" name="adj"/>
            </a:avLst>
          </a:prstGeom>
          <a:solidFill>
            <a:schemeClr val="accent1"/>
          </a:solid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b="0" i="0" lang="en-US" sz="2600" u="none" cap="none" strike="noStrike">
                <a:solidFill>
                  <a:srgbClr val="000000"/>
                </a:solidFill>
                <a:latin typeface="Cabin"/>
                <a:ea typeface="Cabin"/>
                <a:cs typeface="Cabin"/>
                <a:sym typeface="Cabin"/>
              </a:rPr>
              <a:t>Pick</a:t>
            </a:r>
          </a:p>
          <a:p>
            <a:pPr indent="0" lvl="0" marL="0" marR="0" rtl="0" algn="ctr">
              <a:lnSpc>
                <a:spcPct val="100000"/>
              </a:lnSpc>
              <a:spcBef>
                <a:spcPts val="0"/>
              </a:spcBef>
              <a:spcAft>
                <a:spcPts val="0"/>
              </a:spcAft>
              <a:buClr>
                <a:srgbClr val="000000"/>
              </a:buClr>
              <a:buSzPct val="25000"/>
              <a:buFont typeface="Cabin"/>
              <a:buNone/>
            </a:pPr>
            <a:r>
              <a:rPr b="0" i="0" lang="en-US" sz="2600" u="none" cap="none" strike="noStrike">
                <a:solidFill>
                  <a:srgbClr val="000000"/>
                </a:solidFill>
                <a:latin typeface="Cabin"/>
                <a:ea typeface="Cabin"/>
                <a:cs typeface="Cabin"/>
                <a:sym typeface="Cabin"/>
              </a:rPr>
              <a:t>Me!</a:t>
            </a:r>
          </a:p>
        </p:txBody>
      </p:sp>
      <p:sp>
        <p:nvSpPr>
          <p:cNvPr id="228" name="Shape 228"/>
          <p:cNvSpPr/>
          <p:nvPr/>
        </p:nvSpPr>
        <p:spPr>
          <a:xfrm>
            <a:off x="11582400" y="7073900"/>
            <a:ext cx="1092199" cy="1092199"/>
          </a:xfrm>
          <a:prstGeom prst="roundRect">
            <a:avLst>
              <a:gd fmla="val 3767" name="adj"/>
            </a:avLst>
          </a:prstGeom>
          <a:solidFill>
            <a:schemeClr val="accent1"/>
          </a:solid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b="0" i="0" lang="en-US" sz="2600" u="none" cap="none" strike="noStrike">
                <a:solidFill>
                  <a:srgbClr val="000000"/>
                </a:solidFill>
                <a:latin typeface="Cabin"/>
                <a:ea typeface="Cabin"/>
                <a:cs typeface="Cabin"/>
                <a:sym typeface="Cabin"/>
              </a:rPr>
              <a:t>Pick</a:t>
            </a:r>
          </a:p>
          <a:p>
            <a:pPr indent="0" lvl="0" marL="0" marR="0" rtl="0" algn="ctr">
              <a:lnSpc>
                <a:spcPct val="100000"/>
              </a:lnSpc>
              <a:spcBef>
                <a:spcPts val="0"/>
              </a:spcBef>
              <a:spcAft>
                <a:spcPts val="0"/>
              </a:spcAft>
              <a:buClr>
                <a:srgbClr val="000000"/>
              </a:buClr>
              <a:buSzPct val="25000"/>
              <a:buFont typeface="Cabin"/>
              <a:buNone/>
            </a:pPr>
            <a:r>
              <a:rPr b="0" i="0" lang="en-US" sz="2600" u="none" cap="none" strike="noStrike">
                <a:solidFill>
                  <a:srgbClr val="000000"/>
                </a:solidFill>
                <a:latin typeface="Cabin"/>
                <a:ea typeface="Cabin"/>
                <a:cs typeface="Cabin"/>
                <a:sym typeface="Cabin"/>
              </a:rPr>
              <a:t>Me!</a:t>
            </a:r>
          </a:p>
        </p:txBody>
      </p:sp>
      <p:sp>
        <p:nvSpPr>
          <p:cNvPr id="229" name="Shape 229"/>
          <p:cNvSpPr/>
          <p:nvPr/>
        </p:nvSpPr>
        <p:spPr>
          <a:xfrm>
            <a:off x="13004800" y="7073900"/>
            <a:ext cx="1092199" cy="1092199"/>
          </a:xfrm>
          <a:prstGeom prst="roundRect">
            <a:avLst>
              <a:gd fmla="val 3767" name="adj"/>
            </a:avLst>
          </a:prstGeom>
          <a:solidFill>
            <a:srgbClr val="00FF00"/>
          </a:solid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b="0" i="0" lang="en-US" sz="2600" u="none" cap="none" strike="noStrike">
                <a:solidFill>
                  <a:srgbClr val="000000"/>
                </a:solidFill>
                <a:latin typeface="Cabin"/>
                <a:ea typeface="Cabin"/>
                <a:cs typeface="Cabin"/>
                <a:sym typeface="Cabin"/>
              </a:rPr>
              <a:t>Pay</a:t>
            </a:r>
          </a:p>
          <a:p>
            <a:pPr indent="0" lvl="0" marL="0" marR="0" rtl="0" algn="ctr">
              <a:lnSpc>
                <a:spcPct val="100000"/>
              </a:lnSpc>
              <a:spcBef>
                <a:spcPts val="0"/>
              </a:spcBef>
              <a:spcAft>
                <a:spcPts val="0"/>
              </a:spcAft>
              <a:buClr>
                <a:srgbClr val="000000"/>
              </a:buClr>
              <a:buSzPct val="25000"/>
              <a:buFont typeface="Cabin"/>
              <a:buNone/>
            </a:pPr>
            <a:r>
              <a:rPr b="0" i="0" lang="en-US" sz="2600" u="none" cap="none" strike="noStrike">
                <a:solidFill>
                  <a:srgbClr val="000000"/>
                </a:solidFill>
                <a:latin typeface="Cabin"/>
                <a:ea typeface="Cabin"/>
                <a:cs typeface="Cabin"/>
                <a:sym typeface="Cabin"/>
              </a:rPr>
              <a:t>Me!</a:t>
            </a:r>
          </a:p>
        </p:txBody>
      </p:sp>
      <p:sp>
        <p:nvSpPr>
          <p:cNvPr id="230" name="Shape 230"/>
          <p:cNvSpPr/>
          <p:nvPr/>
        </p:nvSpPr>
        <p:spPr>
          <a:xfrm>
            <a:off x="13004800" y="5689600"/>
            <a:ext cx="1092199" cy="1092199"/>
          </a:xfrm>
          <a:prstGeom prst="roundRect">
            <a:avLst>
              <a:gd fmla="val 3767" name="adj"/>
            </a:avLst>
          </a:prstGeom>
          <a:solidFill>
            <a:schemeClr val="accent1"/>
          </a:solid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b="0" i="0" lang="en-US" sz="2600" u="none" cap="none" strike="noStrike">
                <a:solidFill>
                  <a:srgbClr val="000000"/>
                </a:solidFill>
                <a:latin typeface="Cabin"/>
                <a:ea typeface="Cabin"/>
                <a:cs typeface="Cabin"/>
                <a:sym typeface="Cabin"/>
              </a:rPr>
              <a:t>Pick</a:t>
            </a:r>
          </a:p>
          <a:p>
            <a:pPr indent="0" lvl="0" marL="0" marR="0" rtl="0" algn="ctr">
              <a:lnSpc>
                <a:spcPct val="100000"/>
              </a:lnSpc>
              <a:spcBef>
                <a:spcPts val="0"/>
              </a:spcBef>
              <a:spcAft>
                <a:spcPts val="0"/>
              </a:spcAft>
              <a:buClr>
                <a:srgbClr val="000000"/>
              </a:buClr>
              <a:buSzPct val="25000"/>
              <a:buFont typeface="Cabin"/>
              <a:buNone/>
            </a:pPr>
            <a:r>
              <a:rPr b="0" i="0" lang="en-US" sz="2600" u="none" cap="none" strike="noStrike">
                <a:solidFill>
                  <a:srgbClr val="000000"/>
                </a:solidFill>
                <a:latin typeface="Cabin"/>
                <a:ea typeface="Cabin"/>
                <a:cs typeface="Cabin"/>
                <a:sym typeface="Cabin"/>
              </a:rPr>
              <a:t>Me!</a:t>
            </a:r>
          </a:p>
        </p:txBody>
      </p:sp>
      <p:sp>
        <p:nvSpPr>
          <p:cNvPr id="231" name="Shape 231"/>
          <p:cNvSpPr/>
          <p:nvPr/>
        </p:nvSpPr>
        <p:spPr>
          <a:xfrm>
            <a:off x="14300200" y="6413500"/>
            <a:ext cx="876300" cy="876300"/>
          </a:xfrm>
          <a:prstGeom prst="ellipse">
            <a:avLst/>
          </a:prstGeom>
          <a:blipFill rotWithShape="1">
            <a:blip r:embed="rId3">
              <a:alphaModFix/>
            </a:blip>
            <a:stretch>
              <a:fillRect b="0" l="0" r="0" t="0"/>
            </a:stretch>
          </a:blipFill>
          <a:ln>
            <a:noFill/>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pic>
        <p:nvPicPr>
          <p:cNvPr id="232" name="Shape 232"/>
          <p:cNvPicPr preferRelativeResize="0"/>
          <p:nvPr/>
        </p:nvPicPr>
        <p:blipFill rotWithShape="1">
          <a:blip r:embed="rId4">
            <a:alphaModFix/>
          </a:blip>
          <a:srcRect b="0" l="0" r="0" t="0"/>
          <a:stretch/>
        </p:blipFill>
        <p:spPr>
          <a:xfrm>
            <a:off x="13398500" y="793750"/>
            <a:ext cx="2171700" cy="4025899"/>
          </a:xfrm>
          <a:prstGeom prst="rect">
            <a:avLst/>
          </a:prstGeom>
          <a:noFill/>
          <a:ln>
            <a:noFill/>
          </a:ln>
        </p:spPr>
      </p:pic>
      <p:pic>
        <p:nvPicPr>
          <p:cNvPr id="233" name="Shape 233"/>
          <p:cNvPicPr preferRelativeResize="0"/>
          <p:nvPr/>
        </p:nvPicPr>
        <p:blipFill rotWithShape="1">
          <a:blip r:embed="rId5">
            <a:alphaModFix/>
          </a:blip>
          <a:srcRect b="0" l="0" r="0" t="0"/>
          <a:stretch/>
        </p:blipFill>
        <p:spPr>
          <a:xfrm>
            <a:off x="9810750" y="3546475"/>
            <a:ext cx="800099" cy="1139825"/>
          </a:xfrm>
          <a:prstGeom prst="rect">
            <a:avLst/>
          </a:prstGeom>
          <a:noFill/>
          <a:ln>
            <a:noFill/>
          </a:ln>
        </p:spPr>
      </p:pic>
      <p:sp>
        <p:nvSpPr>
          <p:cNvPr id="234" name="Shape 234"/>
          <p:cNvSpPr/>
          <p:nvPr/>
        </p:nvSpPr>
        <p:spPr>
          <a:xfrm>
            <a:off x="10718800" y="2463800"/>
            <a:ext cx="2412999" cy="1270000"/>
          </a:xfrm>
          <a:prstGeom prst="wedgeEllipseCallout">
            <a:avLst>
              <a:gd fmla="val -47109" name="adj1"/>
              <a:gd fmla="val 66488" name="adj2"/>
            </a:avLst>
          </a:prstGeom>
          <a:blipFill rotWithShape="1">
            <a:blip r:embed="rId6">
              <a:alphaModFix/>
            </a:blip>
            <a:stretch>
              <a:fillRect b="0" l="0" r="0" t="0"/>
            </a:stretch>
          </a:blipFill>
          <a:ln cap="rnd" cmpd="sng" w="50800">
            <a:solidFill>
              <a:srgbClr val="00FF00"/>
            </a:solidFill>
            <a:prstDash val="solid"/>
            <a:miter/>
            <a:headEnd len="med" w="med" type="none"/>
            <a:tailEnd len="med" w="med" type="none"/>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cxnSp>
        <p:nvCxnSpPr>
          <p:cNvPr id="235" name="Shape 235"/>
          <p:cNvCxnSpPr/>
          <p:nvPr/>
        </p:nvCxnSpPr>
        <p:spPr>
          <a:xfrm>
            <a:off x="12376150" y="3783012"/>
            <a:ext cx="609599" cy="3194049"/>
          </a:xfrm>
          <a:prstGeom prst="straightConnector1">
            <a:avLst/>
          </a:prstGeom>
          <a:noFill/>
          <a:ln cap="rnd" cmpd="sng" w="88900">
            <a:solidFill>
              <a:srgbClr val="00FF00"/>
            </a:solidFill>
            <a:prstDash val="solid"/>
            <a:miter/>
            <a:headEnd len="med" w="med" type="none"/>
            <a:tailEnd len="med" w="med" type="stealth"/>
          </a:ln>
        </p:spPr>
      </p:cxn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2" name="Shape 472"/>
        <p:cNvGrpSpPr/>
        <p:nvPr/>
      </p:nvGrpSpPr>
      <p:grpSpPr>
        <a:xfrm>
          <a:off x="0" y="0"/>
          <a:ext cx="0" cy="0"/>
          <a:chOff x="0" y="0"/>
          <a:chExt cx="0" cy="0"/>
        </a:xfrm>
      </p:grpSpPr>
      <p:sp>
        <p:nvSpPr>
          <p:cNvPr id="473" name="Shape 473"/>
          <p:cNvSpPr txBox="1"/>
          <p:nvPr>
            <p:ph type="title"/>
          </p:nvPr>
        </p:nvSpPr>
        <p:spPr>
          <a:xfrm>
            <a:off x="1155700" y="3175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i="0" lang="en-US" sz="7600" u="none" cap="none" strike="noStrike">
                <a:solidFill>
                  <a:srgbClr val="FFFF00"/>
                </a:solidFill>
                <a:latin typeface="Cabin"/>
                <a:ea typeface="Cabin"/>
                <a:cs typeface="Cabin"/>
                <a:sym typeface="Cabin"/>
              </a:rPr>
              <a:t>Elements of Python</a:t>
            </a:r>
          </a:p>
        </p:txBody>
      </p:sp>
      <p:sp>
        <p:nvSpPr>
          <p:cNvPr id="474" name="Shape 474"/>
          <p:cNvSpPr txBox="1"/>
          <p:nvPr>
            <p:ph idx="1" type="body"/>
          </p:nvPr>
        </p:nvSpPr>
        <p:spPr>
          <a:xfrm>
            <a:off x="1155700" y="2603500"/>
            <a:ext cx="13931900" cy="5702299"/>
          </a:xfrm>
          <a:prstGeom prst="rect">
            <a:avLst/>
          </a:prstGeom>
          <a:noFill/>
          <a:ln>
            <a:noFill/>
          </a:ln>
        </p:spPr>
        <p:txBody>
          <a:bodyPr anchorCtr="0" anchor="ctr" bIns="38100" lIns="38100" rIns="38100" tIns="38100">
            <a:noAutofit/>
          </a:bodyPr>
          <a:lstStyle/>
          <a:p>
            <a:pPr indent="-533400" lvl="0" marL="749300" marR="0" rtl="0" algn="l">
              <a:lnSpc>
                <a:spcPct val="100000"/>
              </a:lnSpc>
              <a:spcBef>
                <a:spcPts val="0"/>
              </a:spcBef>
              <a:spcAft>
                <a:spcPts val="0"/>
              </a:spcAft>
              <a:buClr>
                <a:schemeClr val="lt1"/>
              </a:buClr>
              <a:buSzPct val="171000"/>
              <a:buFont typeface="Cabin"/>
              <a:buChar char="•"/>
            </a:pPr>
            <a:r>
              <a:rPr b="0" i="0" lang="en-US" sz="3600" u="none" cap="none" strike="noStrike">
                <a:solidFill>
                  <a:srgbClr val="FFFF00"/>
                </a:solidFill>
                <a:latin typeface="Cabin"/>
                <a:ea typeface="Cabin"/>
                <a:cs typeface="Cabin"/>
                <a:sym typeface="Cabin"/>
              </a:rPr>
              <a:t>Vocabulary / Words</a:t>
            </a:r>
            <a:r>
              <a:rPr b="0" i="0" lang="en-US" sz="3600" u="none" cap="none" strike="noStrike">
                <a:solidFill>
                  <a:schemeClr val="lt1"/>
                </a:solidFill>
                <a:latin typeface="Cabin"/>
                <a:ea typeface="Cabin"/>
                <a:cs typeface="Cabin"/>
                <a:sym typeface="Cabin"/>
              </a:rPr>
              <a:t> - Variables and Reserved words (Chapter 2)</a:t>
            </a:r>
          </a:p>
          <a:p>
            <a:pPr indent="-533400" lvl="0" marL="749300" marR="0" rtl="0" algn="l">
              <a:lnSpc>
                <a:spcPct val="100000"/>
              </a:lnSpc>
              <a:spcBef>
                <a:spcPts val="3500"/>
              </a:spcBef>
              <a:spcAft>
                <a:spcPts val="0"/>
              </a:spcAft>
              <a:buClr>
                <a:schemeClr val="lt1"/>
              </a:buClr>
              <a:buSzPct val="171000"/>
              <a:buFont typeface="Cabin"/>
              <a:buChar char="•"/>
            </a:pPr>
            <a:r>
              <a:rPr b="0" i="0" lang="en-US" sz="3600" u="none" cap="none" strike="noStrike">
                <a:solidFill>
                  <a:srgbClr val="FFFF00"/>
                </a:solidFill>
                <a:latin typeface="Cabin"/>
                <a:ea typeface="Cabin"/>
                <a:cs typeface="Cabin"/>
                <a:sym typeface="Cabin"/>
              </a:rPr>
              <a:t>Sentence structure</a:t>
            </a:r>
            <a:r>
              <a:rPr b="0" i="0" lang="en-US" sz="3600" u="none" cap="none" strike="noStrike">
                <a:solidFill>
                  <a:schemeClr val="lt1"/>
                </a:solidFill>
                <a:latin typeface="Cabin"/>
                <a:ea typeface="Cabin"/>
                <a:cs typeface="Cabin"/>
                <a:sym typeface="Cabin"/>
              </a:rPr>
              <a:t> - valid syntax patterns (Chapters 3-5)</a:t>
            </a:r>
          </a:p>
          <a:p>
            <a:pPr indent="-533400" lvl="0" marL="749300" marR="0" rtl="0" algn="l">
              <a:lnSpc>
                <a:spcPct val="100000"/>
              </a:lnSpc>
              <a:spcBef>
                <a:spcPts val="3500"/>
              </a:spcBef>
              <a:spcAft>
                <a:spcPts val="0"/>
              </a:spcAft>
              <a:buClr>
                <a:schemeClr val="lt1"/>
              </a:buClr>
              <a:buSzPct val="171000"/>
              <a:buFont typeface="Cabin"/>
              <a:buChar char="•"/>
            </a:pPr>
            <a:r>
              <a:rPr b="0" i="0" lang="en-US" sz="3600" u="none" cap="none" strike="noStrike">
                <a:solidFill>
                  <a:srgbClr val="FFFF00"/>
                </a:solidFill>
                <a:latin typeface="Cabin"/>
                <a:ea typeface="Cabin"/>
                <a:cs typeface="Cabin"/>
                <a:sym typeface="Cabin"/>
              </a:rPr>
              <a:t>Story structure</a:t>
            </a:r>
            <a:r>
              <a:rPr b="0" i="0" lang="en-US" sz="3600" u="none" cap="none" strike="noStrike">
                <a:solidFill>
                  <a:schemeClr val="lt1"/>
                </a:solidFill>
                <a:latin typeface="Cabin"/>
                <a:ea typeface="Cabin"/>
                <a:cs typeface="Cabin"/>
                <a:sym typeface="Cabin"/>
              </a:rPr>
              <a:t> - constructing a program for a purpose</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8" name="Shape 478"/>
        <p:cNvGrpSpPr/>
        <p:nvPr/>
      </p:nvGrpSpPr>
      <p:grpSpPr>
        <a:xfrm>
          <a:off x="0" y="0"/>
          <a:ext cx="0" cy="0"/>
          <a:chOff x="0" y="0"/>
          <a:chExt cx="0" cy="0"/>
        </a:xfrm>
      </p:grpSpPr>
      <p:sp>
        <p:nvSpPr>
          <p:cNvPr id="479" name="Shape 479"/>
          <p:cNvSpPr txBox="1"/>
          <p:nvPr/>
        </p:nvSpPr>
        <p:spPr>
          <a:xfrm>
            <a:off x="693525" y="139650"/>
            <a:ext cx="9221999" cy="88647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name = raw_input('Enter file:')</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handle = open(name, 'r')</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text = handle.read()</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words = text.split()</a:t>
            </a:r>
          </a:p>
          <a:p>
            <a:pPr indent="0" lvl="0" marL="0" marR="0" rtl="0" algn="ctr">
              <a:lnSpc>
                <a:spcPct val="100000"/>
              </a:lnSpc>
              <a:spcBef>
                <a:spcPts val="0"/>
              </a:spcBef>
              <a:spcAft>
                <a:spcPts val="0"/>
              </a:spcAft>
              <a:buNone/>
            </a:pPr>
            <a:r>
              <a:t/>
            </a:r>
            <a:endParaRPr b="0" i="0" sz="3000" u="none" cap="none" strike="noStrike">
              <a:solidFill>
                <a:srgbClr val="00FF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counts = dict()</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for word in words:</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   counts[word] = counts.get(word,0) + 1</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bigcount = None</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bigword = None</a:t>
            </a:r>
          </a:p>
          <a:p>
            <a:pPr indent="0" lvl="0" marL="0" marR="0" rtl="0" algn="ctr">
              <a:lnSpc>
                <a:spcPct val="100000"/>
              </a:lnSpc>
              <a:spcBef>
                <a:spcPts val="0"/>
              </a:spcBef>
              <a:spcAft>
                <a:spcPts val="0"/>
              </a:spcAft>
              <a:buNone/>
            </a:pPr>
            <a:r>
              <a:t/>
            </a:r>
            <a:endParaRPr b="0" i="0" sz="3000" u="none" cap="none" strike="noStrike">
              <a:solidFill>
                <a:srgbClr val="00FF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for word,count in counts.items():</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    if bigcount is None or count &gt; bigcount:</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        bigword = word</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        bigcount = count</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print bigword, bigcount</a:t>
            </a:r>
          </a:p>
        </p:txBody>
      </p:sp>
      <p:sp>
        <p:nvSpPr>
          <p:cNvPr id="480" name="Shape 480"/>
          <p:cNvSpPr txBox="1"/>
          <p:nvPr/>
        </p:nvSpPr>
        <p:spPr>
          <a:xfrm>
            <a:off x="10626725" y="4787900"/>
            <a:ext cx="4445000" cy="1689100"/>
          </a:xfrm>
          <a:prstGeom prst="rect">
            <a:avLst/>
          </a:prstGeom>
          <a:noFill/>
          <a:ln cap="rnd" cmpd="sng" w="12700">
            <a:solidFill>
              <a:srgbClr val="FFFF00"/>
            </a:solidFill>
            <a:prstDash val="solid"/>
            <a:miter/>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b="0" i="0" lang="en-US" sz="3600" u="none" cap="none" strike="noStrike">
                <a:solidFill>
                  <a:srgbClr val="FFFF00"/>
                </a:solidFill>
                <a:latin typeface="Cabin"/>
                <a:ea typeface="Cabin"/>
                <a:cs typeface="Cabin"/>
                <a:sym typeface="Cabin"/>
              </a:rPr>
              <a:t>python words.py </a:t>
            </a:r>
          </a:p>
          <a:p>
            <a:pPr indent="0" lvl="0" marL="0" marR="0" rtl="0" algn="l">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b="0" i="0" lang="en-US" sz="3600" u="none" cap="none" strike="noStrike">
                <a:solidFill>
                  <a:srgbClr val="FFFF00"/>
                </a:solidFill>
                <a:latin typeface="Cabin"/>
                <a:ea typeface="Cabin"/>
                <a:cs typeface="Cabin"/>
                <a:sym typeface="Cabin"/>
              </a:rPr>
              <a:t>Enter file: words.txt</a:t>
            </a:r>
          </a:p>
          <a:p>
            <a:pPr indent="0" lvl="0" marL="0" marR="0" rtl="0" algn="l">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b="0" i="0" lang="en-US" sz="3600" u="none" cap="none" strike="noStrike">
                <a:solidFill>
                  <a:srgbClr val="FFFF00"/>
                </a:solidFill>
                <a:latin typeface="Cabin"/>
                <a:ea typeface="Cabin"/>
                <a:cs typeface="Cabin"/>
                <a:sym typeface="Cabin"/>
              </a:rPr>
              <a:t>to 16</a:t>
            </a:r>
          </a:p>
        </p:txBody>
      </p:sp>
      <p:sp>
        <p:nvSpPr>
          <p:cNvPr id="481" name="Shape 481"/>
          <p:cNvSpPr txBox="1"/>
          <p:nvPr/>
        </p:nvSpPr>
        <p:spPr>
          <a:xfrm>
            <a:off x="10436225" y="387350"/>
            <a:ext cx="4813299" cy="25908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300" u="none" cap="none" strike="noStrike">
                <a:solidFill>
                  <a:schemeClr val="lt1"/>
                </a:solidFill>
                <a:latin typeface="Cabin"/>
                <a:ea typeface="Cabin"/>
                <a:cs typeface="Cabin"/>
                <a:sym typeface="Cabin"/>
              </a:rPr>
              <a:t>A short </a:t>
            </a:r>
            <a:r>
              <a:rPr b="0" i="0" lang="en-US" sz="4300" u="none" cap="none" strike="noStrike">
                <a:solidFill>
                  <a:schemeClr val="lt1"/>
                </a:solidFill>
                <a:latin typeface="Arial"/>
                <a:ea typeface="Arial"/>
                <a:cs typeface="Arial"/>
                <a:sym typeface="Arial"/>
              </a:rPr>
              <a:t>“</a:t>
            </a:r>
            <a:r>
              <a:rPr lang="en-US" sz="4300">
                <a:solidFill>
                  <a:schemeClr val="lt1"/>
                </a:solidFill>
                <a:latin typeface="Cabin"/>
                <a:ea typeface="Cabin"/>
                <a:cs typeface="Cabin"/>
                <a:sym typeface="Cabin"/>
              </a:rPr>
              <a:t>s</a:t>
            </a:r>
            <a:r>
              <a:rPr b="0" i="0" lang="en-US" sz="4300" u="none" cap="none" strike="noStrike">
                <a:solidFill>
                  <a:schemeClr val="lt1"/>
                </a:solidFill>
                <a:latin typeface="Cabin"/>
                <a:ea typeface="Cabin"/>
                <a:cs typeface="Cabin"/>
                <a:sym typeface="Cabin"/>
              </a:rPr>
              <a:t>tory</a:t>
            </a:r>
            <a:r>
              <a:rPr b="0" i="0" lang="en-US" sz="4300" u="none" cap="none" strike="noStrike">
                <a:solidFill>
                  <a:schemeClr val="lt1"/>
                </a:solidFill>
                <a:latin typeface="Arial"/>
                <a:ea typeface="Arial"/>
                <a:cs typeface="Arial"/>
                <a:sym typeface="Arial"/>
              </a:rPr>
              <a:t>”</a:t>
            </a:r>
            <a:r>
              <a:rPr b="0" i="0" lang="en-US" sz="4300" u="none" cap="none" strike="noStrike">
                <a:solidFill>
                  <a:schemeClr val="lt1"/>
                </a:solidFill>
                <a:latin typeface="Cabin"/>
                <a:ea typeface="Cabin"/>
                <a:cs typeface="Cabin"/>
                <a:sym typeface="Cabin"/>
              </a:rPr>
              <a:t> about how to count words in a file in Python</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5" name="Shape 485"/>
        <p:cNvGrpSpPr/>
        <p:nvPr/>
      </p:nvGrpSpPr>
      <p:grpSpPr>
        <a:xfrm>
          <a:off x="0" y="0"/>
          <a:ext cx="0" cy="0"/>
          <a:chOff x="0" y="0"/>
          <a:chExt cx="0" cy="0"/>
        </a:xfrm>
      </p:grpSpPr>
      <p:sp>
        <p:nvSpPr>
          <p:cNvPr id="486" name="Shape 486"/>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0" i="0" lang="en-US" sz="7600" u="none" cap="none" strike="noStrike">
                <a:solidFill>
                  <a:srgbClr val="FFFF00"/>
                </a:solidFill>
                <a:latin typeface="Cabin"/>
                <a:ea typeface="Cabin"/>
                <a:cs typeface="Cabin"/>
                <a:sym typeface="Cabin"/>
              </a:rPr>
              <a:t>Reserved Words</a:t>
            </a:r>
          </a:p>
        </p:txBody>
      </p:sp>
      <p:sp>
        <p:nvSpPr>
          <p:cNvPr id="487" name="Shape 487"/>
          <p:cNvSpPr txBox="1"/>
          <p:nvPr>
            <p:ph idx="1" type="body"/>
          </p:nvPr>
        </p:nvSpPr>
        <p:spPr>
          <a:xfrm>
            <a:off x="1155700" y="2603500"/>
            <a:ext cx="13931900" cy="2120899"/>
          </a:xfrm>
          <a:prstGeom prst="rect">
            <a:avLst/>
          </a:prstGeom>
          <a:noFill/>
          <a:ln>
            <a:noFill/>
          </a:ln>
        </p:spPr>
        <p:txBody>
          <a:bodyPr anchorCtr="0" anchor="ctr" bIns="38100" lIns="38100" rIns="38100" tIns="38100">
            <a:noAutofit/>
          </a:bodyPr>
          <a:lstStyle/>
          <a:p>
            <a:pPr indent="-533400" lvl="0" marL="749300" marR="0" rtl="0" algn="l">
              <a:lnSpc>
                <a:spcPct val="100000"/>
              </a:lnSpc>
              <a:spcBef>
                <a:spcPts val="0"/>
              </a:spcBef>
              <a:spcAft>
                <a:spcPts val="0"/>
              </a:spcAft>
              <a:buClr>
                <a:schemeClr val="lt1"/>
              </a:buClr>
              <a:buSzPct val="171000"/>
              <a:buFont typeface="Cabin"/>
              <a:buChar char="•"/>
            </a:pPr>
            <a:r>
              <a:rPr b="0" i="0" lang="en-US" sz="3600" u="none" cap="none" strike="noStrike">
                <a:solidFill>
                  <a:schemeClr val="lt1"/>
                </a:solidFill>
                <a:latin typeface="Cabin"/>
                <a:ea typeface="Cabin"/>
                <a:cs typeface="Cabin"/>
                <a:sym typeface="Cabin"/>
              </a:rPr>
              <a:t>You</a:t>
            </a:r>
            <a:r>
              <a:rPr b="0" i="0" lang="en-US" sz="3600" u="none" cap="none" strike="noStrike">
                <a:solidFill>
                  <a:srgbClr val="FFFF00"/>
                </a:solidFill>
                <a:latin typeface="Cabin"/>
                <a:ea typeface="Cabin"/>
                <a:cs typeface="Cabin"/>
                <a:sym typeface="Cabin"/>
              </a:rPr>
              <a:t> </a:t>
            </a:r>
            <a:r>
              <a:rPr b="0" i="0" lang="en-US" sz="3600" u="none" cap="none" strike="noStrike">
                <a:solidFill>
                  <a:schemeClr val="lt1"/>
                </a:solidFill>
                <a:latin typeface="Cabin"/>
                <a:ea typeface="Cabin"/>
                <a:cs typeface="Cabin"/>
                <a:sym typeface="Cabin"/>
              </a:rPr>
              <a:t>cannot</a:t>
            </a:r>
            <a:r>
              <a:rPr b="0" i="0" lang="en-US" sz="3600" u="none" cap="none" strike="noStrike">
                <a:solidFill>
                  <a:srgbClr val="FFFF00"/>
                </a:solidFill>
                <a:latin typeface="Cabin"/>
                <a:ea typeface="Cabin"/>
                <a:cs typeface="Cabin"/>
                <a:sym typeface="Cabin"/>
              </a:rPr>
              <a:t> </a:t>
            </a:r>
            <a:r>
              <a:rPr b="0" i="0" lang="en-US" sz="3600" u="none" cap="none" strike="noStrike">
                <a:solidFill>
                  <a:schemeClr val="lt1"/>
                </a:solidFill>
                <a:latin typeface="Cabin"/>
                <a:ea typeface="Cabin"/>
                <a:cs typeface="Cabin"/>
                <a:sym typeface="Cabin"/>
              </a:rPr>
              <a:t>use </a:t>
            </a:r>
            <a:r>
              <a:rPr b="0" i="0" lang="en-US" sz="3600" u="none" cap="none" strike="noStrike">
                <a:solidFill>
                  <a:srgbClr val="FFFF00"/>
                </a:solidFill>
                <a:latin typeface="Cabin"/>
                <a:ea typeface="Cabin"/>
                <a:cs typeface="Cabin"/>
                <a:sym typeface="Cabin"/>
              </a:rPr>
              <a:t>reserved words</a:t>
            </a:r>
            <a:r>
              <a:rPr b="0" i="0" lang="en-US" sz="3600" u="none" cap="none" strike="noStrike">
                <a:solidFill>
                  <a:schemeClr val="lt1"/>
                </a:solidFill>
                <a:latin typeface="Cabin"/>
                <a:ea typeface="Cabin"/>
                <a:cs typeface="Cabin"/>
                <a:sym typeface="Cabin"/>
              </a:rPr>
              <a:t> as variable names / identifiers</a:t>
            </a:r>
          </a:p>
        </p:txBody>
      </p:sp>
      <p:sp>
        <p:nvSpPr>
          <p:cNvPr id="488" name="Shape 488"/>
          <p:cNvSpPr txBox="1"/>
          <p:nvPr/>
        </p:nvSpPr>
        <p:spPr>
          <a:xfrm>
            <a:off x="3733150" y="4724400"/>
            <a:ext cx="8967600" cy="323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4200" u="none" cap="none" strike="noStrike">
                <a:solidFill>
                  <a:srgbClr val="FFFF00"/>
                </a:solidFill>
                <a:latin typeface="Cabin"/>
                <a:ea typeface="Cabin"/>
                <a:cs typeface="Cabin"/>
                <a:sym typeface="Cabin"/>
              </a:rPr>
              <a:t>and   del   for   is   raise assert   elif   from   lambda   return   break   else   global   not   try   class   except   if   or   while   continue   exec   import   pass   yield   def   ﬁnally   in   print   as   with</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2" name="Shape 492"/>
        <p:cNvGrpSpPr/>
        <p:nvPr/>
      </p:nvGrpSpPr>
      <p:grpSpPr>
        <a:xfrm>
          <a:off x="0" y="0"/>
          <a:ext cx="0" cy="0"/>
          <a:chOff x="0" y="0"/>
          <a:chExt cx="0" cy="0"/>
        </a:xfrm>
      </p:grpSpPr>
      <p:sp>
        <p:nvSpPr>
          <p:cNvPr id="493" name="Shape 493"/>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i="0" lang="en-US" sz="7600" u="none" cap="none" strike="noStrike">
                <a:solidFill>
                  <a:srgbClr val="FFFF00"/>
                </a:solidFill>
                <a:latin typeface="Cabin"/>
                <a:ea typeface="Cabin"/>
                <a:cs typeface="Cabin"/>
                <a:sym typeface="Cabin"/>
              </a:rPr>
              <a:t>Sentences or Lines</a:t>
            </a:r>
          </a:p>
        </p:txBody>
      </p:sp>
      <p:sp>
        <p:nvSpPr>
          <p:cNvPr id="494" name="Shape 494"/>
          <p:cNvSpPr txBox="1"/>
          <p:nvPr/>
        </p:nvSpPr>
        <p:spPr>
          <a:xfrm>
            <a:off x="1554125" y="2730300"/>
            <a:ext cx="4003499" cy="40385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7F00"/>
              </a:buClr>
              <a:buSzPct val="25000"/>
              <a:buFont typeface="Cabin"/>
              <a:buNone/>
            </a:pPr>
            <a:r>
              <a:rPr b="0" i="0" lang="en-US" sz="4800" u="none" cap="none" strike="noStrike">
                <a:solidFill>
                  <a:srgbClr val="FF9900"/>
                </a:solidFill>
                <a:latin typeface="Courier New"/>
                <a:ea typeface="Courier New"/>
                <a:cs typeface="Courier New"/>
                <a:sym typeface="Courier New"/>
              </a:rPr>
              <a:t>x</a:t>
            </a:r>
            <a:r>
              <a:rPr b="0" i="0" lang="en-US" sz="4800" u="none" cap="none" strike="noStrike">
                <a:solidFill>
                  <a:srgbClr val="FF7F00"/>
                </a:solidFill>
                <a:latin typeface="Courier New"/>
                <a:ea typeface="Courier New"/>
                <a:cs typeface="Courier New"/>
                <a:sym typeface="Courier New"/>
              </a:rPr>
              <a:t> </a:t>
            </a:r>
            <a:r>
              <a:rPr b="0" i="0" lang="en-US" sz="4800" u="none" cap="none" strike="noStrike">
                <a:solidFill>
                  <a:srgbClr val="FFFFFF"/>
                </a:solidFill>
                <a:latin typeface="Courier New"/>
                <a:ea typeface="Courier New"/>
                <a:cs typeface="Courier New"/>
                <a:sym typeface="Courier New"/>
              </a:rPr>
              <a:t>=</a:t>
            </a:r>
            <a:r>
              <a:rPr b="0" i="0" lang="en-US" sz="4800" u="none" cap="none" strike="noStrike">
                <a:solidFill>
                  <a:srgbClr val="FF7F00"/>
                </a:solidFill>
                <a:latin typeface="Courier New"/>
                <a:ea typeface="Courier New"/>
                <a:cs typeface="Courier New"/>
                <a:sym typeface="Courier New"/>
              </a:rPr>
              <a:t> </a:t>
            </a:r>
            <a:r>
              <a:rPr b="0" i="0" lang="en-US" sz="4800" u="none" cap="none" strike="noStrike">
                <a:solidFill>
                  <a:srgbClr val="00FFFF"/>
                </a:solidFill>
                <a:latin typeface="Courier New"/>
                <a:ea typeface="Courier New"/>
                <a:cs typeface="Courier New"/>
                <a:sym typeface="Courier New"/>
              </a:rPr>
              <a:t>2</a:t>
            </a:r>
          </a:p>
          <a:p>
            <a:pPr indent="0" lvl="0" marL="0" marR="0" rtl="0" algn="l">
              <a:lnSpc>
                <a:spcPct val="100000"/>
              </a:lnSpc>
              <a:spcBef>
                <a:spcPts val="0"/>
              </a:spcBef>
              <a:spcAft>
                <a:spcPts val="0"/>
              </a:spcAft>
              <a:buClr>
                <a:srgbClr val="FF7F00"/>
              </a:buClr>
              <a:buSzPct val="25000"/>
              <a:buFont typeface="Cabin"/>
              <a:buNone/>
            </a:pPr>
            <a:r>
              <a:rPr b="0" i="0" lang="en-US" sz="4800" u="none" cap="none" strike="noStrike">
                <a:solidFill>
                  <a:srgbClr val="FF9900"/>
                </a:solidFill>
                <a:latin typeface="Courier New"/>
                <a:ea typeface="Courier New"/>
                <a:cs typeface="Courier New"/>
                <a:sym typeface="Courier New"/>
              </a:rPr>
              <a:t>x</a:t>
            </a:r>
            <a:r>
              <a:rPr b="0" i="0" lang="en-US" sz="4800" u="none" cap="none" strike="noStrike">
                <a:solidFill>
                  <a:srgbClr val="FF7F00"/>
                </a:solidFill>
                <a:latin typeface="Courier New"/>
                <a:ea typeface="Courier New"/>
                <a:cs typeface="Courier New"/>
                <a:sym typeface="Courier New"/>
              </a:rPr>
              <a:t> </a:t>
            </a:r>
            <a:r>
              <a:rPr b="0" i="0" lang="en-US" sz="4800" u="none" cap="none" strike="noStrike">
                <a:solidFill>
                  <a:srgbClr val="FFFFFF"/>
                </a:solidFill>
                <a:latin typeface="Courier New"/>
                <a:ea typeface="Courier New"/>
                <a:cs typeface="Courier New"/>
                <a:sym typeface="Courier New"/>
              </a:rPr>
              <a:t>=</a:t>
            </a:r>
            <a:r>
              <a:rPr b="0" i="0" lang="en-US" sz="4800" u="none" cap="none" strike="noStrike">
                <a:solidFill>
                  <a:srgbClr val="FF7F00"/>
                </a:solidFill>
                <a:latin typeface="Courier New"/>
                <a:ea typeface="Courier New"/>
                <a:cs typeface="Courier New"/>
                <a:sym typeface="Courier New"/>
              </a:rPr>
              <a:t> </a:t>
            </a:r>
            <a:r>
              <a:rPr b="0" i="0" lang="en-US" sz="4800" u="none" cap="none" strike="noStrike">
                <a:solidFill>
                  <a:srgbClr val="FF9900"/>
                </a:solidFill>
                <a:latin typeface="Courier New"/>
                <a:ea typeface="Courier New"/>
                <a:cs typeface="Courier New"/>
                <a:sym typeface="Courier New"/>
              </a:rPr>
              <a:t>x</a:t>
            </a:r>
            <a:r>
              <a:rPr b="0" i="0" lang="en-US" sz="4800" u="none" cap="none" strike="noStrike">
                <a:solidFill>
                  <a:srgbClr val="FF7F00"/>
                </a:solidFill>
                <a:latin typeface="Courier New"/>
                <a:ea typeface="Courier New"/>
                <a:cs typeface="Courier New"/>
                <a:sym typeface="Courier New"/>
              </a:rPr>
              <a:t> </a:t>
            </a:r>
            <a:r>
              <a:rPr b="0" i="0" lang="en-US" sz="4800" u="none" cap="none" strike="noStrike">
                <a:solidFill>
                  <a:srgbClr val="FFFFFF"/>
                </a:solidFill>
                <a:latin typeface="Courier New"/>
                <a:ea typeface="Courier New"/>
                <a:cs typeface="Courier New"/>
                <a:sym typeface="Courier New"/>
              </a:rPr>
              <a:t>+</a:t>
            </a:r>
            <a:r>
              <a:rPr b="0" i="0" lang="en-US" sz="4800" u="none" cap="none" strike="noStrike">
                <a:solidFill>
                  <a:srgbClr val="FF7F00"/>
                </a:solidFill>
                <a:latin typeface="Courier New"/>
                <a:ea typeface="Courier New"/>
                <a:cs typeface="Courier New"/>
                <a:sym typeface="Courier New"/>
              </a:rPr>
              <a:t> </a:t>
            </a:r>
            <a:r>
              <a:rPr b="0" i="0" lang="en-US" sz="4800" u="none" cap="none" strike="noStrike">
                <a:solidFill>
                  <a:srgbClr val="00FFFF"/>
                </a:solidFill>
                <a:latin typeface="Courier New"/>
                <a:ea typeface="Courier New"/>
                <a:cs typeface="Courier New"/>
                <a:sym typeface="Courier New"/>
              </a:rPr>
              <a:t>2</a:t>
            </a:r>
          </a:p>
          <a:p>
            <a:pPr indent="0" lvl="0" marL="0" marR="0" rtl="0" algn="l">
              <a:lnSpc>
                <a:spcPct val="100000"/>
              </a:lnSpc>
              <a:spcBef>
                <a:spcPts val="0"/>
              </a:spcBef>
              <a:spcAft>
                <a:spcPts val="0"/>
              </a:spcAft>
              <a:buClr>
                <a:srgbClr val="FFFF00"/>
              </a:buClr>
              <a:buSzPct val="25000"/>
              <a:buFont typeface="Cabin"/>
              <a:buNone/>
            </a:pPr>
            <a:r>
              <a:rPr b="0" i="0" lang="en-US" sz="4800" u="none" cap="none" strike="noStrike">
                <a:solidFill>
                  <a:srgbClr val="FFFF00"/>
                </a:solidFill>
                <a:latin typeface="Courier New"/>
                <a:ea typeface="Courier New"/>
                <a:cs typeface="Courier New"/>
                <a:sym typeface="Courier New"/>
              </a:rPr>
              <a:t>print</a:t>
            </a:r>
            <a:r>
              <a:rPr b="0" i="0" lang="en-US" sz="4800" u="none" cap="none" strike="noStrike">
                <a:solidFill>
                  <a:srgbClr val="FF7F00"/>
                </a:solidFill>
                <a:latin typeface="Courier New"/>
                <a:ea typeface="Courier New"/>
                <a:cs typeface="Courier New"/>
                <a:sym typeface="Courier New"/>
              </a:rPr>
              <a:t> </a:t>
            </a:r>
            <a:r>
              <a:rPr b="0" i="0" lang="en-US" sz="4800" u="none" cap="none" strike="noStrike">
                <a:solidFill>
                  <a:srgbClr val="FF9900"/>
                </a:solidFill>
                <a:latin typeface="Courier New"/>
                <a:ea typeface="Courier New"/>
                <a:cs typeface="Courier New"/>
                <a:sym typeface="Courier New"/>
              </a:rPr>
              <a:t>x</a:t>
            </a:r>
          </a:p>
        </p:txBody>
      </p:sp>
      <p:sp>
        <p:nvSpPr>
          <p:cNvPr id="495" name="Shape 495"/>
          <p:cNvSpPr txBox="1"/>
          <p:nvPr/>
        </p:nvSpPr>
        <p:spPr>
          <a:xfrm>
            <a:off x="992175" y="7874000"/>
            <a:ext cx="2341499" cy="7239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i="0" lang="en-US" sz="4200" u="none" cap="none" strike="noStrike">
                <a:solidFill>
                  <a:srgbClr val="FF9900"/>
                </a:solidFill>
                <a:latin typeface="Cabin"/>
                <a:ea typeface="Cabin"/>
                <a:cs typeface="Cabin"/>
                <a:sym typeface="Cabin"/>
              </a:rPr>
              <a:t>Variable</a:t>
            </a:r>
          </a:p>
        </p:txBody>
      </p:sp>
      <p:sp>
        <p:nvSpPr>
          <p:cNvPr id="496" name="Shape 496"/>
          <p:cNvSpPr txBox="1"/>
          <p:nvPr/>
        </p:nvSpPr>
        <p:spPr>
          <a:xfrm>
            <a:off x="4365625" y="7874000"/>
            <a:ext cx="2197200" cy="7239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4200" u="none" cap="none" strike="noStrike">
                <a:solidFill>
                  <a:srgbClr val="FFFFFF"/>
                </a:solidFill>
                <a:latin typeface="Cabin"/>
                <a:ea typeface="Cabin"/>
                <a:cs typeface="Cabin"/>
                <a:sym typeface="Cabin"/>
              </a:rPr>
              <a:t>Operator</a:t>
            </a:r>
          </a:p>
        </p:txBody>
      </p:sp>
      <p:sp>
        <p:nvSpPr>
          <p:cNvPr id="497" name="Shape 497"/>
          <p:cNvSpPr txBox="1"/>
          <p:nvPr/>
        </p:nvSpPr>
        <p:spPr>
          <a:xfrm>
            <a:off x="7750175" y="7924800"/>
            <a:ext cx="2108100" cy="7239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FF"/>
              </a:buClr>
              <a:buSzPct val="25000"/>
              <a:buFont typeface="Cabin"/>
              <a:buNone/>
            </a:pPr>
            <a:r>
              <a:rPr b="0" i="0" lang="en-US" sz="4200" u="none" cap="none" strike="noStrike">
                <a:solidFill>
                  <a:srgbClr val="00FFFF"/>
                </a:solidFill>
                <a:latin typeface="Cabin"/>
                <a:ea typeface="Cabin"/>
                <a:cs typeface="Cabin"/>
                <a:sym typeface="Cabin"/>
              </a:rPr>
              <a:t>Constant</a:t>
            </a:r>
          </a:p>
        </p:txBody>
      </p:sp>
      <p:sp>
        <p:nvSpPr>
          <p:cNvPr id="498" name="Shape 498"/>
          <p:cNvSpPr txBox="1"/>
          <p:nvPr/>
        </p:nvSpPr>
        <p:spPr>
          <a:xfrm>
            <a:off x="11398250" y="7924800"/>
            <a:ext cx="3489300" cy="7239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4200" u="none" cap="none" strike="noStrike">
                <a:solidFill>
                  <a:srgbClr val="FFFF00"/>
                </a:solidFill>
                <a:latin typeface="Cabin"/>
                <a:ea typeface="Cabin"/>
                <a:cs typeface="Cabin"/>
                <a:sym typeface="Cabin"/>
              </a:rPr>
              <a:t>Reserved Word</a:t>
            </a:r>
          </a:p>
        </p:txBody>
      </p:sp>
      <p:sp>
        <p:nvSpPr>
          <p:cNvPr id="499" name="Shape 499"/>
          <p:cNvSpPr txBox="1"/>
          <p:nvPr/>
        </p:nvSpPr>
        <p:spPr>
          <a:xfrm>
            <a:off x="7213600" y="2717800"/>
            <a:ext cx="8466000" cy="40385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5400" u="none" cap="none" strike="noStrike">
                <a:solidFill>
                  <a:schemeClr val="lt1"/>
                </a:solidFill>
                <a:latin typeface="Cabin"/>
                <a:ea typeface="Cabin"/>
                <a:cs typeface="Cabin"/>
                <a:sym typeface="Cabin"/>
              </a:rPr>
              <a:t>Assignment </a:t>
            </a:r>
            <a:r>
              <a:rPr lang="en-US" sz="5400">
                <a:solidFill>
                  <a:schemeClr val="lt1"/>
                </a:solidFill>
                <a:latin typeface="Cabin"/>
                <a:ea typeface="Cabin"/>
                <a:cs typeface="Cabin"/>
                <a:sym typeface="Cabin"/>
              </a:rPr>
              <a:t>s</a:t>
            </a:r>
            <a:r>
              <a:rPr b="0" i="0" lang="en-US" sz="5400" u="none" cap="none" strike="noStrike">
                <a:solidFill>
                  <a:schemeClr val="lt1"/>
                </a:solidFill>
                <a:latin typeface="Cabin"/>
                <a:ea typeface="Cabin"/>
                <a:cs typeface="Cabin"/>
                <a:sym typeface="Cabin"/>
              </a:rPr>
              <a:t>tatement</a:t>
            </a:r>
          </a:p>
          <a:p>
            <a:pPr indent="0" lvl="0" marL="0" marR="0" rtl="0" algn="l">
              <a:lnSpc>
                <a:spcPct val="100000"/>
              </a:lnSpc>
              <a:spcBef>
                <a:spcPts val="0"/>
              </a:spcBef>
              <a:spcAft>
                <a:spcPts val="0"/>
              </a:spcAft>
              <a:buClr>
                <a:schemeClr val="lt1"/>
              </a:buClr>
              <a:buSzPct val="25000"/>
              <a:buFont typeface="Cabin"/>
              <a:buNone/>
            </a:pPr>
            <a:r>
              <a:rPr b="0" i="0" lang="en-US" sz="5400" u="none" cap="none" strike="noStrike">
                <a:solidFill>
                  <a:schemeClr val="lt1"/>
                </a:solidFill>
                <a:latin typeface="Cabin"/>
                <a:ea typeface="Cabin"/>
                <a:cs typeface="Cabin"/>
                <a:sym typeface="Cabin"/>
              </a:rPr>
              <a:t>Assignment with expression</a:t>
            </a:r>
          </a:p>
          <a:p>
            <a:pPr indent="0" lvl="0" marL="0" marR="0" rtl="0" algn="l">
              <a:lnSpc>
                <a:spcPct val="100000"/>
              </a:lnSpc>
              <a:spcBef>
                <a:spcPts val="0"/>
              </a:spcBef>
              <a:spcAft>
                <a:spcPts val="0"/>
              </a:spcAft>
              <a:buClr>
                <a:schemeClr val="lt1"/>
              </a:buClr>
              <a:buSzPct val="25000"/>
              <a:buFont typeface="Cabin"/>
              <a:buNone/>
            </a:pPr>
            <a:r>
              <a:rPr b="0" i="0" lang="en-US" sz="5400" u="none" cap="none" strike="noStrike">
                <a:solidFill>
                  <a:schemeClr val="lt1"/>
                </a:solidFill>
                <a:latin typeface="Cabin"/>
                <a:ea typeface="Cabin"/>
                <a:cs typeface="Cabin"/>
                <a:sym typeface="Cabin"/>
              </a:rPr>
              <a:t>Print statement</a:t>
            </a:r>
          </a:p>
        </p:txBody>
      </p:sp>
      <p:cxnSp>
        <p:nvCxnSpPr>
          <p:cNvPr id="500" name="Shape 500"/>
          <p:cNvCxnSpPr/>
          <p:nvPr/>
        </p:nvCxnSpPr>
        <p:spPr>
          <a:xfrm flipH="1" rot="10800000">
            <a:off x="5308600" y="3886262"/>
            <a:ext cx="1330199" cy="17399"/>
          </a:xfrm>
          <a:prstGeom prst="straightConnector1">
            <a:avLst/>
          </a:prstGeom>
          <a:noFill/>
          <a:ln cap="rnd" cmpd="sng" w="63500">
            <a:solidFill>
              <a:schemeClr val="lt1"/>
            </a:solidFill>
            <a:prstDash val="solid"/>
            <a:miter/>
            <a:headEnd len="med" w="med" type="stealth"/>
            <a:tailEnd len="med" w="med" type="none"/>
          </a:ln>
        </p:spPr>
      </p:cxnSp>
      <p:cxnSp>
        <p:nvCxnSpPr>
          <p:cNvPr id="501" name="Shape 501"/>
          <p:cNvCxnSpPr/>
          <p:nvPr/>
        </p:nvCxnSpPr>
        <p:spPr>
          <a:xfrm flipH="1" rot="10800000">
            <a:off x="5816600" y="4734062"/>
            <a:ext cx="933599" cy="7800"/>
          </a:xfrm>
          <a:prstGeom prst="straightConnector1">
            <a:avLst/>
          </a:prstGeom>
          <a:noFill/>
          <a:ln cap="rnd" cmpd="sng" w="63500">
            <a:solidFill>
              <a:schemeClr val="lt1"/>
            </a:solidFill>
            <a:prstDash val="solid"/>
            <a:miter/>
            <a:headEnd len="med" w="med" type="stealth"/>
            <a:tailEnd len="med" w="med" type="none"/>
          </a:ln>
        </p:spPr>
      </p:cxnSp>
      <p:cxnSp>
        <p:nvCxnSpPr>
          <p:cNvPr id="502" name="Shape 502"/>
          <p:cNvCxnSpPr/>
          <p:nvPr/>
        </p:nvCxnSpPr>
        <p:spPr>
          <a:xfrm flipH="1" rot="10800000">
            <a:off x="5384800" y="5562662"/>
            <a:ext cx="1330199" cy="17399"/>
          </a:xfrm>
          <a:prstGeom prst="straightConnector1">
            <a:avLst/>
          </a:prstGeom>
          <a:noFill/>
          <a:ln cap="rnd" cmpd="sng" w="63500">
            <a:solidFill>
              <a:schemeClr val="lt1"/>
            </a:solidFill>
            <a:prstDash val="solid"/>
            <a:miter/>
            <a:headEnd len="med" w="med" type="stealth"/>
            <a:tailEnd len="med" w="med" type="none"/>
          </a:ln>
        </p:spPr>
      </p:cxn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6" name="Shape 506"/>
        <p:cNvGrpSpPr/>
        <p:nvPr/>
      </p:nvGrpSpPr>
      <p:grpSpPr>
        <a:xfrm>
          <a:off x="0" y="0"/>
          <a:ext cx="0" cy="0"/>
          <a:chOff x="0" y="0"/>
          <a:chExt cx="0" cy="0"/>
        </a:xfrm>
      </p:grpSpPr>
      <p:sp>
        <p:nvSpPr>
          <p:cNvPr id="507" name="Shape 507"/>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0" i="0" lang="en-US" sz="7400" u="none" cap="none" strike="noStrike">
                <a:solidFill>
                  <a:srgbClr val="FFFF00"/>
                </a:solidFill>
                <a:latin typeface="Cabin"/>
                <a:ea typeface="Cabin"/>
                <a:cs typeface="Cabin"/>
                <a:sym typeface="Cabin"/>
              </a:rPr>
              <a:t>Python Scripts</a:t>
            </a:r>
          </a:p>
        </p:txBody>
      </p:sp>
      <p:sp>
        <p:nvSpPr>
          <p:cNvPr id="508" name="Shape 508"/>
          <p:cNvSpPr txBox="1"/>
          <p:nvPr>
            <p:ph idx="1" type="body"/>
          </p:nvPr>
        </p:nvSpPr>
        <p:spPr>
          <a:xfrm>
            <a:off x="1155700" y="2603500"/>
            <a:ext cx="13931900" cy="5702299"/>
          </a:xfrm>
          <a:prstGeom prst="rect">
            <a:avLst/>
          </a:prstGeom>
          <a:noFill/>
          <a:ln>
            <a:noFill/>
          </a:ln>
        </p:spPr>
        <p:txBody>
          <a:bodyPr anchorCtr="0" anchor="ctr" bIns="38100" lIns="38100" rIns="38100" tIns="38100">
            <a:noAutofit/>
          </a:bodyPr>
          <a:lstStyle/>
          <a:p>
            <a:pPr indent="-380111" lvl="0" marL="749300" marR="0" rtl="0" algn="l">
              <a:lnSpc>
                <a:spcPct val="100000"/>
              </a:lnSpc>
              <a:spcBef>
                <a:spcPts val="0"/>
              </a:spcBef>
              <a:spcAft>
                <a:spcPts val="0"/>
              </a:spcAft>
              <a:buClr>
                <a:schemeClr val="lt1"/>
              </a:buClr>
              <a:buSzPct val="100000"/>
              <a:buFont typeface="Cabin"/>
              <a:buChar char="•"/>
            </a:pPr>
            <a:r>
              <a:rPr b="0" i="0" lang="en-US" sz="3400" u="none" cap="none" strike="noStrike">
                <a:solidFill>
                  <a:schemeClr val="lt1"/>
                </a:solidFill>
                <a:latin typeface="Cabin"/>
                <a:ea typeface="Cabin"/>
                <a:cs typeface="Cabin"/>
                <a:sym typeface="Cabin"/>
              </a:rPr>
              <a:t>Interactive Python is good for experiments and programs of 3-4 lines long.</a:t>
            </a:r>
          </a:p>
          <a:p>
            <a:pPr indent="-380111" lvl="0" marL="749300" marR="0" rtl="0" algn="l">
              <a:lnSpc>
                <a:spcPct val="100000"/>
              </a:lnSpc>
              <a:spcBef>
                <a:spcPts val="3500"/>
              </a:spcBef>
              <a:spcAft>
                <a:spcPts val="0"/>
              </a:spcAft>
              <a:buClr>
                <a:schemeClr val="lt1"/>
              </a:buClr>
              <a:buSzPct val="100000"/>
              <a:buFont typeface="Cabin"/>
              <a:buChar char="•"/>
            </a:pPr>
            <a:r>
              <a:rPr lang="en-US" sz="3400">
                <a:solidFill>
                  <a:schemeClr val="lt1"/>
                </a:solidFill>
                <a:latin typeface="Cabin"/>
                <a:ea typeface="Cabin"/>
                <a:cs typeface="Cabin"/>
                <a:sym typeface="Cabin"/>
              </a:rPr>
              <a:t>M</a:t>
            </a:r>
            <a:r>
              <a:rPr b="0" i="0" lang="en-US" sz="3400" u="none" cap="none" strike="noStrike">
                <a:solidFill>
                  <a:schemeClr val="lt1"/>
                </a:solidFill>
                <a:latin typeface="Cabin"/>
                <a:ea typeface="Cabin"/>
                <a:cs typeface="Cabin"/>
                <a:sym typeface="Cabin"/>
              </a:rPr>
              <a:t>ost programs are much longer, so we type them into a file and tell </a:t>
            </a:r>
            <a:r>
              <a:rPr lang="en-US" sz="3400">
                <a:solidFill>
                  <a:schemeClr val="lt1"/>
                </a:solidFill>
                <a:latin typeface="Cabin"/>
                <a:ea typeface="Cabin"/>
                <a:cs typeface="Cabin"/>
                <a:sym typeface="Cabin"/>
              </a:rPr>
              <a:t>P</a:t>
            </a:r>
            <a:r>
              <a:rPr b="0" i="0" lang="en-US" sz="3400" u="none" cap="none" strike="noStrike">
                <a:solidFill>
                  <a:schemeClr val="lt1"/>
                </a:solidFill>
                <a:latin typeface="Cabin"/>
                <a:ea typeface="Cabin"/>
                <a:cs typeface="Cabin"/>
                <a:sym typeface="Cabin"/>
              </a:rPr>
              <a:t>ython to run the commands in the file.</a:t>
            </a:r>
          </a:p>
          <a:p>
            <a:pPr indent="-380111" lvl="0" marL="749300" marR="0" rtl="0" algn="l">
              <a:lnSpc>
                <a:spcPct val="100000"/>
              </a:lnSpc>
              <a:spcBef>
                <a:spcPts val="3500"/>
              </a:spcBef>
              <a:spcAft>
                <a:spcPts val="0"/>
              </a:spcAft>
              <a:buClr>
                <a:schemeClr val="lt1"/>
              </a:buClr>
              <a:buSzPct val="100000"/>
              <a:buFont typeface="Cabin"/>
              <a:buChar char="•"/>
            </a:pPr>
            <a:r>
              <a:rPr b="0" i="0" lang="en-US" sz="3400" u="none" cap="none" strike="noStrike">
                <a:solidFill>
                  <a:schemeClr val="lt1"/>
                </a:solidFill>
                <a:latin typeface="Cabin"/>
                <a:ea typeface="Cabin"/>
                <a:cs typeface="Cabin"/>
                <a:sym typeface="Cabin"/>
              </a:rPr>
              <a:t>In a sense, we are </a:t>
            </a:r>
            <a:r>
              <a:rPr b="0" i="0" lang="en-US" sz="3400" u="none" cap="none" strike="noStrike">
                <a:solidFill>
                  <a:schemeClr val="lt1"/>
                </a:solidFill>
                <a:latin typeface="Arial"/>
                <a:ea typeface="Arial"/>
                <a:cs typeface="Arial"/>
                <a:sym typeface="Arial"/>
              </a:rPr>
              <a:t>“</a:t>
            </a:r>
            <a:r>
              <a:rPr b="0" i="0" lang="en-US" sz="3400" u="none" cap="none" strike="noStrike">
                <a:solidFill>
                  <a:schemeClr val="lt1"/>
                </a:solidFill>
                <a:latin typeface="Cabin"/>
                <a:ea typeface="Cabin"/>
                <a:cs typeface="Cabin"/>
                <a:sym typeface="Cabin"/>
              </a:rPr>
              <a:t>giving Python a script</a:t>
            </a:r>
            <a:r>
              <a:rPr b="0" i="0" lang="en-US" sz="3400" u="none" cap="none" strike="noStrike">
                <a:solidFill>
                  <a:schemeClr val="lt1"/>
                </a:solidFill>
                <a:latin typeface="Arial"/>
                <a:ea typeface="Arial"/>
                <a:cs typeface="Arial"/>
                <a:sym typeface="Arial"/>
              </a:rPr>
              <a:t>”.</a:t>
            </a:r>
          </a:p>
          <a:p>
            <a:pPr indent="-380111" lvl="0" marL="749300" marR="0" rtl="0" algn="l">
              <a:lnSpc>
                <a:spcPct val="100000"/>
              </a:lnSpc>
              <a:spcBef>
                <a:spcPts val="3500"/>
              </a:spcBef>
              <a:spcAft>
                <a:spcPts val="0"/>
              </a:spcAft>
              <a:buClr>
                <a:schemeClr val="lt1"/>
              </a:buClr>
              <a:buSzPct val="100000"/>
              <a:buFont typeface="Cabin"/>
              <a:buChar char="•"/>
            </a:pPr>
            <a:r>
              <a:rPr b="0" i="0" lang="en-US" sz="3400" u="none" cap="none" strike="noStrike">
                <a:solidFill>
                  <a:schemeClr val="lt1"/>
                </a:solidFill>
                <a:latin typeface="Cabin"/>
                <a:ea typeface="Cabin"/>
                <a:cs typeface="Cabin"/>
                <a:sym typeface="Cabin"/>
              </a:rPr>
              <a:t>As a convention, we add </a:t>
            </a:r>
            <a:r>
              <a:rPr b="0" i="0" lang="en-US" sz="3400" u="none" cap="none" strike="noStrike">
                <a:solidFill>
                  <a:schemeClr val="lt1"/>
                </a:solidFill>
                <a:latin typeface="Arial"/>
                <a:ea typeface="Arial"/>
                <a:cs typeface="Arial"/>
                <a:sym typeface="Arial"/>
              </a:rPr>
              <a:t>“</a:t>
            </a:r>
            <a:r>
              <a:rPr b="0" i="0" lang="en-US" sz="3400" u="none" cap="none" strike="noStrike">
                <a:solidFill>
                  <a:schemeClr val="lt1"/>
                </a:solidFill>
                <a:latin typeface="Cabin"/>
                <a:ea typeface="Cabin"/>
                <a:cs typeface="Cabin"/>
                <a:sym typeface="Cabin"/>
              </a:rPr>
              <a:t>.py</a:t>
            </a:r>
            <a:r>
              <a:rPr b="0" i="0" lang="en-US" sz="3400" u="none" cap="none" strike="noStrike">
                <a:solidFill>
                  <a:schemeClr val="lt1"/>
                </a:solidFill>
                <a:latin typeface="Arial"/>
                <a:ea typeface="Arial"/>
                <a:cs typeface="Arial"/>
                <a:sym typeface="Arial"/>
              </a:rPr>
              <a:t>”</a:t>
            </a:r>
            <a:r>
              <a:rPr b="0" i="0" lang="en-US" sz="3400" u="none" cap="none" strike="noStrike">
                <a:solidFill>
                  <a:schemeClr val="lt1"/>
                </a:solidFill>
                <a:latin typeface="Cabin"/>
                <a:ea typeface="Cabin"/>
                <a:cs typeface="Cabin"/>
                <a:sym typeface="Cabin"/>
              </a:rPr>
              <a:t> as the suffix on the end of these files to indicate they contain Python.</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2" name="Shape 512"/>
        <p:cNvGrpSpPr/>
        <p:nvPr/>
      </p:nvGrpSpPr>
      <p:grpSpPr>
        <a:xfrm>
          <a:off x="0" y="0"/>
          <a:ext cx="0" cy="0"/>
          <a:chOff x="0" y="0"/>
          <a:chExt cx="0" cy="0"/>
        </a:xfrm>
      </p:grpSpPr>
      <p:sp>
        <p:nvSpPr>
          <p:cNvPr id="513" name="Shape 513"/>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i="0" lang="en-US" sz="7400" u="none" cap="none" strike="noStrike">
                <a:solidFill>
                  <a:srgbClr val="FFFF00"/>
                </a:solidFill>
                <a:latin typeface="Cabin"/>
                <a:ea typeface="Cabin"/>
                <a:cs typeface="Cabin"/>
                <a:sym typeface="Cabin"/>
              </a:rPr>
              <a:t>Interactive versus Script</a:t>
            </a:r>
          </a:p>
        </p:txBody>
      </p:sp>
      <p:sp>
        <p:nvSpPr>
          <p:cNvPr id="514" name="Shape 514"/>
          <p:cNvSpPr txBox="1"/>
          <p:nvPr>
            <p:ph idx="1" type="body"/>
          </p:nvPr>
        </p:nvSpPr>
        <p:spPr>
          <a:xfrm>
            <a:off x="1155700" y="2603500"/>
            <a:ext cx="13931900" cy="5702299"/>
          </a:xfrm>
          <a:prstGeom prst="rect">
            <a:avLst/>
          </a:prstGeom>
          <a:noFill/>
          <a:ln>
            <a:noFill/>
          </a:ln>
        </p:spPr>
        <p:txBody>
          <a:bodyPr anchorCtr="0" anchor="ctr" bIns="38100" lIns="38100" rIns="38100" tIns="38100">
            <a:noAutofit/>
          </a:bodyPr>
          <a:lstStyle/>
          <a:p>
            <a:pPr indent="-533400" lvl="0" marL="749300" marR="0" rtl="0" algn="l">
              <a:lnSpc>
                <a:spcPct val="100000"/>
              </a:lnSpc>
              <a:spcBef>
                <a:spcPts val="0"/>
              </a:spcBef>
              <a:spcAft>
                <a:spcPts val="0"/>
              </a:spcAft>
              <a:buClr>
                <a:srgbClr val="FFFF00"/>
              </a:buClr>
              <a:buSzPct val="171000"/>
              <a:buFont typeface="Cabin"/>
              <a:buChar char="•"/>
            </a:pPr>
            <a:r>
              <a:rPr b="0" i="0" lang="en-US" sz="3400" u="none" cap="none" strike="noStrike">
                <a:solidFill>
                  <a:srgbClr val="FFFF00"/>
                </a:solidFill>
                <a:latin typeface="Cabin"/>
                <a:ea typeface="Cabin"/>
                <a:cs typeface="Cabin"/>
                <a:sym typeface="Cabin"/>
              </a:rPr>
              <a:t>Interactive</a:t>
            </a:r>
          </a:p>
          <a:p>
            <a:pPr indent="-533400" lvl="1" marL="1041400" marR="0" rtl="0" algn="l">
              <a:lnSpc>
                <a:spcPct val="100000"/>
              </a:lnSpc>
              <a:spcBef>
                <a:spcPts val="3500"/>
              </a:spcBef>
              <a:spcAft>
                <a:spcPts val="0"/>
              </a:spcAft>
              <a:buClr>
                <a:schemeClr val="lt1"/>
              </a:buClr>
              <a:buSzPct val="171000"/>
              <a:buFont typeface="Cabin"/>
            </a:pPr>
            <a:r>
              <a:rPr b="0" i="0" lang="en-US" sz="3400" u="none" cap="none" strike="noStrike">
                <a:solidFill>
                  <a:schemeClr val="lt1"/>
                </a:solidFill>
                <a:latin typeface="Cabin"/>
                <a:ea typeface="Cabin"/>
                <a:cs typeface="Cabin"/>
                <a:sym typeface="Cabin"/>
              </a:rPr>
              <a:t>You type directly to Python one line at a time and it responds</a:t>
            </a:r>
          </a:p>
          <a:p>
            <a:pPr indent="-533400" lvl="0" marL="749300" marR="0" rtl="0" algn="l">
              <a:lnSpc>
                <a:spcPct val="100000"/>
              </a:lnSpc>
              <a:spcBef>
                <a:spcPts val="3500"/>
              </a:spcBef>
              <a:spcAft>
                <a:spcPts val="0"/>
              </a:spcAft>
              <a:buClr>
                <a:srgbClr val="FFFF00"/>
              </a:buClr>
              <a:buSzPct val="171000"/>
              <a:buFont typeface="Cabin"/>
              <a:buChar char="•"/>
            </a:pPr>
            <a:r>
              <a:rPr b="0" i="0" lang="en-US" sz="3400" u="none" cap="none" strike="noStrike">
                <a:solidFill>
                  <a:srgbClr val="FFFF00"/>
                </a:solidFill>
                <a:latin typeface="Cabin"/>
                <a:ea typeface="Cabin"/>
                <a:cs typeface="Cabin"/>
                <a:sym typeface="Cabin"/>
              </a:rPr>
              <a:t>Script</a:t>
            </a:r>
          </a:p>
          <a:p>
            <a:pPr indent="-533400" lvl="1" marL="1041400" marR="0" rtl="0" algn="l">
              <a:lnSpc>
                <a:spcPct val="100000"/>
              </a:lnSpc>
              <a:spcBef>
                <a:spcPts val="3500"/>
              </a:spcBef>
              <a:spcAft>
                <a:spcPts val="0"/>
              </a:spcAft>
              <a:buClr>
                <a:schemeClr val="lt1"/>
              </a:buClr>
              <a:buSzPct val="171000"/>
              <a:buFont typeface="Cabin"/>
            </a:pPr>
            <a:r>
              <a:rPr b="0" i="0" lang="en-US" sz="3400" u="none" cap="none" strike="noStrike">
                <a:solidFill>
                  <a:schemeClr val="lt1"/>
                </a:solidFill>
                <a:latin typeface="Cabin"/>
                <a:ea typeface="Cabin"/>
                <a:cs typeface="Cabin"/>
                <a:sym typeface="Cabin"/>
              </a:rPr>
              <a:t>You enter a sequence of statements (lines) into a file using a text editor and tell Python to execute the statements in the file</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8" name="Shape 518"/>
        <p:cNvGrpSpPr/>
        <p:nvPr/>
      </p:nvGrpSpPr>
      <p:grpSpPr>
        <a:xfrm>
          <a:off x="0" y="0"/>
          <a:ext cx="0" cy="0"/>
          <a:chOff x="0" y="0"/>
          <a:chExt cx="0" cy="0"/>
        </a:xfrm>
      </p:grpSpPr>
      <p:sp>
        <p:nvSpPr>
          <p:cNvPr id="519" name="Shape 519"/>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i="0" lang="en-US" sz="7600" u="none" cap="none" strike="noStrike">
                <a:solidFill>
                  <a:srgbClr val="FFFF00"/>
                </a:solidFill>
                <a:latin typeface="Cabin"/>
                <a:ea typeface="Cabin"/>
                <a:cs typeface="Cabin"/>
                <a:sym typeface="Cabin"/>
              </a:rPr>
              <a:t>Program Steps or Program Flow</a:t>
            </a:r>
          </a:p>
        </p:txBody>
      </p:sp>
      <p:sp>
        <p:nvSpPr>
          <p:cNvPr id="520" name="Shape 520"/>
          <p:cNvSpPr txBox="1"/>
          <p:nvPr>
            <p:ph idx="1" type="body"/>
          </p:nvPr>
        </p:nvSpPr>
        <p:spPr>
          <a:xfrm>
            <a:off x="1155700" y="2603500"/>
            <a:ext cx="13931900" cy="5702299"/>
          </a:xfrm>
          <a:prstGeom prst="rect">
            <a:avLst/>
          </a:prstGeom>
          <a:noFill/>
          <a:ln>
            <a:noFill/>
          </a:ln>
        </p:spPr>
        <p:txBody>
          <a:bodyPr anchorCtr="0" anchor="ctr" bIns="38100" lIns="38100" rIns="38100" tIns="38100">
            <a:noAutofit/>
          </a:bodyPr>
          <a:lstStyle/>
          <a:p>
            <a:pPr indent="-533400" lvl="0" marL="749300" marR="0" rtl="0" algn="l">
              <a:lnSpc>
                <a:spcPct val="100000"/>
              </a:lnSpc>
              <a:spcBef>
                <a:spcPts val="0"/>
              </a:spcBef>
              <a:spcAft>
                <a:spcPts val="0"/>
              </a:spcAft>
              <a:buClr>
                <a:schemeClr val="lt1"/>
              </a:buClr>
              <a:buSzPct val="171000"/>
              <a:buFont typeface="Cabin"/>
              <a:buChar char="•"/>
            </a:pPr>
            <a:r>
              <a:rPr b="0" i="0" lang="en-US" sz="3600" u="none" cap="none" strike="noStrike">
                <a:solidFill>
                  <a:schemeClr val="lt1"/>
                </a:solidFill>
                <a:latin typeface="Cabin"/>
                <a:ea typeface="Cabin"/>
                <a:cs typeface="Cabin"/>
                <a:sym typeface="Cabin"/>
              </a:rPr>
              <a:t>Like a recipe or installation instructions, a program is a </a:t>
            </a:r>
            <a:r>
              <a:rPr b="0" i="0" lang="en-US" sz="3600" u="none" cap="none" strike="noStrike">
                <a:solidFill>
                  <a:srgbClr val="FFFF00"/>
                </a:solidFill>
                <a:latin typeface="Cabin"/>
                <a:ea typeface="Cabin"/>
                <a:cs typeface="Cabin"/>
                <a:sym typeface="Cabin"/>
              </a:rPr>
              <a:t>sequence</a:t>
            </a:r>
            <a:r>
              <a:rPr b="0" i="0" lang="en-US" sz="3600" u="none" cap="none" strike="noStrike">
                <a:solidFill>
                  <a:schemeClr val="lt1"/>
                </a:solidFill>
                <a:latin typeface="Cabin"/>
                <a:ea typeface="Cabin"/>
                <a:cs typeface="Cabin"/>
                <a:sym typeface="Cabin"/>
              </a:rPr>
              <a:t> of steps to be done in order.</a:t>
            </a:r>
          </a:p>
          <a:p>
            <a:pPr indent="-533400" lvl="0" marL="749300" marR="0" rtl="0" algn="l">
              <a:lnSpc>
                <a:spcPct val="100000"/>
              </a:lnSpc>
              <a:spcBef>
                <a:spcPts val="3500"/>
              </a:spcBef>
              <a:spcAft>
                <a:spcPts val="0"/>
              </a:spcAft>
              <a:buClr>
                <a:schemeClr val="lt1"/>
              </a:buClr>
              <a:buSzPct val="171000"/>
              <a:buFont typeface="Cabin"/>
              <a:buChar char="•"/>
            </a:pPr>
            <a:r>
              <a:rPr b="0" i="0" lang="en-US" sz="3600" u="none" cap="none" strike="noStrike">
                <a:solidFill>
                  <a:schemeClr val="lt1"/>
                </a:solidFill>
                <a:latin typeface="Cabin"/>
                <a:ea typeface="Cabin"/>
                <a:cs typeface="Cabin"/>
                <a:sym typeface="Cabin"/>
              </a:rPr>
              <a:t>Some steps are </a:t>
            </a:r>
            <a:r>
              <a:rPr b="0" i="0" lang="en-US" sz="3600" u="none" cap="none" strike="noStrike">
                <a:solidFill>
                  <a:srgbClr val="FFFF00"/>
                </a:solidFill>
                <a:latin typeface="Cabin"/>
                <a:ea typeface="Cabin"/>
                <a:cs typeface="Cabin"/>
                <a:sym typeface="Cabin"/>
              </a:rPr>
              <a:t>conditional</a:t>
            </a:r>
            <a:r>
              <a:rPr b="0" i="0" lang="en-US" sz="3600" u="none" cap="none" strike="noStrike">
                <a:solidFill>
                  <a:schemeClr val="lt1"/>
                </a:solidFill>
                <a:latin typeface="Cabin"/>
                <a:ea typeface="Cabin"/>
                <a:cs typeface="Cabin"/>
                <a:sym typeface="Cabin"/>
              </a:rPr>
              <a:t> - they may be skipped.</a:t>
            </a:r>
          </a:p>
          <a:p>
            <a:pPr indent="-533400" lvl="0" marL="749300" marR="0" rtl="0" algn="l">
              <a:lnSpc>
                <a:spcPct val="100000"/>
              </a:lnSpc>
              <a:spcBef>
                <a:spcPts val="3500"/>
              </a:spcBef>
              <a:spcAft>
                <a:spcPts val="0"/>
              </a:spcAft>
              <a:buClr>
                <a:schemeClr val="lt1"/>
              </a:buClr>
              <a:buSzPct val="171000"/>
              <a:buFont typeface="Cabin"/>
              <a:buChar char="•"/>
            </a:pPr>
            <a:r>
              <a:rPr b="0" i="0" lang="en-US" sz="3600" u="none" cap="none" strike="noStrike">
                <a:solidFill>
                  <a:schemeClr val="lt1"/>
                </a:solidFill>
                <a:latin typeface="Cabin"/>
                <a:ea typeface="Cabin"/>
                <a:cs typeface="Cabin"/>
                <a:sym typeface="Cabin"/>
              </a:rPr>
              <a:t>Sometimes a step or group of steps are to be </a:t>
            </a:r>
            <a:r>
              <a:rPr b="0" i="0" lang="en-US" sz="3600" u="none" cap="none" strike="noStrike">
                <a:solidFill>
                  <a:srgbClr val="FFFF00"/>
                </a:solidFill>
                <a:latin typeface="Cabin"/>
                <a:ea typeface="Cabin"/>
                <a:cs typeface="Cabin"/>
                <a:sym typeface="Cabin"/>
              </a:rPr>
              <a:t>repeated</a:t>
            </a:r>
            <a:r>
              <a:rPr b="0" i="0" lang="en-US" sz="3600" u="none" cap="none" strike="noStrike">
                <a:solidFill>
                  <a:schemeClr val="lt1"/>
                </a:solidFill>
                <a:latin typeface="Cabin"/>
                <a:ea typeface="Cabin"/>
                <a:cs typeface="Cabin"/>
                <a:sym typeface="Cabin"/>
              </a:rPr>
              <a:t>.</a:t>
            </a:r>
          </a:p>
          <a:p>
            <a:pPr indent="-533400" lvl="0" marL="749300" marR="0" rtl="0" algn="l">
              <a:lnSpc>
                <a:spcPct val="100000"/>
              </a:lnSpc>
              <a:spcBef>
                <a:spcPts val="3500"/>
              </a:spcBef>
              <a:spcAft>
                <a:spcPts val="0"/>
              </a:spcAft>
              <a:buClr>
                <a:schemeClr val="lt1"/>
              </a:buClr>
              <a:buSzPct val="171000"/>
              <a:buFont typeface="Cabin"/>
              <a:buChar char="•"/>
            </a:pPr>
            <a:r>
              <a:rPr b="0" i="0" lang="en-US" sz="3600" u="none" cap="none" strike="noStrike">
                <a:solidFill>
                  <a:schemeClr val="lt1"/>
                </a:solidFill>
                <a:latin typeface="Cabin"/>
                <a:ea typeface="Cabin"/>
                <a:cs typeface="Cabin"/>
                <a:sym typeface="Cabin"/>
              </a:rPr>
              <a:t>Sometimes we store a set of steps to be used over and over as needed several places throughout the program (Chapter 4).</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4" name="Shape 524"/>
        <p:cNvGrpSpPr/>
        <p:nvPr/>
      </p:nvGrpSpPr>
      <p:grpSpPr>
        <a:xfrm>
          <a:off x="0" y="0"/>
          <a:ext cx="0" cy="0"/>
          <a:chOff x="0" y="0"/>
          <a:chExt cx="0" cy="0"/>
        </a:xfrm>
      </p:grpSpPr>
      <p:sp>
        <p:nvSpPr>
          <p:cNvPr id="525" name="Shape 525"/>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0" i="0" lang="en-US" sz="7600" u="none" cap="none" strike="noStrike">
                <a:solidFill>
                  <a:srgbClr val="FFFF00"/>
                </a:solidFill>
                <a:latin typeface="Cabin"/>
                <a:ea typeface="Cabin"/>
                <a:cs typeface="Cabin"/>
                <a:sym typeface="Cabin"/>
              </a:rPr>
              <a:t>Sequential Steps</a:t>
            </a:r>
          </a:p>
        </p:txBody>
      </p:sp>
      <p:sp>
        <p:nvSpPr>
          <p:cNvPr id="526" name="Shape 526"/>
          <p:cNvSpPr txBox="1"/>
          <p:nvPr/>
        </p:nvSpPr>
        <p:spPr>
          <a:xfrm>
            <a:off x="6859571" y="3073400"/>
            <a:ext cx="2177699" cy="3268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Program:</a:t>
            </a:r>
          </a:p>
          <a:p>
            <a:pPr indent="0" lvl="0" marL="0" marR="0" rtl="0" algn="ctr">
              <a:lnSpc>
                <a:spcPct val="100000"/>
              </a:lnSpc>
              <a:spcBef>
                <a:spcPts val="0"/>
              </a:spcBef>
              <a:spcAft>
                <a:spcPts val="0"/>
              </a:spcAft>
              <a:buNone/>
            </a:pPr>
            <a:r>
              <a:t/>
            </a:r>
            <a:endParaRPr b="0" i="0" sz="3600" u="none" cap="none" strike="noStrike">
              <a:solidFill>
                <a:srgbClr val="FF7F00"/>
              </a:solidFill>
              <a:latin typeface="Cabin"/>
              <a:ea typeface="Cabin"/>
              <a:cs typeface="Cabin"/>
              <a:sym typeface="Cabin"/>
            </a:endParaRPr>
          </a:p>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00FF00"/>
                </a:solidFill>
                <a:latin typeface="Cabin"/>
                <a:ea typeface="Cabin"/>
                <a:cs typeface="Cabin"/>
                <a:sym typeface="Cabin"/>
              </a:rPr>
              <a:t>x = 2</a:t>
            </a:r>
          </a:p>
          <a:p>
            <a:pPr indent="0" lvl="0" marL="0" marR="0" rtl="0" algn="l">
              <a:lnSpc>
                <a:spcPct val="100000"/>
              </a:lnSpc>
              <a:spcBef>
                <a:spcPts val="0"/>
              </a:spcBef>
              <a:spcAft>
                <a:spcPts val="0"/>
              </a:spcAft>
              <a:buClr>
                <a:srgbClr val="FFFF00"/>
              </a:buClr>
              <a:buSzPct val="25000"/>
              <a:buFont typeface="Cabin"/>
              <a:buNone/>
            </a:pPr>
            <a:r>
              <a:rPr b="0" i="0" lang="en-US" sz="3600" u="none" cap="none" strike="noStrike">
                <a:solidFill>
                  <a:srgbClr val="FFFF00"/>
                </a:solidFill>
                <a:latin typeface="Cabin"/>
                <a:ea typeface="Cabin"/>
                <a:cs typeface="Cabin"/>
                <a:sym typeface="Cabin"/>
              </a:rPr>
              <a:t>print</a:t>
            </a:r>
            <a:r>
              <a:rPr b="0" i="0" lang="en-US" sz="3600" u="none" cap="none" strike="noStrike">
                <a:solidFill>
                  <a:srgbClr val="FF7F00"/>
                </a:solidFill>
                <a:latin typeface="Cabin"/>
                <a:ea typeface="Cabin"/>
                <a:cs typeface="Cabin"/>
                <a:sym typeface="Cabin"/>
              </a:rPr>
              <a:t> </a:t>
            </a:r>
            <a:r>
              <a:rPr b="0" i="0" lang="en-US" sz="3600" u="none" cap="none" strike="noStrike">
                <a:solidFill>
                  <a:srgbClr val="00FF00"/>
                </a:solidFill>
                <a:latin typeface="Cabin"/>
                <a:ea typeface="Cabin"/>
                <a:cs typeface="Cabin"/>
                <a:sym typeface="Cabin"/>
              </a:rPr>
              <a:t>x</a:t>
            </a:r>
          </a:p>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00FF00"/>
                </a:solidFill>
                <a:latin typeface="Cabin"/>
                <a:ea typeface="Cabin"/>
                <a:cs typeface="Cabin"/>
                <a:sym typeface="Cabin"/>
              </a:rPr>
              <a:t>x = x + 2</a:t>
            </a:r>
          </a:p>
          <a:p>
            <a:pPr indent="0" lvl="0" marL="0" marR="0" rtl="0" algn="l">
              <a:lnSpc>
                <a:spcPct val="100000"/>
              </a:lnSpc>
              <a:spcBef>
                <a:spcPts val="0"/>
              </a:spcBef>
              <a:spcAft>
                <a:spcPts val="0"/>
              </a:spcAft>
              <a:buClr>
                <a:srgbClr val="FFFF00"/>
              </a:buClr>
              <a:buSzPct val="25000"/>
              <a:buFont typeface="Cabin"/>
              <a:buNone/>
            </a:pPr>
            <a:r>
              <a:rPr b="0" i="0" lang="en-US" sz="3600" u="none" cap="none" strike="noStrike">
                <a:solidFill>
                  <a:srgbClr val="FFFF00"/>
                </a:solidFill>
                <a:latin typeface="Cabin"/>
                <a:ea typeface="Cabin"/>
                <a:cs typeface="Cabin"/>
                <a:sym typeface="Cabin"/>
              </a:rPr>
              <a:t>print</a:t>
            </a:r>
            <a:r>
              <a:rPr b="0" i="0" lang="en-US" sz="3600" u="none" cap="none" strike="noStrike">
                <a:solidFill>
                  <a:srgbClr val="FF7F00"/>
                </a:solidFill>
                <a:latin typeface="Cabin"/>
                <a:ea typeface="Cabin"/>
                <a:cs typeface="Cabin"/>
                <a:sym typeface="Cabin"/>
              </a:rPr>
              <a:t> </a:t>
            </a:r>
            <a:r>
              <a:rPr b="0" i="0" lang="en-US" sz="3600" u="none" cap="none" strike="noStrike">
                <a:solidFill>
                  <a:srgbClr val="00FF00"/>
                </a:solidFill>
                <a:latin typeface="Cabin"/>
                <a:ea typeface="Cabin"/>
                <a:cs typeface="Cabin"/>
                <a:sym typeface="Cabin"/>
              </a:rPr>
              <a:t>x</a:t>
            </a:r>
          </a:p>
        </p:txBody>
      </p:sp>
      <p:sp>
        <p:nvSpPr>
          <p:cNvPr id="527" name="Shape 527"/>
          <p:cNvSpPr txBox="1"/>
          <p:nvPr/>
        </p:nvSpPr>
        <p:spPr>
          <a:xfrm>
            <a:off x="11812570" y="3656000"/>
            <a:ext cx="1993800" cy="21320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Output:</a:t>
            </a:r>
          </a:p>
          <a:p>
            <a:pPr indent="0" lvl="0" marL="0" marR="0" rtl="0" algn="ctr">
              <a:lnSpc>
                <a:spcPct val="100000"/>
              </a:lnSpc>
              <a:spcBef>
                <a:spcPts val="0"/>
              </a:spcBef>
              <a:spcAft>
                <a:spcPts val="0"/>
              </a:spcAft>
              <a:buNone/>
            </a:pPr>
            <a:r>
              <a:t/>
            </a:r>
            <a:endParaRPr b="0" i="0" sz="3600" u="none" cap="none" strike="noStrike">
              <a:solidFill>
                <a:schemeClr val="lt1"/>
              </a:solidFill>
              <a:latin typeface="Cabin"/>
              <a:ea typeface="Cabin"/>
              <a:cs typeface="Cabin"/>
              <a:sym typeface="Cabin"/>
            </a:endParaRPr>
          </a:p>
          <a:p>
            <a:pPr indent="0" lvl="0" marL="0" marR="0" rtl="0" algn="l">
              <a:lnSpc>
                <a:spcPct val="100000"/>
              </a:lnSpc>
              <a:spcBef>
                <a:spcPts val="0"/>
              </a:spcBef>
              <a:spcAft>
                <a:spcPts val="0"/>
              </a:spcAft>
              <a:buClr>
                <a:srgbClr val="FF00FF"/>
              </a:buClr>
              <a:buSzPct val="25000"/>
              <a:buFont typeface="Cabin"/>
              <a:buNone/>
            </a:pPr>
            <a:r>
              <a:rPr b="0" i="0" lang="en-US" sz="3600" u="none" cap="none" strike="noStrike">
                <a:solidFill>
                  <a:srgbClr val="FFFF00"/>
                </a:solidFill>
                <a:latin typeface="Cabin"/>
                <a:ea typeface="Cabin"/>
                <a:cs typeface="Cabin"/>
                <a:sym typeface="Cabin"/>
              </a:rPr>
              <a:t>2</a:t>
            </a:r>
          </a:p>
          <a:p>
            <a:pPr indent="0" lvl="0" marL="0" marR="0" rtl="0" algn="l">
              <a:lnSpc>
                <a:spcPct val="100000"/>
              </a:lnSpc>
              <a:spcBef>
                <a:spcPts val="0"/>
              </a:spcBef>
              <a:spcAft>
                <a:spcPts val="0"/>
              </a:spcAft>
              <a:buClr>
                <a:srgbClr val="FF00FF"/>
              </a:buClr>
              <a:buSzPct val="25000"/>
              <a:buFont typeface="Cabin"/>
              <a:buNone/>
            </a:pPr>
            <a:r>
              <a:rPr b="0" i="0" lang="en-US" sz="3600" u="none" cap="none" strike="noStrike">
                <a:solidFill>
                  <a:srgbClr val="FFFF00"/>
                </a:solidFill>
                <a:latin typeface="Cabin"/>
                <a:ea typeface="Cabin"/>
                <a:cs typeface="Cabin"/>
                <a:sym typeface="Cabin"/>
              </a:rPr>
              <a:t>4</a:t>
            </a:r>
          </a:p>
        </p:txBody>
      </p:sp>
      <p:sp>
        <p:nvSpPr>
          <p:cNvPr id="528" name="Shape 528"/>
          <p:cNvSpPr txBox="1"/>
          <p:nvPr/>
        </p:nvSpPr>
        <p:spPr>
          <a:xfrm>
            <a:off x="1587500" y="3073400"/>
            <a:ext cx="2743199" cy="596900"/>
          </a:xfrm>
          <a:prstGeom prst="rect">
            <a:avLst/>
          </a:prstGeom>
          <a:noFill/>
          <a:ln cap="flat" cmpd="sng" w="76200">
            <a:solidFill>
              <a:srgbClr val="00FF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500" u="none" cap="none" strike="noStrike">
                <a:solidFill>
                  <a:schemeClr val="lt1"/>
                </a:solidFill>
                <a:latin typeface="Cabin"/>
                <a:ea typeface="Cabin"/>
                <a:cs typeface="Cabin"/>
                <a:sym typeface="Cabin"/>
              </a:rPr>
              <a:t>x = 2</a:t>
            </a:r>
          </a:p>
        </p:txBody>
      </p:sp>
      <p:sp>
        <p:nvSpPr>
          <p:cNvPr id="529" name="Shape 529"/>
          <p:cNvSpPr txBox="1"/>
          <p:nvPr/>
        </p:nvSpPr>
        <p:spPr>
          <a:xfrm>
            <a:off x="1587500" y="4178300"/>
            <a:ext cx="2743199" cy="596900"/>
          </a:xfrm>
          <a:prstGeom prst="rect">
            <a:avLst/>
          </a:prstGeom>
          <a:noFill/>
          <a:ln cap="flat" cmpd="sng" w="76200">
            <a:solidFill>
              <a:srgbClr val="00FF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500" u="none" cap="none" strike="noStrike">
                <a:solidFill>
                  <a:schemeClr val="lt1"/>
                </a:solidFill>
                <a:latin typeface="Cabin"/>
                <a:ea typeface="Cabin"/>
                <a:cs typeface="Cabin"/>
                <a:sym typeface="Cabin"/>
              </a:rPr>
              <a:t>print x</a:t>
            </a:r>
          </a:p>
        </p:txBody>
      </p:sp>
      <p:cxnSp>
        <p:nvCxnSpPr>
          <p:cNvPr id="530" name="Shape 530"/>
          <p:cNvCxnSpPr/>
          <p:nvPr/>
        </p:nvCxnSpPr>
        <p:spPr>
          <a:xfrm rot="10800000">
            <a:off x="2940049" y="3656011"/>
            <a:ext cx="14287" cy="566736"/>
          </a:xfrm>
          <a:prstGeom prst="straightConnector1">
            <a:avLst/>
          </a:prstGeom>
          <a:noFill/>
          <a:ln cap="rnd" cmpd="sng" w="76200">
            <a:solidFill>
              <a:srgbClr val="00FFFF"/>
            </a:solidFill>
            <a:prstDash val="solid"/>
            <a:miter/>
            <a:headEnd len="med" w="med" type="stealth"/>
            <a:tailEnd len="med" w="med" type="none"/>
          </a:ln>
        </p:spPr>
      </p:cxnSp>
      <p:sp>
        <p:nvSpPr>
          <p:cNvPr id="531" name="Shape 531"/>
          <p:cNvSpPr txBox="1"/>
          <p:nvPr/>
        </p:nvSpPr>
        <p:spPr>
          <a:xfrm>
            <a:off x="1587500" y="5245100"/>
            <a:ext cx="2743199" cy="596900"/>
          </a:xfrm>
          <a:prstGeom prst="rect">
            <a:avLst/>
          </a:prstGeom>
          <a:noFill/>
          <a:ln cap="flat" cmpd="sng" w="76200">
            <a:solidFill>
              <a:srgbClr val="00FF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500" u="none" cap="none" strike="noStrike">
                <a:solidFill>
                  <a:schemeClr val="lt1"/>
                </a:solidFill>
                <a:latin typeface="Cabin"/>
                <a:ea typeface="Cabin"/>
                <a:cs typeface="Cabin"/>
                <a:sym typeface="Cabin"/>
              </a:rPr>
              <a:t>x = x + 2</a:t>
            </a:r>
          </a:p>
        </p:txBody>
      </p:sp>
      <p:cxnSp>
        <p:nvCxnSpPr>
          <p:cNvPr id="532" name="Shape 532"/>
          <p:cNvCxnSpPr/>
          <p:nvPr/>
        </p:nvCxnSpPr>
        <p:spPr>
          <a:xfrm rot="10800000">
            <a:off x="2940049" y="4722811"/>
            <a:ext cx="14287" cy="566736"/>
          </a:xfrm>
          <a:prstGeom prst="straightConnector1">
            <a:avLst/>
          </a:prstGeom>
          <a:noFill/>
          <a:ln cap="rnd" cmpd="sng" w="76200">
            <a:solidFill>
              <a:srgbClr val="00FFFF"/>
            </a:solidFill>
            <a:prstDash val="solid"/>
            <a:miter/>
            <a:headEnd len="med" w="med" type="stealth"/>
            <a:tailEnd len="med" w="med" type="none"/>
          </a:ln>
        </p:spPr>
      </p:cxnSp>
      <p:sp>
        <p:nvSpPr>
          <p:cNvPr id="533" name="Shape 533"/>
          <p:cNvSpPr txBox="1"/>
          <p:nvPr/>
        </p:nvSpPr>
        <p:spPr>
          <a:xfrm>
            <a:off x="1587500" y="6362700"/>
            <a:ext cx="2743199" cy="596900"/>
          </a:xfrm>
          <a:prstGeom prst="rect">
            <a:avLst/>
          </a:prstGeom>
          <a:noFill/>
          <a:ln cap="flat" cmpd="sng" w="76200">
            <a:solidFill>
              <a:srgbClr val="00FF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500" u="none" cap="none" strike="noStrike">
                <a:solidFill>
                  <a:schemeClr val="lt1"/>
                </a:solidFill>
                <a:latin typeface="Cabin"/>
                <a:ea typeface="Cabin"/>
                <a:cs typeface="Cabin"/>
                <a:sym typeface="Cabin"/>
              </a:rPr>
              <a:t>print x</a:t>
            </a:r>
          </a:p>
        </p:txBody>
      </p:sp>
      <p:cxnSp>
        <p:nvCxnSpPr>
          <p:cNvPr id="534" name="Shape 534"/>
          <p:cNvCxnSpPr/>
          <p:nvPr/>
        </p:nvCxnSpPr>
        <p:spPr>
          <a:xfrm rot="10800000">
            <a:off x="2940049" y="5840411"/>
            <a:ext cx="14287" cy="566736"/>
          </a:xfrm>
          <a:prstGeom prst="straightConnector1">
            <a:avLst/>
          </a:prstGeom>
          <a:noFill/>
          <a:ln cap="rnd" cmpd="sng" w="76200">
            <a:solidFill>
              <a:srgbClr val="00FFFF"/>
            </a:solidFill>
            <a:prstDash val="solid"/>
            <a:miter/>
            <a:headEnd len="med" w="med" type="stealth"/>
            <a:tailEnd len="med" w="med" type="none"/>
          </a:ln>
        </p:spPr>
      </p:cxnSp>
      <p:cxnSp>
        <p:nvCxnSpPr>
          <p:cNvPr id="535" name="Shape 535"/>
          <p:cNvCxnSpPr/>
          <p:nvPr/>
        </p:nvCxnSpPr>
        <p:spPr>
          <a:xfrm rot="10800000">
            <a:off x="8515349" y="4992524"/>
            <a:ext cx="3190200" cy="59100"/>
          </a:xfrm>
          <a:prstGeom prst="straightConnector1">
            <a:avLst/>
          </a:prstGeom>
          <a:noFill/>
          <a:ln cap="rnd" cmpd="sng" w="50800">
            <a:solidFill>
              <a:srgbClr val="FFFFFF"/>
            </a:solidFill>
            <a:prstDash val="solid"/>
            <a:miter/>
            <a:headEnd len="med" w="med" type="stealth"/>
            <a:tailEnd len="med" w="med" type="none"/>
          </a:ln>
        </p:spPr>
      </p:cxnSp>
      <p:cxnSp>
        <p:nvCxnSpPr>
          <p:cNvPr id="536" name="Shape 536"/>
          <p:cNvCxnSpPr/>
          <p:nvPr/>
        </p:nvCxnSpPr>
        <p:spPr>
          <a:xfrm flipH="1">
            <a:off x="8450400" y="5609700"/>
            <a:ext cx="3326699" cy="475199"/>
          </a:xfrm>
          <a:prstGeom prst="straightConnector1">
            <a:avLst/>
          </a:prstGeom>
          <a:noFill/>
          <a:ln cap="rnd" cmpd="sng" w="50800">
            <a:solidFill>
              <a:srgbClr val="FFFFFF"/>
            </a:solidFill>
            <a:prstDash val="solid"/>
            <a:miter/>
            <a:headEnd len="med" w="med" type="stealth"/>
            <a:tailEnd len="med" w="med" type="none"/>
          </a:ln>
        </p:spPr>
      </p:cxnSp>
      <p:sp>
        <p:nvSpPr>
          <p:cNvPr id="537" name="Shape 537"/>
          <p:cNvSpPr txBox="1"/>
          <p:nvPr/>
        </p:nvSpPr>
        <p:spPr>
          <a:xfrm>
            <a:off x="2054200" y="7558250"/>
            <a:ext cx="11079900"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300" u="none" cap="none" strike="noStrike">
                <a:solidFill>
                  <a:schemeClr val="lt1"/>
                </a:solidFill>
                <a:latin typeface="Cabin"/>
                <a:ea typeface="Cabin"/>
                <a:cs typeface="Cabin"/>
                <a:sym typeface="Cabin"/>
              </a:rPr>
              <a:t>When a program is running, it flows from one step to the next.  </a:t>
            </a:r>
            <a:r>
              <a:rPr lang="en-US" sz="3300">
                <a:solidFill>
                  <a:schemeClr val="lt1"/>
                </a:solidFill>
                <a:latin typeface="Cabin"/>
                <a:ea typeface="Cabin"/>
                <a:cs typeface="Cabin"/>
                <a:sym typeface="Cabin"/>
              </a:rPr>
              <a:t>A</a:t>
            </a:r>
            <a:r>
              <a:rPr b="0" i="0" lang="en-US" sz="3300" u="none" cap="none" strike="noStrike">
                <a:solidFill>
                  <a:schemeClr val="lt1"/>
                </a:solidFill>
                <a:latin typeface="Cabin"/>
                <a:ea typeface="Cabin"/>
                <a:cs typeface="Cabin"/>
                <a:sym typeface="Cabin"/>
              </a:rPr>
              <a:t>s programmers, we set up </a:t>
            </a:r>
            <a:r>
              <a:rPr b="0" i="0" lang="en-US" sz="3300" u="none" cap="none" strike="noStrike">
                <a:solidFill>
                  <a:schemeClr val="lt1"/>
                </a:solidFill>
                <a:latin typeface="Arial"/>
                <a:ea typeface="Arial"/>
                <a:cs typeface="Arial"/>
                <a:sym typeface="Arial"/>
              </a:rPr>
              <a:t>“</a:t>
            </a:r>
            <a:r>
              <a:rPr b="0" i="0" lang="en-US" sz="3300" u="none" cap="none" strike="noStrike">
                <a:solidFill>
                  <a:schemeClr val="lt1"/>
                </a:solidFill>
                <a:latin typeface="Cabin"/>
                <a:ea typeface="Cabin"/>
                <a:cs typeface="Cabin"/>
                <a:sym typeface="Cabin"/>
              </a:rPr>
              <a:t>paths</a:t>
            </a:r>
            <a:r>
              <a:rPr b="0" i="0" lang="en-US" sz="3300" u="none" cap="none" strike="noStrike">
                <a:solidFill>
                  <a:schemeClr val="lt1"/>
                </a:solidFill>
                <a:latin typeface="Arial"/>
                <a:ea typeface="Arial"/>
                <a:cs typeface="Arial"/>
                <a:sym typeface="Arial"/>
              </a:rPr>
              <a:t>”</a:t>
            </a:r>
            <a:r>
              <a:rPr b="0" i="0" lang="en-US" sz="3300" u="none" cap="none" strike="noStrike">
                <a:solidFill>
                  <a:schemeClr val="lt1"/>
                </a:solidFill>
                <a:latin typeface="Cabin"/>
                <a:ea typeface="Cabin"/>
                <a:cs typeface="Cabin"/>
                <a:sym typeface="Cabin"/>
              </a:rPr>
              <a:t> for the program to follow.</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1" name="Shape 541"/>
        <p:cNvGrpSpPr/>
        <p:nvPr/>
      </p:nvGrpSpPr>
      <p:grpSpPr>
        <a:xfrm>
          <a:off x="0" y="0"/>
          <a:ext cx="0" cy="0"/>
          <a:chOff x="0" y="0"/>
          <a:chExt cx="0" cy="0"/>
        </a:xfrm>
      </p:grpSpPr>
      <p:sp>
        <p:nvSpPr>
          <p:cNvPr id="542" name="Shape 542"/>
          <p:cNvSpPr txBox="1"/>
          <p:nvPr>
            <p:ph type="title"/>
          </p:nvPr>
        </p:nvSpPr>
        <p:spPr>
          <a:xfrm>
            <a:off x="5880100" y="241300"/>
            <a:ext cx="9207499"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0" i="0" lang="en-US" sz="7600" u="none" cap="none" strike="noStrike">
                <a:solidFill>
                  <a:srgbClr val="FFFF00"/>
                </a:solidFill>
                <a:latin typeface="Cabin"/>
                <a:ea typeface="Cabin"/>
                <a:cs typeface="Cabin"/>
                <a:sym typeface="Cabin"/>
              </a:rPr>
              <a:t>Conditional Steps</a:t>
            </a:r>
          </a:p>
        </p:txBody>
      </p:sp>
      <p:sp>
        <p:nvSpPr>
          <p:cNvPr id="543" name="Shape 543"/>
          <p:cNvSpPr txBox="1"/>
          <p:nvPr/>
        </p:nvSpPr>
        <p:spPr>
          <a:xfrm>
            <a:off x="13314362" y="3562350"/>
            <a:ext cx="1581150" cy="21843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Output:</a:t>
            </a:r>
          </a:p>
          <a:p>
            <a:pPr indent="0" lvl="0" marL="0" marR="0" rtl="0" algn="ctr">
              <a:lnSpc>
                <a:spcPct val="100000"/>
              </a:lnSpc>
              <a:spcBef>
                <a:spcPts val="0"/>
              </a:spcBef>
              <a:spcAft>
                <a:spcPts val="0"/>
              </a:spcAft>
              <a:buNone/>
            </a:pPr>
            <a:r>
              <a:t/>
            </a:r>
            <a:endParaRPr b="0" i="0" sz="3600" u="none" cap="none" strike="noStrike">
              <a:solidFill>
                <a:schemeClr val="lt1"/>
              </a:solidFill>
              <a:latin typeface="Cabin"/>
              <a:ea typeface="Cabin"/>
              <a:cs typeface="Cabin"/>
              <a:sym typeface="Cabin"/>
            </a:endParaRPr>
          </a:p>
          <a:p>
            <a:pPr indent="0" lvl="0" marL="0" marR="0" rtl="0" algn="l">
              <a:lnSpc>
                <a:spcPct val="100000"/>
              </a:lnSpc>
              <a:spcBef>
                <a:spcPts val="0"/>
              </a:spcBef>
              <a:spcAft>
                <a:spcPts val="0"/>
              </a:spcAft>
              <a:buClr>
                <a:srgbClr val="FF00FF"/>
              </a:buClr>
              <a:buSzPct val="25000"/>
              <a:buFont typeface="Cabin"/>
              <a:buNone/>
            </a:pPr>
            <a:r>
              <a:rPr b="0" i="0" lang="en-US" sz="3600" u="none" cap="none" strike="noStrike">
                <a:solidFill>
                  <a:srgbClr val="FFFF00"/>
                </a:solidFill>
                <a:latin typeface="Cabin"/>
                <a:ea typeface="Cabin"/>
                <a:cs typeface="Cabin"/>
                <a:sym typeface="Cabin"/>
              </a:rPr>
              <a:t>Smaller</a:t>
            </a:r>
          </a:p>
          <a:p>
            <a:pPr indent="0" lvl="0" marL="0" marR="0" rtl="0" algn="l">
              <a:lnSpc>
                <a:spcPct val="100000"/>
              </a:lnSpc>
              <a:spcBef>
                <a:spcPts val="0"/>
              </a:spcBef>
              <a:spcAft>
                <a:spcPts val="0"/>
              </a:spcAft>
              <a:buClr>
                <a:srgbClr val="FF00FF"/>
              </a:buClr>
              <a:buSzPct val="25000"/>
              <a:buFont typeface="Cabin"/>
              <a:buNone/>
            </a:pPr>
            <a:r>
              <a:rPr b="0" i="0" lang="en-US" sz="3600" u="none" cap="none" strike="noStrike">
                <a:solidFill>
                  <a:srgbClr val="FFFF00"/>
                </a:solidFill>
                <a:latin typeface="Cabin"/>
                <a:ea typeface="Cabin"/>
                <a:cs typeface="Cabin"/>
                <a:sym typeface="Cabin"/>
              </a:rPr>
              <a:t>Finis</a:t>
            </a:r>
          </a:p>
        </p:txBody>
      </p:sp>
      <p:sp>
        <p:nvSpPr>
          <p:cNvPr id="544" name="Shape 544"/>
          <p:cNvSpPr txBox="1"/>
          <p:nvPr/>
        </p:nvSpPr>
        <p:spPr>
          <a:xfrm>
            <a:off x="7799386" y="2873375"/>
            <a:ext cx="3098800" cy="498474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Program:</a:t>
            </a:r>
          </a:p>
          <a:p>
            <a:pPr indent="0" lvl="0" marL="0" marR="0" rtl="0" algn="ctr">
              <a:lnSpc>
                <a:spcPct val="100000"/>
              </a:lnSpc>
              <a:spcBef>
                <a:spcPts val="0"/>
              </a:spcBef>
              <a:spcAft>
                <a:spcPts val="0"/>
              </a:spcAft>
              <a:buNone/>
            </a:pPr>
            <a:r>
              <a:t/>
            </a:r>
            <a:endParaRPr b="0" i="0" sz="3600" u="none" cap="none" strike="noStrike">
              <a:solidFill>
                <a:srgbClr val="FF7F00"/>
              </a:solidFill>
              <a:latin typeface="Cabin"/>
              <a:ea typeface="Cabin"/>
              <a:cs typeface="Cabin"/>
              <a:sym typeface="Cabin"/>
            </a:endParaRPr>
          </a:p>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00FF00"/>
                </a:solidFill>
                <a:latin typeface="Cabin"/>
                <a:ea typeface="Cabin"/>
                <a:cs typeface="Cabin"/>
                <a:sym typeface="Cabin"/>
              </a:rPr>
              <a:t>x = 5</a:t>
            </a:r>
          </a:p>
          <a:p>
            <a:pPr indent="0" lvl="0" marL="0" marR="0" rtl="0" algn="l">
              <a:lnSpc>
                <a:spcPct val="100000"/>
              </a:lnSpc>
              <a:spcBef>
                <a:spcPts val="0"/>
              </a:spcBef>
              <a:spcAft>
                <a:spcPts val="0"/>
              </a:spcAft>
              <a:buClr>
                <a:srgbClr val="FFFF00"/>
              </a:buClr>
              <a:buSzPct val="25000"/>
              <a:buFont typeface="Cabin"/>
              <a:buNone/>
            </a:pPr>
            <a:r>
              <a:rPr b="0" i="0" lang="en-US" sz="3600" u="none" cap="none" strike="noStrike">
                <a:solidFill>
                  <a:srgbClr val="FFFF00"/>
                </a:solidFill>
                <a:latin typeface="Cabin"/>
                <a:ea typeface="Cabin"/>
                <a:cs typeface="Cabin"/>
                <a:sym typeface="Cabin"/>
              </a:rPr>
              <a:t>if</a:t>
            </a:r>
            <a:r>
              <a:rPr b="0" i="0" lang="en-US" sz="3600" u="none" cap="none" strike="noStrike">
                <a:solidFill>
                  <a:srgbClr val="FF7F00"/>
                </a:solidFill>
                <a:latin typeface="Cabin"/>
                <a:ea typeface="Cabin"/>
                <a:cs typeface="Cabin"/>
                <a:sym typeface="Cabin"/>
              </a:rPr>
              <a:t> </a:t>
            </a:r>
            <a:r>
              <a:rPr b="0" i="0" lang="en-US" sz="3600" u="none" cap="none" strike="noStrike">
                <a:solidFill>
                  <a:srgbClr val="00FF00"/>
                </a:solidFill>
                <a:latin typeface="Cabin"/>
                <a:ea typeface="Cabin"/>
                <a:cs typeface="Cabin"/>
                <a:sym typeface="Cabin"/>
              </a:rPr>
              <a:t>x &lt; 10:</a:t>
            </a:r>
          </a:p>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    </a:t>
            </a:r>
            <a:r>
              <a:rPr b="0" i="0" lang="en-US" sz="3600" u="none" cap="none" strike="noStrike">
                <a:solidFill>
                  <a:srgbClr val="FFFF00"/>
                </a:solidFill>
                <a:latin typeface="Cabin"/>
                <a:ea typeface="Cabin"/>
                <a:cs typeface="Cabin"/>
                <a:sym typeface="Cabin"/>
              </a:rPr>
              <a:t>print</a:t>
            </a:r>
            <a:r>
              <a:rPr b="0" i="0" lang="en-US" sz="3600" u="none" cap="none" strike="noStrike">
                <a:solidFill>
                  <a:srgbClr val="FF7F00"/>
                </a:solidFill>
                <a:latin typeface="Cabin"/>
                <a:ea typeface="Cabin"/>
                <a:cs typeface="Cabin"/>
                <a:sym typeface="Cabin"/>
              </a:rPr>
              <a:t> </a:t>
            </a:r>
            <a:r>
              <a:rPr b="0" i="0" lang="en-US" sz="3600" u="none" cap="none" strike="noStrike">
                <a:solidFill>
                  <a:srgbClr val="00FF00"/>
                </a:solidFill>
                <a:latin typeface="Cabin"/>
                <a:ea typeface="Cabin"/>
                <a:cs typeface="Cabin"/>
                <a:sym typeface="Cabin"/>
              </a:rPr>
              <a:t>'Smaller’</a:t>
            </a:r>
          </a:p>
          <a:p>
            <a:pPr indent="0" lvl="0" marL="0" marR="0" rtl="0" algn="l">
              <a:lnSpc>
                <a:spcPct val="100000"/>
              </a:lnSpc>
              <a:spcBef>
                <a:spcPts val="0"/>
              </a:spcBef>
              <a:spcAft>
                <a:spcPts val="0"/>
              </a:spcAft>
              <a:buClr>
                <a:srgbClr val="FFFF00"/>
              </a:buClr>
              <a:buSzPct val="25000"/>
              <a:buFont typeface="Cabin"/>
              <a:buNone/>
            </a:pPr>
            <a:r>
              <a:rPr b="0" i="0" lang="en-US" sz="3600" u="none" cap="none" strike="noStrike">
                <a:solidFill>
                  <a:srgbClr val="FFFF00"/>
                </a:solidFill>
                <a:latin typeface="Cabin"/>
                <a:ea typeface="Cabin"/>
                <a:cs typeface="Cabin"/>
                <a:sym typeface="Cabin"/>
              </a:rPr>
              <a:t>if</a:t>
            </a:r>
            <a:r>
              <a:rPr b="0" i="0" lang="en-US" sz="3600" u="none" cap="none" strike="noStrike">
                <a:solidFill>
                  <a:srgbClr val="FF7F00"/>
                </a:solidFill>
                <a:latin typeface="Cabin"/>
                <a:ea typeface="Cabin"/>
                <a:cs typeface="Cabin"/>
                <a:sym typeface="Cabin"/>
              </a:rPr>
              <a:t> </a:t>
            </a:r>
            <a:r>
              <a:rPr b="0" i="0" lang="en-US" sz="3600" u="none" cap="none" strike="noStrike">
                <a:solidFill>
                  <a:srgbClr val="00FF00"/>
                </a:solidFill>
                <a:latin typeface="Cabin"/>
                <a:ea typeface="Cabin"/>
                <a:cs typeface="Cabin"/>
                <a:sym typeface="Cabin"/>
              </a:rPr>
              <a:t>x &gt; 20:</a:t>
            </a:r>
          </a:p>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     </a:t>
            </a:r>
            <a:r>
              <a:rPr b="0" i="0" lang="en-US" sz="3600" u="none" cap="none" strike="noStrike">
                <a:solidFill>
                  <a:srgbClr val="FFFF00"/>
                </a:solidFill>
                <a:latin typeface="Cabin"/>
                <a:ea typeface="Cabin"/>
                <a:cs typeface="Cabin"/>
                <a:sym typeface="Cabin"/>
              </a:rPr>
              <a:t>print</a:t>
            </a:r>
            <a:r>
              <a:rPr b="0" i="0" lang="en-US" sz="3600" u="none" cap="none" strike="noStrike">
                <a:solidFill>
                  <a:srgbClr val="FF7F00"/>
                </a:solidFill>
                <a:latin typeface="Cabin"/>
                <a:ea typeface="Cabin"/>
                <a:cs typeface="Cabin"/>
                <a:sym typeface="Cabin"/>
              </a:rPr>
              <a:t> </a:t>
            </a:r>
            <a:r>
              <a:rPr b="0" i="0" lang="en-US" sz="3600" u="none" cap="none" strike="noStrike">
                <a:solidFill>
                  <a:srgbClr val="00FF00"/>
                </a:solidFill>
                <a:latin typeface="Cabin"/>
                <a:ea typeface="Cabin"/>
                <a:cs typeface="Cabin"/>
                <a:sym typeface="Cabin"/>
              </a:rPr>
              <a:t>'Bigger'</a:t>
            </a:r>
          </a:p>
          <a:p>
            <a:pPr indent="0" lvl="0" marL="0" marR="0" rtl="0" algn="ctr">
              <a:lnSpc>
                <a:spcPct val="100000"/>
              </a:lnSpc>
              <a:spcBef>
                <a:spcPts val="0"/>
              </a:spcBef>
              <a:spcAft>
                <a:spcPts val="0"/>
              </a:spcAft>
              <a:buNone/>
            </a:pPr>
            <a:r>
              <a:t/>
            </a:r>
            <a:endParaRPr b="0" i="0" sz="3600" u="none" cap="none" strike="noStrike">
              <a:solidFill>
                <a:srgbClr val="00FF00"/>
              </a:solidFill>
              <a:latin typeface="Cabin"/>
              <a:ea typeface="Cabin"/>
              <a:cs typeface="Cabin"/>
              <a:sym typeface="Cabin"/>
            </a:endParaRPr>
          </a:p>
          <a:p>
            <a:pPr indent="0" lvl="0" marL="0" marR="0" rtl="0" algn="l">
              <a:lnSpc>
                <a:spcPct val="100000"/>
              </a:lnSpc>
              <a:spcBef>
                <a:spcPts val="0"/>
              </a:spcBef>
              <a:spcAft>
                <a:spcPts val="0"/>
              </a:spcAft>
              <a:buClr>
                <a:srgbClr val="FFFF00"/>
              </a:buClr>
              <a:buSzPct val="25000"/>
              <a:buFont typeface="Cabin"/>
              <a:buNone/>
            </a:pPr>
            <a:r>
              <a:rPr b="0" i="0" lang="en-US" sz="3600" u="none" cap="none" strike="noStrike">
                <a:solidFill>
                  <a:srgbClr val="FFFF00"/>
                </a:solidFill>
                <a:latin typeface="Cabin"/>
                <a:ea typeface="Cabin"/>
                <a:cs typeface="Cabin"/>
                <a:sym typeface="Cabin"/>
              </a:rPr>
              <a:t>print</a:t>
            </a:r>
            <a:r>
              <a:rPr b="0" i="0" lang="en-US" sz="3600" u="none" cap="none" strike="noStrike">
                <a:solidFill>
                  <a:srgbClr val="FF7F00"/>
                </a:solidFill>
                <a:latin typeface="Cabin"/>
                <a:ea typeface="Cabin"/>
                <a:cs typeface="Cabin"/>
                <a:sym typeface="Cabin"/>
              </a:rPr>
              <a:t> </a:t>
            </a:r>
            <a:r>
              <a:rPr b="0" i="0" lang="en-US" sz="3600" u="none" cap="none" strike="noStrike">
                <a:solidFill>
                  <a:srgbClr val="00FF00"/>
                </a:solidFill>
                <a:latin typeface="Cabin"/>
                <a:ea typeface="Cabin"/>
                <a:cs typeface="Cabin"/>
                <a:sym typeface="Cabin"/>
              </a:rPr>
              <a:t>'Finis'</a:t>
            </a:r>
          </a:p>
        </p:txBody>
      </p:sp>
      <p:sp>
        <p:nvSpPr>
          <p:cNvPr id="545" name="Shape 545"/>
          <p:cNvSpPr txBox="1"/>
          <p:nvPr/>
        </p:nvSpPr>
        <p:spPr>
          <a:xfrm>
            <a:off x="1244600" y="977900"/>
            <a:ext cx="2743199" cy="597000"/>
          </a:xfrm>
          <a:prstGeom prst="rect">
            <a:avLst/>
          </a:prstGeom>
          <a:noFill/>
          <a:ln cap="flat" cmpd="sng" w="76200">
            <a:solidFill>
              <a:srgbClr val="00FF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abin"/>
                <a:ea typeface="Cabin"/>
                <a:cs typeface="Cabin"/>
                <a:sym typeface="Cabin"/>
              </a:rPr>
              <a:t>x = 5</a:t>
            </a:r>
          </a:p>
        </p:txBody>
      </p:sp>
      <p:cxnSp>
        <p:nvCxnSpPr>
          <p:cNvPr id="546" name="Shape 546"/>
          <p:cNvCxnSpPr/>
          <p:nvPr/>
        </p:nvCxnSpPr>
        <p:spPr>
          <a:xfrm rot="10800000">
            <a:off x="2597149" y="1560512"/>
            <a:ext cx="14287" cy="566736"/>
          </a:xfrm>
          <a:prstGeom prst="straightConnector1">
            <a:avLst/>
          </a:prstGeom>
          <a:noFill/>
          <a:ln cap="rnd" cmpd="sng" w="76200">
            <a:solidFill>
              <a:srgbClr val="00FFFF"/>
            </a:solidFill>
            <a:prstDash val="solid"/>
            <a:miter/>
            <a:headEnd len="med" w="med" type="stealth"/>
            <a:tailEnd len="med" w="med" type="none"/>
          </a:ln>
        </p:spPr>
      </p:cxnSp>
      <p:cxnSp>
        <p:nvCxnSpPr>
          <p:cNvPr id="547" name="Shape 547"/>
          <p:cNvCxnSpPr>
            <a:endCxn id="544" idx="3"/>
          </p:cNvCxnSpPr>
          <p:nvPr/>
        </p:nvCxnSpPr>
        <p:spPr>
          <a:xfrm flipH="1">
            <a:off x="10898186" y="4941849"/>
            <a:ext cx="2217600" cy="423900"/>
          </a:xfrm>
          <a:prstGeom prst="straightConnector1">
            <a:avLst/>
          </a:prstGeom>
          <a:noFill/>
          <a:ln cap="rnd" cmpd="sng" w="50800">
            <a:solidFill>
              <a:srgbClr val="FFFFFF"/>
            </a:solidFill>
            <a:prstDash val="solid"/>
            <a:miter/>
            <a:headEnd len="med" w="med" type="stealth"/>
            <a:tailEnd len="med" w="med" type="none"/>
          </a:ln>
        </p:spPr>
      </p:cxnSp>
      <p:sp>
        <p:nvSpPr>
          <p:cNvPr id="548" name="Shape 548"/>
          <p:cNvSpPr/>
          <p:nvPr/>
        </p:nvSpPr>
        <p:spPr>
          <a:xfrm>
            <a:off x="1181100" y="2120900"/>
            <a:ext cx="2870200" cy="1270000"/>
          </a:xfrm>
          <a:prstGeom prst="diamond">
            <a:avLst/>
          </a:prstGeom>
          <a:noFill/>
          <a:ln cap="flat" cmpd="sng" w="76200">
            <a:solidFill>
              <a:srgbClr val="00FF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000">
                <a:solidFill>
                  <a:schemeClr val="lt1"/>
                </a:solidFill>
                <a:latin typeface="Cabin"/>
                <a:ea typeface="Cabin"/>
                <a:cs typeface="Cabin"/>
                <a:sym typeface="Cabin"/>
              </a:rPr>
              <a:t>x</a:t>
            </a:r>
            <a:r>
              <a:rPr b="0" i="0" lang="en-US" sz="3000" u="none" cap="none" strike="noStrike">
                <a:solidFill>
                  <a:schemeClr val="lt1"/>
                </a:solidFill>
                <a:latin typeface="Cabin"/>
                <a:ea typeface="Cabin"/>
                <a:cs typeface="Cabin"/>
                <a:sym typeface="Cabin"/>
              </a:rPr>
              <a:t> &lt; 10 ?</a:t>
            </a:r>
          </a:p>
        </p:txBody>
      </p:sp>
      <p:cxnSp>
        <p:nvCxnSpPr>
          <p:cNvPr id="549" name="Shape 549"/>
          <p:cNvCxnSpPr/>
          <p:nvPr/>
        </p:nvCxnSpPr>
        <p:spPr>
          <a:xfrm rot="10800000">
            <a:off x="2597150" y="3338512"/>
            <a:ext cx="19049" cy="1609725"/>
          </a:xfrm>
          <a:prstGeom prst="straightConnector1">
            <a:avLst/>
          </a:prstGeom>
          <a:noFill/>
          <a:ln cap="rnd" cmpd="sng" w="76200">
            <a:solidFill>
              <a:srgbClr val="00FFFF"/>
            </a:solidFill>
            <a:prstDash val="solid"/>
            <a:miter/>
            <a:headEnd len="med" w="med" type="stealth"/>
            <a:tailEnd len="med" w="med" type="none"/>
          </a:ln>
        </p:spPr>
      </p:cxnSp>
      <p:sp>
        <p:nvSpPr>
          <p:cNvPr id="550" name="Shape 550"/>
          <p:cNvSpPr txBox="1"/>
          <p:nvPr/>
        </p:nvSpPr>
        <p:spPr>
          <a:xfrm>
            <a:off x="3327400" y="3352800"/>
            <a:ext cx="2921000" cy="749299"/>
          </a:xfrm>
          <a:prstGeom prst="rect">
            <a:avLst/>
          </a:prstGeom>
          <a:noFill/>
          <a:ln cap="flat" cmpd="sng" w="76200">
            <a:solidFill>
              <a:srgbClr val="00FF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i="0" lang="en-US" sz="3000" u="none" cap="none" strike="noStrike">
                <a:solidFill>
                  <a:schemeClr val="lt1"/>
                </a:solidFill>
                <a:latin typeface="Cabin"/>
                <a:ea typeface="Cabin"/>
                <a:cs typeface="Cabin"/>
                <a:sym typeface="Cabin"/>
              </a:rPr>
              <a:t>print 'Smaller'</a:t>
            </a:r>
          </a:p>
        </p:txBody>
      </p:sp>
      <p:cxnSp>
        <p:nvCxnSpPr>
          <p:cNvPr id="551" name="Shape 551"/>
          <p:cNvCxnSpPr/>
          <p:nvPr/>
        </p:nvCxnSpPr>
        <p:spPr>
          <a:xfrm rot="10800000">
            <a:off x="4038599" y="2749549"/>
            <a:ext cx="777875" cy="15875"/>
          </a:xfrm>
          <a:prstGeom prst="straightConnector1">
            <a:avLst/>
          </a:prstGeom>
          <a:noFill/>
          <a:ln cap="rnd" cmpd="sng" w="76200">
            <a:solidFill>
              <a:srgbClr val="00FFFF"/>
            </a:solidFill>
            <a:prstDash val="solid"/>
            <a:miter/>
            <a:headEnd len="med" w="med" type="none"/>
            <a:tailEnd len="med" w="med" type="none"/>
          </a:ln>
        </p:spPr>
      </p:cxnSp>
      <p:cxnSp>
        <p:nvCxnSpPr>
          <p:cNvPr id="552" name="Shape 552"/>
          <p:cNvCxnSpPr/>
          <p:nvPr/>
        </p:nvCxnSpPr>
        <p:spPr>
          <a:xfrm flipH="1" rot="10800000">
            <a:off x="4783137" y="2749550"/>
            <a:ext cx="15875" cy="644524"/>
          </a:xfrm>
          <a:prstGeom prst="straightConnector1">
            <a:avLst/>
          </a:prstGeom>
          <a:noFill/>
          <a:ln cap="rnd" cmpd="sng" w="76200">
            <a:solidFill>
              <a:srgbClr val="00FFFF"/>
            </a:solidFill>
            <a:prstDash val="solid"/>
            <a:miter/>
            <a:headEnd len="med" w="med" type="stealth"/>
            <a:tailEnd len="med" w="med" type="none"/>
          </a:ln>
        </p:spPr>
      </p:cxnSp>
      <p:cxnSp>
        <p:nvCxnSpPr>
          <p:cNvPr id="553" name="Shape 553"/>
          <p:cNvCxnSpPr/>
          <p:nvPr/>
        </p:nvCxnSpPr>
        <p:spPr>
          <a:xfrm flipH="1">
            <a:off x="4783137" y="4087812"/>
            <a:ext cx="15875" cy="314324"/>
          </a:xfrm>
          <a:prstGeom prst="straightConnector1">
            <a:avLst/>
          </a:prstGeom>
          <a:noFill/>
          <a:ln cap="rnd" cmpd="sng" w="76200">
            <a:solidFill>
              <a:srgbClr val="00FFFF"/>
            </a:solidFill>
            <a:prstDash val="solid"/>
            <a:miter/>
            <a:headEnd len="med" w="med" type="none"/>
            <a:tailEnd len="med" w="med" type="none"/>
          </a:ln>
        </p:spPr>
      </p:cxnSp>
      <p:cxnSp>
        <p:nvCxnSpPr>
          <p:cNvPr id="554" name="Shape 554"/>
          <p:cNvCxnSpPr/>
          <p:nvPr/>
        </p:nvCxnSpPr>
        <p:spPr>
          <a:xfrm>
            <a:off x="2649536" y="4419600"/>
            <a:ext cx="2149474" cy="0"/>
          </a:xfrm>
          <a:prstGeom prst="straightConnector1">
            <a:avLst/>
          </a:prstGeom>
          <a:noFill/>
          <a:ln cap="rnd" cmpd="sng" w="76200">
            <a:solidFill>
              <a:srgbClr val="00FFFF"/>
            </a:solidFill>
            <a:prstDash val="solid"/>
            <a:miter/>
            <a:headEnd len="med" w="med" type="stealth"/>
            <a:tailEnd len="med" w="med" type="none"/>
          </a:ln>
        </p:spPr>
      </p:cxnSp>
      <p:sp>
        <p:nvSpPr>
          <p:cNvPr id="555" name="Shape 555"/>
          <p:cNvSpPr/>
          <p:nvPr/>
        </p:nvSpPr>
        <p:spPr>
          <a:xfrm>
            <a:off x="1181100" y="4864100"/>
            <a:ext cx="2870200" cy="1270000"/>
          </a:xfrm>
          <a:prstGeom prst="diamond">
            <a:avLst/>
          </a:prstGeom>
          <a:noFill/>
          <a:ln cap="flat" cmpd="sng" w="76200">
            <a:solidFill>
              <a:srgbClr val="00FF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000">
                <a:solidFill>
                  <a:schemeClr val="lt1"/>
                </a:solidFill>
                <a:latin typeface="Cabin"/>
                <a:ea typeface="Cabin"/>
                <a:cs typeface="Cabin"/>
                <a:sym typeface="Cabin"/>
              </a:rPr>
              <a:t>x</a:t>
            </a:r>
            <a:r>
              <a:rPr b="0" i="0" lang="en-US" sz="3000" u="none" cap="none" strike="noStrike">
                <a:solidFill>
                  <a:schemeClr val="lt1"/>
                </a:solidFill>
                <a:latin typeface="Cabin"/>
                <a:ea typeface="Cabin"/>
                <a:cs typeface="Cabin"/>
                <a:sym typeface="Cabin"/>
              </a:rPr>
              <a:t> &gt; 20 ?</a:t>
            </a:r>
          </a:p>
        </p:txBody>
      </p:sp>
      <p:cxnSp>
        <p:nvCxnSpPr>
          <p:cNvPr id="556" name="Shape 556"/>
          <p:cNvCxnSpPr/>
          <p:nvPr/>
        </p:nvCxnSpPr>
        <p:spPr>
          <a:xfrm rot="10800000">
            <a:off x="2597150" y="6081711"/>
            <a:ext cx="19049" cy="1609725"/>
          </a:xfrm>
          <a:prstGeom prst="straightConnector1">
            <a:avLst/>
          </a:prstGeom>
          <a:noFill/>
          <a:ln cap="rnd" cmpd="sng" w="76200">
            <a:solidFill>
              <a:srgbClr val="00FFFF"/>
            </a:solidFill>
            <a:prstDash val="solid"/>
            <a:miter/>
            <a:headEnd len="med" w="med" type="stealth"/>
            <a:tailEnd len="med" w="med" type="none"/>
          </a:ln>
        </p:spPr>
      </p:cxnSp>
      <p:sp>
        <p:nvSpPr>
          <p:cNvPr id="557" name="Shape 557"/>
          <p:cNvSpPr txBox="1"/>
          <p:nvPr/>
        </p:nvSpPr>
        <p:spPr>
          <a:xfrm>
            <a:off x="3327400" y="6096000"/>
            <a:ext cx="2921000" cy="749299"/>
          </a:xfrm>
          <a:prstGeom prst="rect">
            <a:avLst/>
          </a:prstGeom>
          <a:noFill/>
          <a:ln cap="flat" cmpd="sng" w="76200">
            <a:solidFill>
              <a:srgbClr val="00FF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abin"/>
                <a:ea typeface="Cabin"/>
                <a:cs typeface="Cabin"/>
                <a:sym typeface="Cabin"/>
              </a:rPr>
              <a:t>print 'Bigger'</a:t>
            </a:r>
          </a:p>
        </p:txBody>
      </p:sp>
      <p:cxnSp>
        <p:nvCxnSpPr>
          <p:cNvPr id="558" name="Shape 558"/>
          <p:cNvCxnSpPr/>
          <p:nvPr/>
        </p:nvCxnSpPr>
        <p:spPr>
          <a:xfrm rot="10800000">
            <a:off x="4038599" y="5492749"/>
            <a:ext cx="777875" cy="15875"/>
          </a:xfrm>
          <a:prstGeom prst="straightConnector1">
            <a:avLst/>
          </a:prstGeom>
          <a:noFill/>
          <a:ln cap="rnd" cmpd="sng" w="76200">
            <a:solidFill>
              <a:srgbClr val="00FFFF"/>
            </a:solidFill>
            <a:prstDash val="solid"/>
            <a:miter/>
            <a:headEnd len="med" w="med" type="none"/>
            <a:tailEnd len="med" w="med" type="none"/>
          </a:ln>
        </p:spPr>
      </p:cxnSp>
      <p:cxnSp>
        <p:nvCxnSpPr>
          <p:cNvPr id="559" name="Shape 559"/>
          <p:cNvCxnSpPr/>
          <p:nvPr/>
        </p:nvCxnSpPr>
        <p:spPr>
          <a:xfrm flipH="1" rot="10800000">
            <a:off x="4783137" y="5492750"/>
            <a:ext cx="15875" cy="644524"/>
          </a:xfrm>
          <a:prstGeom prst="straightConnector1">
            <a:avLst/>
          </a:prstGeom>
          <a:noFill/>
          <a:ln cap="rnd" cmpd="sng" w="76200">
            <a:solidFill>
              <a:srgbClr val="00FFFF"/>
            </a:solidFill>
            <a:prstDash val="solid"/>
            <a:miter/>
            <a:headEnd len="med" w="med" type="stealth"/>
            <a:tailEnd len="med" w="med" type="none"/>
          </a:ln>
        </p:spPr>
      </p:cxnSp>
      <p:cxnSp>
        <p:nvCxnSpPr>
          <p:cNvPr id="560" name="Shape 560"/>
          <p:cNvCxnSpPr/>
          <p:nvPr/>
        </p:nvCxnSpPr>
        <p:spPr>
          <a:xfrm flipH="1">
            <a:off x="4783137" y="6831011"/>
            <a:ext cx="15875" cy="314324"/>
          </a:xfrm>
          <a:prstGeom prst="straightConnector1">
            <a:avLst/>
          </a:prstGeom>
          <a:noFill/>
          <a:ln cap="rnd" cmpd="sng" w="76200">
            <a:solidFill>
              <a:srgbClr val="00FFFF"/>
            </a:solidFill>
            <a:prstDash val="solid"/>
            <a:miter/>
            <a:headEnd len="med" w="med" type="none"/>
            <a:tailEnd len="med" w="med" type="none"/>
          </a:ln>
        </p:spPr>
      </p:cxnSp>
      <p:cxnSp>
        <p:nvCxnSpPr>
          <p:cNvPr id="561" name="Shape 561"/>
          <p:cNvCxnSpPr/>
          <p:nvPr/>
        </p:nvCxnSpPr>
        <p:spPr>
          <a:xfrm>
            <a:off x="2649536" y="7162800"/>
            <a:ext cx="2149474" cy="0"/>
          </a:xfrm>
          <a:prstGeom prst="straightConnector1">
            <a:avLst/>
          </a:prstGeom>
          <a:noFill/>
          <a:ln cap="rnd" cmpd="sng" w="76200">
            <a:solidFill>
              <a:srgbClr val="00FFFF"/>
            </a:solidFill>
            <a:prstDash val="solid"/>
            <a:miter/>
            <a:headEnd len="med" w="med" type="stealth"/>
            <a:tailEnd len="med" w="med" type="none"/>
          </a:ln>
        </p:spPr>
      </p:cxnSp>
      <p:cxnSp>
        <p:nvCxnSpPr>
          <p:cNvPr id="562" name="Shape 562"/>
          <p:cNvCxnSpPr/>
          <p:nvPr/>
        </p:nvCxnSpPr>
        <p:spPr>
          <a:xfrm flipH="1">
            <a:off x="10185400" y="5492750"/>
            <a:ext cx="3006724" cy="2051050"/>
          </a:xfrm>
          <a:prstGeom prst="straightConnector1">
            <a:avLst/>
          </a:prstGeom>
          <a:noFill/>
          <a:ln cap="rnd" cmpd="sng" w="50800">
            <a:solidFill>
              <a:srgbClr val="FFFFFF"/>
            </a:solidFill>
            <a:prstDash val="solid"/>
            <a:miter/>
            <a:headEnd len="med" w="med" type="stealth"/>
            <a:tailEnd len="med" w="med" type="none"/>
          </a:ln>
        </p:spPr>
      </p:cxnSp>
      <p:sp>
        <p:nvSpPr>
          <p:cNvPr id="563" name="Shape 563"/>
          <p:cNvSpPr txBox="1"/>
          <p:nvPr/>
        </p:nvSpPr>
        <p:spPr>
          <a:xfrm>
            <a:off x="1244600" y="7658100"/>
            <a:ext cx="2743199" cy="596900"/>
          </a:xfrm>
          <a:prstGeom prst="rect">
            <a:avLst/>
          </a:prstGeom>
          <a:noFill/>
          <a:ln cap="flat" cmpd="sng" w="76200">
            <a:solidFill>
              <a:srgbClr val="00FF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abin"/>
                <a:ea typeface="Cabin"/>
                <a:cs typeface="Cabin"/>
                <a:sym typeface="Cabin"/>
              </a:rPr>
              <a:t>print 'Finis'</a:t>
            </a:r>
          </a:p>
        </p:txBody>
      </p:sp>
      <p:sp>
        <p:nvSpPr>
          <p:cNvPr id="564" name="Shape 564"/>
          <p:cNvSpPr txBox="1"/>
          <p:nvPr/>
        </p:nvSpPr>
        <p:spPr>
          <a:xfrm>
            <a:off x="4414837" y="2108200"/>
            <a:ext cx="725486" cy="622299"/>
          </a:xfrm>
          <a:prstGeom prst="rect">
            <a:avLst/>
          </a:prstGeom>
          <a:noFill/>
          <a:ln cap="flat" cmpd="sng" w="9525">
            <a:solidFill>
              <a:srgbClr val="00FF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000" u="none" cap="none" strike="noStrike">
                <a:solidFill>
                  <a:srgbClr val="FFFFFF"/>
                </a:solidFill>
                <a:latin typeface="Cabin"/>
                <a:ea typeface="Cabin"/>
                <a:cs typeface="Cabin"/>
                <a:sym typeface="Cabin"/>
              </a:rPr>
              <a:t>Yes</a:t>
            </a:r>
          </a:p>
        </p:txBody>
      </p:sp>
      <p:sp>
        <p:nvSpPr>
          <p:cNvPr id="565" name="Shape 565"/>
          <p:cNvSpPr txBox="1"/>
          <p:nvPr/>
        </p:nvSpPr>
        <p:spPr>
          <a:xfrm>
            <a:off x="5747875" y="2785050"/>
            <a:ext cx="3657600" cy="4572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566" name="Shape 566"/>
          <p:cNvSpPr txBox="1"/>
          <p:nvPr/>
        </p:nvSpPr>
        <p:spPr>
          <a:xfrm>
            <a:off x="1438137" y="5987275"/>
            <a:ext cx="725399" cy="622199"/>
          </a:xfrm>
          <a:prstGeom prst="rect">
            <a:avLst/>
          </a:prstGeom>
          <a:noFill/>
          <a:ln cap="flat" cmpd="sng" w="9525">
            <a:solidFill>
              <a:srgbClr val="0000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000">
                <a:solidFill>
                  <a:srgbClr val="FFFFFF"/>
                </a:solidFill>
                <a:latin typeface="Cabin"/>
                <a:ea typeface="Cabin"/>
                <a:cs typeface="Cabin"/>
                <a:sym typeface="Cabin"/>
              </a:rPr>
              <a:t>No</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0" name="Shape 570"/>
        <p:cNvGrpSpPr/>
        <p:nvPr/>
      </p:nvGrpSpPr>
      <p:grpSpPr>
        <a:xfrm>
          <a:off x="0" y="0"/>
          <a:ext cx="0" cy="0"/>
          <a:chOff x="0" y="0"/>
          <a:chExt cx="0" cy="0"/>
        </a:xfrm>
      </p:grpSpPr>
      <p:sp>
        <p:nvSpPr>
          <p:cNvPr id="571" name="Shape 571"/>
          <p:cNvSpPr txBox="1"/>
          <p:nvPr>
            <p:ph type="title"/>
          </p:nvPr>
        </p:nvSpPr>
        <p:spPr>
          <a:xfrm>
            <a:off x="7277100" y="241300"/>
            <a:ext cx="7810499"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0" i="0" lang="en-US" sz="7600" u="none" cap="none" strike="noStrike">
                <a:solidFill>
                  <a:srgbClr val="FFFF00"/>
                </a:solidFill>
                <a:latin typeface="Cabin"/>
                <a:ea typeface="Cabin"/>
                <a:cs typeface="Cabin"/>
                <a:sym typeface="Cabin"/>
              </a:rPr>
              <a:t>Repeated Steps</a:t>
            </a:r>
          </a:p>
        </p:txBody>
      </p:sp>
      <p:sp>
        <p:nvSpPr>
          <p:cNvPr id="572" name="Shape 572"/>
          <p:cNvSpPr txBox="1"/>
          <p:nvPr/>
        </p:nvSpPr>
        <p:spPr>
          <a:xfrm>
            <a:off x="13337271" y="2114500"/>
            <a:ext cx="1993800" cy="42671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Output:</a:t>
            </a:r>
          </a:p>
          <a:p>
            <a:pPr indent="0" lvl="0" marL="0" marR="0" rtl="0" algn="ctr">
              <a:lnSpc>
                <a:spcPct val="100000"/>
              </a:lnSpc>
              <a:spcBef>
                <a:spcPts val="0"/>
              </a:spcBef>
              <a:spcAft>
                <a:spcPts val="0"/>
              </a:spcAft>
              <a:buNone/>
            </a:pPr>
            <a:r>
              <a:t/>
            </a:r>
            <a:endParaRPr b="0" i="0" sz="3600" u="none" cap="none" strike="noStrike">
              <a:solidFill>
                <a:srgbClr val="FF00FF"/>
              </a:solidFill>
              <a:latin typeface="Cabin"/>
              <a:ea typeface="Cabin"/>
              <a:cs typeface="Cabin"/>
              <a:sym typeface="Cabin"/>
            </a:endParaRPr>
          </a:p>
          <a:p>
            <a:pPr indent="0" lvl="0" marL="0" marR="0" rtl="0" algn="l">
              <a:lnSpc>
                <a:spcPct val="100000"/>
              </a:lnSpc>
              <a:spcBef>
                <a:spcPts val="0"/>
              </a:spcBef>
              <a:spcAft>
                <a:spcPts val="0"/>
              </a:spcAft>
              <a:buClr>
                <a:srgbClr val="FF00FF"/>
              </a:buClr>
              <a:buSzPct val="25000"/>
              <a:buFont typeface="Cabin"/>
              <a:buNone/>
            </a:pPr>
            <a:r>
              <a:rPr b="0" i="0" lang="en-US" sz="3600" u="none" cap="none" strike="noStrike">
                <a:solidFill>
                  <a:srgbClr val="FFFF00"/>
                </a:solidFill>
                <a:latin typeface="Cabin"/>
                <a:ea typeface="Cabin"/>
                <a:cs typeface="Cabin"/>
                <a:sym typeface="Cabin"/>
              </a:rPr>
              <a:t>5</a:t>
            </a:r>
          </a:p>
          <a:p>
            <a:pPr indent="0" lvl="0" marL="0" marR="0" rtl="0" algn="l">
              <a:lnSpc>
                <a:spcPct val="100000"/>
              </a:lnSpc>
              <a:spcBef>
                <a:spcPts val="0"/>
              </a:spcBef>
              <a:spcAft>
                <a:spcPts val="0"/>
              </a:spcAft>
              <a:buClr>
                <a:srgbClr val="FF00FF"/>
              </a:buClr>
              <a:buSzPct val="25000"/>
              <a:buFont typeface="Cabin"/>
              <a:buNone/>
            </a:pPr>
            <a:r>
              <a:rPr b="0" i="0" lang="en-US" sz="3600" u="none" cap="none" strike="noStrike">
                <a:solidFill>
                  <a:srgbClr val="FFFF00"/>
                </a:solidFill>
                <a:latin typeface="Cabin"/>
                <a:ea typeface="Cabin"/>
                <a:cs typeface="Cabin"/>
                <a:sym typeface="Cabin"/>
              </a:rPr>
              <a:t>4</a:t>
            </a:r>
          </a:p>
          <a:p>
            <a:pPr indent="0" lvl="0" marL="0" marR="0" rtl="0" algn="l">
              <a:lnSpc>
                <a:spcPct val="100000"/>
              </a:lnSpc>
              <a:spcBef>
                <a:spcPts val="0"/>
              </a:spcBef>
              <a:spcAft>
                <a:spcPts val="0"/>
              </a:spcAft>
              <a:buClr>
                <a:srgbClr val="FF00FF"/>
              </a:buClr>
              <a:buSzPct val="25000"/>
              <a:buFont typeface="Cabin"/>
              <a:buNone/>
            </a:pPr>
            <a:r>
              <a:rPr b="0" i="0" lang="en-US" sz="3600" u="none" cap="none" strike="noStrike">
                <a:solidFill>
                  <a:srgbClr val="FFFF00"/>
                </a:solidFill>
                <a:latin typeface="Cabin"/>
                <a:ea typeface="Cabin"/>
                <a:cs typeface="Cabin"/>
                <a:sym typeface="Cabin"/>
              </a:rPr>
              <a:t>3</a:t>
            </a:r>
          </a:p>
          <a:p>
            <a:pPr indent="0" lvl="0" marL="0" marR="0" rtl="0" algn="l">
              <a:lnSpc>
                <a:spcPct val="100000"/>
              </a:lnSpc>
              <a:spcBef>
                <a:spcPts val="0"/>
              </a:spcBef>
              <a:spcAft>
                <a:spcPts val="0"/>
              </a:spcAft>
              <a:buClr>
                <a:srgbClr val="FF00FF"/>
              </a:buClr>
              <a:buSzPct val="25000"/>
              <a:buFont typeface="Cabin"/>
              <a:buNone/>
            </a:pPr>
            <a:r>
              <a:rPr b="0" i="0" lang="en-US" sz="3600" u="none" cap="none" strike="noStrike">
                <a:solidFill>
                  <a:srgbClr val="FFFF00"/>
                </a:solidFill>
                <a:latin typeface="Cabin"/>
                <a:ea typeface="Cabin"/>
                <a:cs typeface="Cabin"/>
                <a:sym typeface="Cabin"/>
              </a:rPr>
              <a:t>2</a:t>
            </a:r>
          </a:p>
          <a:p>
            <a:pPr indent="0" lvl="0" marL="0" marR="0" rtl="0" algn="l">
              <a:lnSpc>
                <a:spcPct val="100000"/>
              </a:lnSpc>
              <a:spcBef>
                <a:spcPts val="0"/>
              </a:spcBef>
              <a:spcAft>
                <a:spcPts val="0"/>
              </a:spcAft>
              <a:buClr>
                <a:srgbClr val="FF00FF"/>
              </a:buClr>
              <a:buSzPct val="25000"/>
              <a:buFont typeface="Cabin"/>
              <a:buNone/>
            </a:pPr>
            <a:r>
              <a:rPr b="0" i="0" lang="en-US" sz="3600" u="none" cap="none" strike="noStrike">
                <a:solidFill>
                  <a:srgbClr val="FFFF00"/>
                </a:solidFill>
                <a:latin typeface="Cabin"/>
                <a:ea typeface="Cabin"/>
                <a:cs typeface="Cabin"/>
                <a:sym typeface="Cabin"/>
              </a:rPr>
              <a:t>1</a:t>
            </a:r>
          </a:p>
          <a:p>
            <a:pPr indent="0" lvl="0" marL="0" marR="0" rtl="0" algn="l">
              <a:lnSpc>
                <a:spcPct val="100000"/>
              </a:lnSpc>
              <a:spcBef>
                <a:spcPts val="0"/>
              </a:spcBef>
              <a:spcAft>
                <a:spcPts val="0"/>
              </a:spcAft>
              <a:buClr>
                <a:srgbClr val="FF00FF"/>
              </a:buClr>
              <a:buSzPct val="25000"/>
              <a:buFont typeface="Cabin"/>
              <a:buNone/>
            </a:pPr>
            <a:r>
              <a:rPr b="0" i="0" lang="en-US" sz="3600" u="none" cap="none" strike="noStrike">
                <a:solidFill>
                  <a:srgbClr val="FFFF00"/>
                </a:solidFill>
                <a:latin typeface="Cabin"/>
                <a:ea typeface="Cabin"/>
                <a:cs typeface="Cabin"/>
                <a:sym typeface="Cabin"/>
              </a:rPr>
              <a:t>Blastoff!</a:t>
            </a:r>
          </a:p>
        </p:txBody>
      </p:sp>
      <p:sp>
        <p:nvSpPr>
          <p:cNvPr id="573" name="Shape 573"/>
          <p:cNvSpPr txBox="1"/>
          <p:nvPr/>
        </p:nvSpPr>
        <p:spPr>
          <a:xfrm>
            <a:off x="7558071" y="2309800"/>
            <a:ext cx="3672600" cy="38765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Program:</a:t>
            </a:r>
          </a:p>
          <a:p>
            <a:pPr indent="0" lvl="0" marL="0" marR="0" rtl="0" algn="ctr">
              <a:lnSpc>
                <a:spcPct val="100000"/>
              </a:lnSpc>
              <a:spcBef>
                <a:spcPts val="0"/>
              </a:spcBef>
              <a:spcAft>
                <a:spcPts val="0"/>
              </a:spcAft>
              <a:buNone/>
            </a:pPr>
            <a:r>
              <a:t/>
            </a:r>
            <a:endParaRPr b="0" i="0" sz="3600" u="none" cap="none" strike="noStrike">
              <a:solidFill>
                <a:srgbClr val="FF7F00"/>
              </a:solidFill>
              <a:latin typeface="Cabin"/>
              <a:ea typeface="Cabin"/>
              <a:cs typeface="Cabin"/>
              <a:sym typeface="Cabin"/>
            </a:endParaRPr>
          </a:p>
          <a:p>
            <a:pPr indent="0" lvl="0" marL="0" marR="0" rtl="0" algn="l">
              <a:lnSpc>
                <a:spcPct val="100000"/>
              </a:lnSpc>
              <a:spcBef>
                <a:spcPts val="0"/>
              </a:spcBef>
              <a:spcAft>
                <a:spcPts val="0"/>
              </a:spcAft>
              <a:buClr>
                <a:srgbClr val="00FF00"/>
              </a:buClr>
              <a:buSzPct val="25000"/>
              <a:buFont typeface="Cabin"/>
              <a:buNone/>
            </a:pPr>
            <a:r>
              <a:rPr b="0" i="0" lang="en-US" sz="3600" u="none" cap="none" strike="noStrike">
                <a:solidFill>
                  <a:srgbClr val="00FF00"/>
                </a:solidFill>
                <a:latin typeface="Cabin"/>
                <a:ea typeface="Cabin"/>
                <a:cs typeface="Cabin"/>
                <a:sym typeface="Cabin"/>
              </a:rPr>
              <a:t>n = 5</a:t>
            </a:r>
          </a:p>
          <a:p>
            <a:pPr indent="0" lvl="0" marL="0" marR="0" rtl="0" algn="l">
              <a:lnSpc>
                <a:spcPct val="100000"/>
              </a:lnSpc>
              <a:spcBef>
                <a:spcPts val="0"/>
              </a:spcBef>
              <a:spcAft>
                <a:spcPts val="0"/>
              </a:spcAft>
              <a:buClr>
                <a:srgbClr val="FFFF00"/>
              </a:buClr>
              <a:buSzPct val="25000"/>
              <a:buFont typeface="Cabin"/>
              <a:buNone/>
            </a:pPr>
            <a:r>
              <a:rPr b="0" i="0" lang="en-US" sz="3600" u="none" cap="none" strike="noStrike">
                <a:solidFill>
                  <a:srgbClr val="FFFF00"/>
                </a:solidFill>
                <a:latin typeface="Cabin"/>
                <a:ea typeface="Cabin"/>
                <a:cs typeface="Cabin"/>
                <a:sym typeface="Cabin"/>
              </a:rPr>
              <a:t>while</a:t>
            </a:r>
            <a:r>
              <a:rPr b="0" i="0" lang="en-US" sz="3600" u="none" cap="none" strike="noStrike">
                <a:solidFill>
                  <a:srgbClr val="00FF00"/>
                </a:solidFill>
                <a:latin typeface="Cabin"/>
                <a:ea typeface="Cabin"/>
                <a:cs typeface="Cabin"/>
                <a:sym typeface="Cabin"/>
              </a:rPr>
              <a:t> n &gt; 0</a:t>
            </a:r>
            <a:r>
              <a:rPr b="0" i="0" lang="en-US" sz="3600" u="none" cap="none" strike="noStrike">
                <a:solidFill>
                  <a:srgbClr val="FFFF00"/>
                </a:solidFill>
                <a:latin typeface="Cabin"/>
                <a:ea typeface="Cabin"/>
                <a:cs typeface="Cabin"/>
                <a:sym typeface="Cabin"/>
              </a:rPr>
              <a:t> :</a:t>
            </a:r>
          </a:p>
          <a:p>
            <a:pPr indent="0" lvl="0" marL="0" marR="0" rtl="0" algn="l">
              <a:lnSpc>
                <a:spcPct val="100000"/>
              </a:lnSpc>
              <a:spcBef>
                <a:spcPts val="0"/>
              </a:spcBef>
              <a:spcAft>
                <a:spcPts val="0"/>
              </a:spcAft>
              <a:buClr>
                <a:srgbClr val="FFFF00"/>
              </a:buClr>
              <a:buSzPct val="25000"/>
              <a:buFont typeface="Cabin"/>
              <a:buNone/>
            </a:pPr>
            <a:r>
              <a:rPr b="0" i="0" lang="en-US" sz="3600" u="none" cap="none" strike="noStrike">
                <a:solidFill>
                  <a:srgbClr val="FFFF00"/>
                </a:solidFill>
                <a:latin typeface="Cabin"/>
                <a:ea typeface="Cabin"/>
                <a:cs typeface="Cabin"/>
                <a:sym typeface="Cabin"/>
              </a:rPr>
              <a:t>    print </a:t>
            </a:r>
            <a:r>
              <a:rPr b="0" i="0" lang="en-US" sz="3600" u="none" cap="none" strike="noStrike">
                <a:solidFill>
                  <a:srgbClr val="00FF00"/>
                </a:solidFill>
                <a:latin typeface="Cabin"/>
                <a:ea typeface="Cabin"/>
                <a:cs typeface="Cabin"/>
                <a:sym typeface="Cabin"/>
              </a:rPr>
              <a:t>n</a:t>
            </a:r>
          </a:p>
          <a:p>
            <a:pPr indent="0" lvl="0" marL="0" marR="0" rtl="0" algn="l">
              <a:lnSpc>
                <a:spcPct val="100000"/>
              </a:lnSpc>
              <a:spcBef>
                <a:spcPts val="0"/>
              </a:spcBef>
              <a:spcAft>
                <a:spcPts val="0"/>
              </a:spcAft>
              <a:buClr>
                <a:srgbClr val="FFFF00"/>
              </a:buClr>
              <a:buSzPct val="25000"/>
              <a:buFont typeface="Cabin"/>
              <a:buNone/>
            </a:pPr>
            <a:r>
              <a:rPr b="0" i="0" lang="en-US" sz="3600" u="none" cap="none" strike="noStrike">
                <a:solidFill>
                  <a:srgbClr val="FFFF00"/>
                </a:solidFill>
                <a:latin typeface="Cabin"/>
                <a:ea typeface="Cabin"/>
                <a:cs typeface="Cabin"/>
                <a:sym typeface="Cabin"/>
              </a:rPr>
              <a:t>    </a:t>
            </a:r>
            <a:r>
              <a:rPr b="0" i="0" lang="en-US" sz="3600" u="none" cap="none" strike="noStrike">
                <a:solidFill>
                  <a:srgbClr val="00FF00"/>
                </a:solidFill>
                <a:latin typeface="Cabin"/>
                <a:ea typeface="Cabin"/>
                <a:cs typeface="Cabin"/>
                <a:sym typeface="Cabin"/>
              </a:rPr>
              <a:t>n = n – 1</a:t>
            </a:r>
          </a:p>
          <a:p>
            <a:pPr indent="0" lvl="0" marL="0" marR="0" rtl="0" algn="l">
              <a:lnSpc>
                <a:spcPct val="100000"/>
              </a:lnSpc>
              <a:spcBef>
                <a:spcPts val="0"/>
              </a:spcBef>
              <a:spcAft>
                <a:spcPts val="0"/>
              </a:spcAft>
              <a:buClr>
                <a:srgbClr val="FFFF00"/>
              </a:buClr>
              <a:buSzPct val="25000"/>
              <a:buFont typeface="Cabin"/>
              <a:buNone/>
            </a:pPr>
            <a:r>
              <a:rPr b="0" i="0" lang="en-US" sz="3600" u="none" cap="none" strike="noStrike">
                <a:solidFill>
                  <a:srgbClr val="FFFF00"/>
                </a:solidFill>
                <a:latin typeface="Cabin"/>
                <a:ea typeface="Cabin"/>
                <a:cs typeface="Cabin"/>
                <a:sym typeface="Cabin"/>
              </a:rPr>
              <a:t>print </a:t>
            </a:r>
            <a:r>
              <a:rPr b="0" i="0" lang="en-US" sz="3600" u="none" cap="none" strike="noStrike">
                <a:solidFill>
                  <a:srgbClr val="00FF00"/>
                </a:solidFill>
                <a:latin typeface="Cabin"/>
                <a:ea typeface="Cabin"/>
                <a:cs typeface="Cabin"/>
                <a:sym typeface="Cabin"/>
              </a:rPr>
              <a:t>'Blastoff!'</a:t>
            </a:r>
          </a:p>
        </p:txBody>
      </p:sp>
      <p:cxnSp>
        <p:nvCxnSpPr>
          <p:cNvPr id="574" name="Shape 574"/>
          <p:cNvCxnSpPr/>
          <p:nvPr/>
        </p:nvCxnSpPr>
        <p:spPr>
          <a:xfrm rot="10800000">
            <a:off x="2838336" y="1344649"/>
            <a:ext cx="14400" cy="566699"/>
          </a:xfrm>
          <a:prstGeom prst="straightConnector1">
            <a:avLst/>
          </a:prstGeom>
          <a:noFill/>
          <a:ln cap="rnd" cmpd="sng" w="76200">
            <a:solidFill>
              <a:srgbClr val="00FFFF"/>
            </a:solidFill>
            <a:prstDash val="solid"/>
            <a:miter/>
            <a:headEnd len="med" w="med" type="stealth"/>
            <a:tailEnd len="med" w="med" type="none"/>
          </a:ln>
        </p:spPr>
      </p:cxnSp>
      <p:cxnSp>
        <p:nvCxnSpPr>
          <p:cNvPr id="575" name="Shape 575"/>
          <p:cNvCxnSpPr/>
          <p:nvPr/>
        </p:nvCxnSpPr>
        <p:spPr>
          <a:xfrm flipH="1">
            <a:off x="9923411" y="3554412"/>
            <a:ext cx="2927399" cy="1255799"/>
          </a:xfrm>
          <a:prstGeom prst="straightConnector1">
            <a:avLst/>
          </a:prstGeom>
          <a:noFill/>
          <a:ln cap="rnd" cmpd="sng" w="50800">
            <a:solidFill>
              <a:srgbClr val="FFFFFF"/>
            </a:solidFill>
            <a:prstDash val="solid"/>
            <a:miter/>
            <a:headEnd len="med" w="med" type="stealth"/>
            <a:tailEnd len="med" w="med" type="none"/>
          </a:ln>
        </p:spPr>
      </p:cxnSp>
      <p:sp>
        <p:nvSpPr>
          <p:cNvPr id="576" name="Shape 576"/>
          <p:cNvSpPr/>
          <p:nvPr/>
        </p:nvSpPr>
        <p:spPr>
          <a:xfrm>
            <a:off x="1422400" y="1905000"/>
            <a:ext cx="2870100" cy="1269899"/>
          </a:xfrm>
          <a:prstGeom prst="diamond">
            <a:avLst/>
          </a:prstGeom>
          <a:noFill/>
          <a:ln cap="flat" cmpd="sng" w="76200">
            <a:solidFill>
              <a:srgbClr val="00FF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rgbClr val="FF0000"/>
              </a:buClr>
              <a:buSzPct val="25000"/>
              <a:buFont typeface="Cabin"/>
              <a:buNone/>
            </a:pPr>
            <a:r>
              <a:rPr b="0" i="0" lang="en-US" sz="3600" u="none" cap="none" strike="noStrike">
                <a:solidFill>
                  <a:srgbClr val="FFFFFF"/>
                </a:solidFill>
                <a:latin typeface="Cabin"/>
                <a:ea typeface="Cabin"/>
                <a:cs typeface="Cabin"/>
                <a:sym typeface="Cabin"/>
              </a:rPr>
              <a:t>n &gt; 0 ?</a:t>
            </a:r>
          </a:p>
        </p:txBody>
      </p:sp>
      <p:cxnSp>
        <p:nvCxnSpPr>
          <p:cNvPr id="577" name="Shape 577"/>
          <p:cNvCxnSpPr/>
          <p:nvPr/>
        </p:nvCxnSpPr>
        <p:spPr>
          <a:xfrm flipH="1" rot="10800000">
            <a:off x="2836861" y="3174950"/>
            <a:ext cx="20699" cy="2317799"/>
          </a:xfrm>
          <a:prstGeom prst="straightConnector1">
            <a:avLst/>
          </a:prstGeom>
          <a:noFill/>
          <a:ln cap="rnd" cmpd="sng" w="76200">
            <a:solidFill>
              <a:srgbClr val="00FFFF"/>
            </a:solidFill>
            <a:prstDash val="solid"/>
            <a:miter/>
            <a:headEnd len="med" w="med" type="none"/>
            <a:tailEnd len="med" w="med" type="stealth"/>
          </a:ln>
        </p:spPr>
      </p:cxnSp>
      <p:cxnSp>
        <p:nvCxnSpPr>
          <p:cNvPr id="578" name="Shape 578"/>
          <p:cNvCxnSpPr/>
          <p:nvPr/>
        </p:nvCxnSpPr>
        <p:spPr>
          <a:xfrm rot="10800000">
            <a:off x="4279899" y="2533649"/>
            <a:ext cx="777875" cy="15875"/>
          </a:xfrm>
          <a:prstGeom prst="straightConnector1">
            <a:avLst/>
          </a:prstGeom>
          <a:noFill/>
          <a:ln cap="rnd" cmpd="sng" w="76200">
            <a:solidFill>
              <a:srgbClr val="00FFFF"/>
            </a:solidFill>
            <a:prstDash val="solid"/>
            <a:miter/>
            <a:headEnd len="med" w="med" type="none"/>
            <a:tailEnd len="med" w="med" type="none"/>
          </a:ln>
        </p:spPr>
      </p:cxnSp>
      <p:cxnSp>
        <p:nvCxnSpPr>
          <p:cNvPr id="579" name="Shape 579"/>
          <p:cNvCxnSpPr/>
          <p:nvPr/>
        </p:nvCxnSpPr>
        <p:spPr>
          <a:xfrm flipH="1" rot="10800000">
            <a:off x="5024437" y="2533650"/>
            <a:ext cx="15875" cy="644524"/>
          </a:xfrm>
          <a:prstGeom prst="straightConnector1">
            <a:avLst/>
          </a:prstGeom>
          <a:noFill/>
          <a:ln cap="rnd" cmpd="sng" w="76200">
            <a:solidFill>
              <a:srgbClr val="00FFFF"/>
            </a:solidFill>
            <a:prstDash val="solid"/>
            <a:miter/>
            <a:headEnd len="med" w="med" type="stealth"/>
            <a:tailEnd len="med" w="med" type="none"/>
          </a:ln>
        </p:spPr>
      </p:cxnSp>
      <p:cxnSp>
        <p:nvCxnSpPr>
          <p:cNvPr id="580" name="Shape 580"/>
          <p:cNvCxnSpPr>
            <a:stCxn id="581" idx="2"/>
          </p:cNvCxnSpPr>
          <p:nvPr/>
        </p:nvCxnSpPr>
        <p:spPr>
          <a:xfrm flipH="1">
            <a:off x="5024449" y="5156299"/>
            <a:ext cx="4800" cy="300000"/>
          </a:xfrm>
          <a:prstGeom prst="straightConnector1">
            <a:avLst/>
          </a:prstGeom>
          <a:noFill/>
          <a:ln cap="rnd" cmpd="sng" w="76200">
            <a:solidFill>
              <a:srgbClr val="00FFFF"/>
            </a:solidFill>
            <a:prstDash val="solid"/>
            <a:miter/>
            <a:headEnd len="med" w="med" type="none"/>
            <a:tailEnd len="med" w="med" type="none"/>
          </a:ln>
        </p:spPr>
      </p:cxnSp>
      <p:cxnSp>
        <p:nvCxnSpPr>
          <p:cNvPr id="582" name="Shape 582"/>
          <p:cNvCxnSpPr/>
          <p:nvPr/>
        </p:nvCxnSpPr>
        <p:spPr>
          <a:xfrm>
            <a:off x="2852736" y="5459412"/>
            <a:ext cx="2187600" cy="14400"/>
          </a:xfrm>
          <a:prstGeom prst="straightConnector1">
            <a:avLst/>
          </a:prstGeom>
          <a:noFill/>
          <a:ln cap="rnd" cmpd="sng" w="76200">
            <a:solidFill>
              <a:srgbClr val="00FFFF"/>
            </a:solidFill>
            <a:prstDash val="solid"/>
            <a:miter/>
            <a:headEnd len="med" w="med" type="none"/>
            <a:tailEnd len="med" w="med" type="none"/>
          </a:ln>
        </p:spPr>
      </p:cxnSp>
      <p:cxnSp>
        <p:nvCxnSpPr>
          <p:cNvPr id="583" name="Shape 583"/>
          <p:cNvCxnSpPr/>
          <p:nvPr/>
        </p:nvCxnSpPr>
        <p:spPr>
          <a:xfrm flipH="1">
            <a:off x="1066800" y="2549525"/>
            <a:ext cx="396874" cy="3174"/>
          </a:xfrm>
          <a:prstGeom prst="straightConnector1">
            <a:avLst/>
          </a:prstGeom>
          <a:noFill/>
          <a:ln cap="rnd" cmpd="sng" w="76200">
            <a:solidFill>
              <a:srgbClr val="00FFFF"/>
            </a:solidFill>
            <a:prstDash val="solid"/>
            <a:miter/>
            <a:headEnd len="med" w="med" type="none"/>
            <a:tailEnd len="med" w="med" type="stealth"/>
          </a:ln>
        </p:spPr>
      </p:cxnSp>
      <p:cxnSp>
        <p:nvCxnSpPr>
          <p:cNvPr id="584" name="Shape 584"/>
          <p:cNvCxnSpPr/>
          <p:nvPr/>
        </p:nvCxnSpPr>
        <p:spPr>
          <a:xfrm flipH="1" rot="10800000">
            <a:off x="2840036" y="5937374"/>
            <a:ext cx="15899" cy="644400"/>
          </a:xfrm>
          <a:prstGeom prst="straightConnector1">
            <a:avLst/>
          </a:prstGeom>
          <a:noFill/>
          <a:ln cap="rnd" cmpd="sng" w="76200">
            <a:solidFill>
              <a:srgbClr val="00FFFF"/>
            </a:solidFill>
            <a:prstDash val="solid"/>
            <a:miter/>
            <a:headEnd len="med" w="med" type="stealth"/>
            <a:tailEnd len="med" w="med" type="none"/>
          </a:ln>
        </p:spPr>
      </p:cxnSp>
      <p:cxnSp>
        <p:nvCxnSpPr>
          <p:cNvPr id="585" name="Shape 585"/>
          <p:cNvCxnSpPr/>
          <p:nvPr/>
        </p:nvCxnSpPr>
        <p:spPr>
          <a:xfrm rot="10800000">
            <a:off x="1063625" y="2520950"/>
            <a:ext cx="36512" cy="3433761"/>
          </a:xfrm>
          <a:prstGeom prst="straightConnector1">
            <a:avLst/>
          </a:prstGeom>
          <a:noFill/>
          <a:ln cap="rnd" cmpd="sng" w="76200">
            <a:solidFill>
              <a:srgbClr val="00FFFF"/>
            </a:solidFill>
            <a:prstDash val="solid"/>
            <a:miter/>
            <a:headEnd len="med" w="med" type="stealth"/>
            <a:tailEnd len="med" w="med" type="none"/>
          </a:ln>
        </p:spPr>
      </p:cxnSp>
      <p:cxnSp>
        <p:nvCxnSpPr>
          <p:cNvPr id="586" name="Shape 586"/>
          <p:cNvCxnSpPr/>
          <p:nvPr/>
        </p:nvCxnSpPr>
        <p:spPr>
          <a:xfrm>
            <a:off x="1084262" y="5954712"/>
            <a:ext cx="1752600" cy="0"/>
          </a:xfrm>
          <a:prstGeom prst="straightConnector1">
            <a:avLst/>
          </a:prstGeom>
          <a:noFill/>
          <a:ln cap="rnd" cmpd="sng" w="76200">
            <a:solidFill>
              <a:srgbClr val="00FFFF"/>
            </a:solidFill>
            <a:prstDash val="solid"/>
            <a:miter/>
            <a:headEnd len="med" w="med" type="none"/>
            <a:tailEnd len="med" w="med" type="none"/>
          </a:ln>
        </p:spPr>
      </p:cxnSp>
      <p:cxnSp>
        <p:nvCxnSpPr>
          <p:cNvPr id="587" name="Shape 587"/>
          <p:cNvCxnSpPr/>
          <p:nvPr/>
        </p:nvCxnSpPr>
        <p:spPr>
          <a:xfrm rot="10800000">
            <a:off x="10490199" y="5943600"/>
            <a:ext cx="2589212" cy="215899"/>
          </a:xfrm>
          <a:prstGeom prst="straightConnector1">
            <a:avLst/>
          </a:prstGeom>
          <a:noFill/>
          <a:ln cap="rnd" cmpd="sng" w="50800">
            <a:solidFill>
              <a:srgbClr val="FFFFFF"/>
            </a:solidFill>
            <a:prstDash val="solid"/>
            <a:miter/>
            <a:headEnd len="med" w="med" type="stealth"/>
            <a:tailEnd len="med" w="med" type="none"/>
          </a:ln>
        </p:spPr>
      </p:cxnSp>
      <p:sp>
        <p:nvSpPr>
          <p:cNvPr id="588" name="Shape 588"/>
          <p:cNvSpPr txBox="1"/>
          <p:nvPr/>
        </p:nvSpPr>
        <p:spPr>
          <a:xfrm>
            <a:off x="5057775" y="7048500"/>
            <a:ext cx="10585500" cy="16638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Loops (repeated steps) have </a:t>
            </a:r>
            <a:r>
              <a:rPr b="0" i="0" lang="en-US" sz="3600" u="none" cap="none" strike="noStrike">
                <a:solidFill>
                  <a:srgbClr val="00FF00"/>
                </a:solidFill>
                <a:latin typeface="Cabin"/>
                <a:ea typeface="Cabin"/>
                <a:cs typeface="Cabin"/>
                <a:sym typeface="Cabin"/>
              </a:rPr>
              <a:t>iteration variables</a:t>
            </a:r>
            <a:r>
              <a:rPr b="0" i="0" lang="en-US" sz="3600" u="none" cap="none" strike="noStrike">
                <a:solidFill>
                  <a:srgbClr val="FF0000"/>
                </a:solidFill>
                <a:latin typeface="Cabin"/>
                <a:ea typeface="Cabin"/>
                <a:cs typeface="Cabin"/>
                <a:sym typeface="Cabin"/>
              </a:rPr>
              <a:t> </a:t>
            </a:r>
            <a:r>
              <a:rPr b="0" i="0" lang="en-US" sz="3600" u="none" cap="none" strike="noStrike">
                <a:solidFill>
                  <a:schemeClr val="lt1"/>
                </a:solidFill>
                <a:latin typeface="Cabin"/>
                <a:ea typeface="Cabin"/>
                <a:cs typeface="Cabin"/>
                <a:sym typeface="Cabin"/>
              </a:rPr>
              <a:t>that change each time through a loop.  Often these </a:t>
            </a:r>
            <a:r>
              <a:rPr b="0" i="0" lang="en-US" sz="3600" u="none" cap="none" strike="noStrike">
                <a:solidFill>
                  <a:srgbClr val="00FF00"/>
                </a:solidFill>
                <a:latin typeface="Cabin"/>
                <a:ea typeface="Cabin"/>
                <a:cs typeface="Cabin"/>
                <a:sym typeface="Cabin"/>
              </a:rPr>
              <a:t>iteration variables</a:t>
            </a:r>
            <a:r>
              <a:rPr b="0" i="0" lang="en-US" sz="3600" u="none" cap="none" strike="noStrike">
                <a:solidFill>
                  <a:schemeClr val="lt1"/>
                </a:solidFill>
                <a:latin typeface="Cabin"/>
                <a:ea typeface="Cabin"/>
                <a:cs typeface="Cabin"/>
                <a:sym typeface="Cabin"/>
              </a:rPr>
              <a:t> go through a sequence of numbers.</a:t>
            </a:r>
          </a:p>
        </p:txBody>
      </p:sp>
      <p:sp>
        <p:nvSpPr>
          <p:cNvPr id="589" name="Shape 589"/>
          <p:cNvSpPr txBox="1"/>
          <p:nvPr/>
        </p:nvSpPr>
        <p:spPr>
          <a:xfrm>
            <a:off x="542925" y="1790700"/>
            <a:ext cx="723900" cy="622299"/>
          </a:xfrm>
          <a:prstGeom prst="rect">
            <a:avLst/>
          </a:prstGeom>
          <a:noFill/>
          <a:ln cap="flat" cmpd="sng" w="9525">
            <a:solidFill>
              <a:srgbClr val="0000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rgbClr val="FFFFFF"/>
                </a:solidFill>
                <a:latin typeface="Cabin"/>
                <a:ea typeface="Cabin"/>
                <a:cs typeface="Cabin"/>
                <a:sym typeface="Cabin"/>
              </a:rPr>
              <a:t>No</a:t>
            </a:r>
          </a:p>
        </p:txBody>
      </p:sp>
      <p:sp>
        <p:nvSpPr>
          <p:cNvPr id="590" name="Shape 590"/>
          <p:cNvSpPr txBox="1"/>
          <p:nvPr/>
        </p:nvSpPr>
        <p:spPr>
          <a:xfrm>
            <a:off x="1397000" y="6553200"/>
            <a:ext cx="2921099" cy="749399"/>
          </a:xfrm>
          <a:prstGeom prst="rect">
            <a:avLst/>
          </a:prstGeom>
          <a:noFill/>
          <a:ln cap="flat" cmpd="sng" w="76200">
            <a:solidFill>
              <a:srgbClr val="00FF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500" u="none" cap="none" strike="noStrike">
                <a:solidFill>
                  <a:schemeClr val="lt1"/>
                </a:solidFill>
                <a:latin typeface="Cabin"/>
                <a:ea typeface="Cabin"/>
                <a:cs typeface="Cabin"/>
                <a:sym typeface="Cabin"/>
              </a:rPr>
              <a:t>print 'Blastoff'</a:t>
            </a:r>
          </a:p>
        </p:txBody>
      </p:sp>
      <p:sp>
        <p:nvSpPr>
          <p:cNvPr id="591" name="Shape 591"/>
          <p:cNvSpPr txBox="1"/>
          <p:nvPr/>
        </p:nvSpPr>
        <p:spPr>
          <a:xfrm>
            <a:off x="4659312" y="1790700"/>
            <a:ext cx="725486" cy="622299"/>
          </a:xfrm>
          <a:prstGeom prst="rect">
            <a:avLst/>
          </a:prstGeom>
          <a:noFill/>
          <a:ln cap="flat" cmpd="sng" w="9525">
            <a:solidFill>
              <a:srgbClr val="0000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rgbClr val="FFFFFF"/>
                </a:solidFill>
                <a:latin typeface="Cabin"/>
                <a:ea typeface="Cabin"/>
                <a:cs typeface="Cabin"/>
                <a:sym typeface="Cabin"/>
              </a:rPr>
              <a:t>Yes</a:t>
            </a:r>
          </a:p>
        </p:txBody>
      </p:sp>
      <p:sp>
        <p:nvSpPr>
          <p:cNvPr id="592" name="Shape 592"/>
          <p:cNvSpPr txBox="1"/>
          <p:nvPr/>
        </p:nvSpPr>
        <p:spPr>
          <a:xfrm>
            <a:off x="1397000" y="609600"/>
            <a:ext cx="2921099" cy="749399"/>
          </a:xfrm>
          <a:prstGeom prst="rect">
            <a:avLst/>
          </a:prstGeom>
          <a:noFill/>
          <a:ln cap="flat" cmpd="sng" w="76200">
            <a:solidFill>
              <a:srgbClr val="00FF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500" u="none" cap="none" strike="noStrike">
                <a:solidFill>
                  <a:schemeClr val="lt1"/>
                </a:solidFill>
                <a:latin typeface="Cabin"/>
                <a:ea typeface="Cabin"/>
                <a:cs typeface="Cabin"/>
                <a:sym typeface="Cabin"/>
              </a:rPr>
              <a:t>n = 5</a:t>
            </a:r>
          </a:p>
        </p:txBody>
      </p:sp>
      <p:sp>
        <p:nvSpPr>
          <p:cNvPr id="593" name="Shape 593"/>
          <p:cNvSpPr txBox="1"/>
          <p:nvPr/>
        </p:nvSpPr>
        <p:spPr>
          <a:xfrm>
            <a:off x="3581400" y="3187700"/>
            <a:ext cx="2921099" cy="749399"/>
          </a:xfrm>
          <a:prstGeom prst="rect">
            <a:avLst/>
          </a:prstGeom>
          <a:noFill/>
          <a:ln cap="flat" cmpd="sng" w="76200">
            <a:solidFill>
              <a:srgbClr val="00FF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500" u="none" cap="none" strike="noStrike">
                <a:solidFill>
                  <a:schemeClr val="lt1"/>
                </a:solidFill>
                <a:latin typeface="Cabin"/>
                <a:ea typeface="Cabin"/>
                <a:cs typeface="Cabin"/>
                <a:sym typeface="Cabin"/>
              </a:rPr>
              <a:t>print </a:t>
            </a:r>
            <a:r>
              <a:rPr b="0" i="0" lang="en-US" sz="3500" u="none" cap="none" strike="noStrike">
                <a:solidFill>
                  <a:srgbClr val="FFFFFF"/>
                </a:solidFill>
                <a:latin typeface="Cabin"/>
                <a:ea typeface="Cabin"/>
                <a:cs typeface="Cabin"/>
                <a:sym typeface="Cabin"/>
              </a:rPr>
              <a:t>n</a:t>
            </a:r>
          </a:p>
        </p:txBody>
      </p:sp>
      <p:cxnSp>
        <p:nvCxnSpPr>
          <p:cNvPr id="594" name="Shape 594"/>
          <p:cNvCxnSpPr/>
          <p:nvPr/>
        </p:nvCxnSpPr>
        <p:spPr>
          <a:xfrm rot="10800000">
            <a:off x="9885399" y="4829087"/>
            <a:ext cx="3043200" cy="722399"/>
          </a:xfrm>
          <a:prstGeom prst="straightConnector1">
            <a:avLst/>
          </a:prstGeom>
          <a:noFill/>
          <a:ln cap="rnd" cmpd="sng" w="50800">
            <a:solidFill>
              <a:srgbClr val="FFFFFF"/>
            </a:solidFill>
            <a:prstDash val="solid"/>
            <a:miter/>
            <a:headEnd len="med" w="med" type="stealth"/>
            <a:tailEnd len="med" w="med" type="none"/>
          </a:ln>
        </p:spPr>
      </p:cxnSp>
      <p:sp>
        <p:nvSpPr>
          <p:cNvPr id="581" name="Shape 581"/>
          <p:cNvSpPr txBox="1"/>
          <p:nvPr/>
        </p:nvSpPr>
        <p:spPr>
          <a:xfrm>
            <a:off x="3568700" y="4406900"/>
            <a:ext cx="2921099" cy="749399"/>
          </a:xfrm>
          <a:prstGeom prst="rect">
            <a:avLst/>
          </a:prstGeom>
          <a:noFill/>
          <a:ln cap="flat" cmpd="sng" w="76200">
            <a:solidFill>
              <a:srgbClr val="00FF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500">
                <a:solidFill>
                  <a:schemeClr val="lt1"/>
                </a:solidFill>
                <a:latin typeface="Cabin"/>
                <a:ea typeface="Cabin"/>
                <a:cs typeface="Cabin"/>
                <a:sym typeface="Cabin"/>
              </a:rPr>
              <a:t> </a:t>
            </a:r>
            <a:r>
              <a:rPr b="0" i="0" lang="en-US" sz="3500" u="none" cap="none" strike="noStrike">
                <a:solidFill>
                  <a:schemeClr val="lt1"/>
                </a:solidFill>
                <a:latin typeface="Cabin"/>
                <a:ea typeface="Cabin"/>
                <a:cs typeface="Cabin"/>
                <a:sym typeface="Cabin"/>
              </a:rPr>
              <a:t>n = n -1</a:t>
            </a:r>
          </a:p>
        </p:txBody>
      </p:sp>
      <p:cxnSp>
        <p:nvCxnSpPr>
          <p:cNvPr id="595" name="Shape 595"/>
          <p:cNvCxnSpPr>
            <a:endCxn id="593" idx="2"/>
          </p:cNvCxnSpPr>
          <p:nvPr/>
        </p:nvCxnSpPr>
        <p:spPr>
          <a:xfrm flipH="1" rot="10800000">
            <a:off x="5011349" y="3937099"/>
            <a:ext cx="30600" cy="473700"/>
          </a:xfrm>
          <a:prstGeom prst="straightConnector1">
            <a:avLst/>
          </a:prstGeom>
          <a:noFill/>
          <a:ln cap="rnd" cmpd="sng" w="76200">
            <a:solidFill>
              <a:srgbClr val="00FFFF"/>
            </a:solidFill>
            <a:prstDash val="solid"/>
            <a:miter/>
            <a:headEnd len="med" w="med" type="stealth"/>
            <a:tailEnd len="med" w="med" type="none"/>
          </a:ln>
        </p:spPr>
      </p:cxn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9" name="Shape 239"/>
        <p:cNvGrpSpPr/>
        <p:nvPr/>
      </p:nvGrpSpPr>
      <p:grpSpPr>
        <a:xfrm>
          <a:off x="0" y="0"/>
          <a:ext cx="0" cy="0"/>
          <a:chOff x="0" y="0"/>
          <a:chExt cx="0" cy="0"/>
        </a:xfrm>
      </p:grpSpPr>
      <p:sp>
        <p:nvSpPr>
          <p:cNvPr id="240" name="Shape 240"/>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i="0" lang="en-US" sz="7600" u="none" cap="none" strike="noStrike">
                <a:solidFill>
                  <a:srgbClr val="FFFF00"/>
                </a:solidFill>
                <a:latin typeface="Cabin"/>
                <a:ea typeface="Cabin"/>
                <a:cs typeface="Cabin"/>
                <a:sym typeface="Cabin"/>
              </a:rPr>
              <a:t>Users</a:t>
            </a:r>
            <a:r>
              <a:rPr lang="en-US" sz="7600">
                <a:solidFill>
                  <a:srgbClr val="FFFF00"/>
                </a:solidFill>
                <a:latin typeface="Cabin"/>
                <a:ea typeface="Cabin"/>
                <a:cs typeface="Cabin"/>
                <a:sym typeface="Cabin"/>
              </a:rPr>
              <a:t> </a:t>
            </a:r>
            <a:r>
              <a:rPr b="0" i="0" lang="en-US" sz="7600" u="none" cap="none" strike="noStrike">
                <a:solidFill>
                  <a:srgbClr val="FFFF00"/>
                </a:solidFill>
                <a:latin typeface="Cabin"/>
                <a:ea typeface="Cabin"/>
                <a:cs typeface="Cabin"/>
                <a:sym typeface="Cabin"/>
              </a:rPr>
              <a:t>vs. Programmers</a:t>
            </a:r>
          </a:p>
        </p:txBody>
      </p:sp>
      <p:sp>
        <p:nvSpPr>
          <p:cNvPr id="241" name="Shape 241"/>
          <p:cNvSpPr txBox="1"/>
          <p:nvPr>
            <p:ph idx="1" type="body"/>
          </p:nvPr>
        </p:nvSpPr>
        <p:spPr>
          <a:xfrm>
            <a:off x="1155700" y="2451100"/>
            <a:ext cx="13932000" cy="5702399"/>
          </a:xfrm>
          <a:prstGeom prst="rect">
            <a:avLst/>
          </a:prstGeom>
          <a:noFill/>
          <a:ln>
            <a:noFill/>
          </a:ln>
        </p:spPr>
        <p:txBody>
          <a:bodyPr anchorCtr="0" anchor="ctr" bIns="38100" lIns="38100" rIns="38100" tIns="38100">
            <a:noAutofit/>
          </a:bodyPr>
          <a:lstStyle/>
          <a:p>
            <a:pPr indent="-345694" lvl="0" marL="749300" marR="0" rtl="0" algn="l">
              <a:lnSpc>
                <a:spcPct val="100000"/>
              </a:lnSpc>
              <a:spcBef>
                <a:spcPts val="0"/>
              </a:spcBef>
              <a:spcAft>
                <a:spcPts val="0"/>
              </a:spcAft>
              <a:buClr>
                <a:schemeClr val="lt1"/>
              </a:buClr>
              <a:buSzPct val="100000"/>
              <a:buFont typeface="Cabin"/>
              <a:buChar char="•"/>
            </a:pPr>
            <a:r>
              <a:rPr b="0" i="0" lang="en-US" sz="3200" u="none" cap="none" strike="noStrike">
                <a:solidFill>
                  <a:schemeClr val="lt1"/>
                </a:solidFill>
                <a:latin typeface="Cabin"/>
                <a:ea typeface="Cabin"/>
                <a:cs typeface="Cabin"/>
                <a:sym typeface="Cabin"/>
              </a:rPr>
              <a:t>Users see computers as a set of tools - word processor, spreadsheet, map, todo list, etc.</a:t>
            </a:r>
          </a:p>
          <a:p>
            <a:pPr indent="-345694" lvl="0" marL="749300" marR="0" rtl="0" algn="l">
              <a:lnSpc>
                <a:spcPct val="100000"/>
              </a:lnSpc>
              <a:spcBef>
                <a:spcPts val="3500"/>
              </a:spcBef>
              <a:spcAft>
                <a:spcPts val="0"/>
              </a:spcAft>
              <a:buClr>
                <a:schemeClr val="lt1"/>
              </a:buClr>
              <a:buSzPct val="100000"/>
              <a:buFont typeface="Cabin"/>
              <a:buChar char="•"/>
            </a:pPr>
            <a:r>
              <a:rPr b="0" i="0" lang="en-US" sz="3200" u="none" cap="none" strike="noStrike">
                <a:solidFill>
                  <a:schemeClr val="lt1"/>
                </a:solidFill>
                <a:latin typeface="Cabin"/>
                <a:ea typeface="Cabin"/>
                <a:cs typeface="Cabin"/>
                <a:sym typeface="Cabin"/>
              </a:rPr>
              <a:t>Programmers learn the computer </a:t>
            </a:r>
            <a:r>
              <a:rPr b="0" i="0" lang="en-US" sz="3200" u="none" cap="none" strike="noStrike">
                <a:solidFill>
                  <a:schemeClr val="lt1"/>
                </a:solidFill>
                <a:latin typeface="Arial"/>
                <a:ea typeface="Arial"/>
                <a:cs typeface="Arial"/>
                <a:sym typeface="Arial"/>
              </a:rPr>
              <a:t>“</a:t>
            </a:r>
            <a:r>
              <a:rPr b="0" i="0" lang="en-US" sz="3200" u="none" cap="none" strike="noStrike">
                <a:solidFill>
                  <a:schemeClr val="lt1"/>
                </a:solidFill>
                <a:latin typeface="Cabin"/>
                <a:ea typeface="Cabin"/>
                <a:cs typeface="Cabin"/>
                <a:sym typeface="Cabin"/>
              </a:rPr>
              <a:t>ways</a:t>
            </a:r>
            <a:r>
              <a:rPr b="0" i="0" lang="en-US" sz="3200" u="none" cap="none" strike="noStrike">
                <a:solidFill>
                  <a:schemeClr val="lt1"/>
                </a:solidFill>
                <a:latin typeface="Arial"/>
                <a:ea typeface="Arial"/>
                <a:cs typeface="Arial"/>
                <a:sym typeface="Arial"/>
              </a:rPr>
              <a:t>”</a:t>
            </a:r>
            <a:r>
              <a:rPr b="0" i="0" lang="en-US" sz="3200" u="none" cap="none" strike="noStrike">
                <a:solidFill>
                  <a:schemeClr val="lt1"/>
                </a:solidFill>
                <a:latin typeface="Cabin"/>
                <a:ea typeface="Cabin"/>
                <a:cs typeface="Cabin"/>
                <a:sym typeface="Cabin"/>
              </a:rPr>
              <a:t> and the computer language</a:t>
            </a:r>
          </a:p>
          <a:p>
            <a:pPr indent="-345694" lvl="0" marL="749300" marR="0" rtl="0" algn="l">
              <a:lnSpc>
                <a:spcPct val="100000"/>
              </a:lnSpc>
              <a:spcBef>
                <a:spcPts val="3500"/>
              </a:spcBef>
              <a:spcAft>
                <a:spcPts val="0"/>
              </a:spcAft>
              <a:buClr>
                <a:schemeClr val="lt1"/>
              </a:buClr>
              <a:buSzPct val="100000"/>
              <a:buFont typeface="Cabin"/>
              <a:buChar char="•"/>
            </a:pPr>
            <a:r>
              <a:rPr b="0" i="0" lang="en-US" sz="3200" u="none" cap="none" strike="noStrike">
                <a:solidFill>
                  <a:schemeClr val="lt1"/>
                </a:solidFill>
                <a:latin typeface="Cabin"/>
                <a:ea typeface="Cabin"/>
                <a:cs typeface="Cabin"/>
                <a:sym typeface="Cabin"/>
              </a:rPr>
              <a:t>Programmers have some tools that allow them to build new tools</a:t>
            </a:r>
          </a:p>
          <a:p>
            <a:pPr indent="-345694" lvl="0" marL="749300" marR="0" rtl="0" algn="l">
              <a:lnSpc>
                <a:spcPct val="100000"/>
              </a:lnSpc>
              <a:spcBef>
                <a:spcPts val="3500"/>
              </a:spcBef>
              <a:spcAft>
                <a:spcPts val="0"/>
              </a:spcAft>
              <a:buClr>
                <a:schemeClr val="lt1"/>
              </a:buClr>
              <a:buSzPct val="100000"/>
              <a:buFont typeface="Cabin"/>
              <a:buChar char="•"/>
            </a:pPr>
            <a:r>
              <a:rPr b="0" i="0" lang="en-US" sz="3200" u="none" cap="none" strike="noStrike">
                <a:solidFill>
                  <a:schemeClr val="lt1"/>
                </a:solidFill>
                <a:latin typeface="Cabin"/>
                <a:ea typeface="Cabin"/>
                <a:cs typeface="Cabin"/>
                <a:sym typeface="Cabin"/>
              </a:rPr>
              <a:t>Programmers sometimes write tools for lots of users and sometimes programmers write little </a:t>
            </a:r>
            <a:r>
              <a:rPr b="0" i="0" lang="en-US" sz="3200" u="none" cap="none" strike="noStrike">
                <a:solidFill>
                  <a:schemeClr val="lt1"/>
                </a:solidFill>
                <a:latin typeface="Arial"/>
                <a:ea typeface="Arial"/>
                <a:cs typeface="Arial"/>
                <a:sym typeface="Arial"/>
              </a:rPr>
              <a:t>“</a:t>
            </a:r>
            <a:r>
              <a:rPr b="0" i="0" lang="en-US" sz="3200" u="none" cap="none" strike="noStrike">
                <a:solidFill>
                  <a:schemeClr val="lt1"/>
                </a:solidFill>
                <a:latin typeface="Cabin"/>
                <a:ea typeface="Cabin"/>
                <a:cs typeface="Cabin"/>
                <a:sym typeface="Cabin"/>
              </a:rPr>
              <a:t>helpers</a:t>
            </a:r>
            <a:r>
              <a:rPr b="0" i="0" lang="en-US" sz="3200" u="none" cap="none" strike="noStrike">
                <a:solidFill>
                  <a:schemeClr val="lt1"/>
                </a:solidFill>
                <a:latin typeface="Arial"/>
                <a:ea typeface="Arial"/>
                <a:cs typeface="Arial"/>
                <a:sym typeface="Arial"/>
              </a:rPr>
              <a:t>”</a:t>
            </a:r>
            <a:r>
              <a:rPr b="0" i="0" lang="en-US" sz="3200" u="none" cap="none" strike="noStrike">
                <a:solidFill>
                  <a:schemeClr val="lt1"/>
                </a:solidFill>
                <a:latin typeface="Cabin"/>
                <a:ea typeface="Cabin"/>
                <a:cs typeface="Cabin"/>
                <a:sym typeface="Cabin"/>
              </a:rPr>
              <a:t> for themselves to automate a task</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9" name="Shape 599"/>
        <p:cNvGrpSpPr/>
        <p:nvPr/>
      </p:nvGrpSpPr>
      <p:grpSpPr>
        <a:xfrm>
          <a:off x="0" y="0"/>
          <a:ext cx="0" cy="0"/>
          <a:chOff x="0" y="0"/>
          <a:chExt cx="0" cy="0"/>
        </a:xfrm>
      </p:grpSpPr>
      <p:sp>
        <p:nvSpPr>
          <p:cNvPr id="600" name="Shape 600"/>
          <p:cNvSpPr txBox="1"/>
          <p:nvPr/>
        </p:nvSpPr>
        <p:spPr>
          <a:xfrm>
            <a:off x="998325" y="139650"/>
            <a:ext cx="10035299" cy="88647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FFFF00"/>
                </a:solidFill>
                <a:latin typeface="Courier New"/>
                <a:ea typeface="Courier New"/>
                <a:cs typeface="Courier New"/>
                <a:sym typeface="Courier New"/>
              </a:rPr>
              <a:t>name = raw_input('Enter file:')</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FFFF00"/>
                </a:solidFill>
                <a:latin typeface="Courier New"/>
                <a:ea typeface="Courier New"/>
                <a:cs typeface="Courier New"/>
                <a:sym typeface="Courier New"/>
              </a:rPr>
              <a:t>handle = open(name, 'r')</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FFFF00"/>
                </a:solidFill>
                <a:latin typeface="Courier New"/>
                <a:ea typeface="Courier New"/>
                <a:cs typeface="Courier New"/>
                <a:sym typeface="Courier New"/>
              </a:rPr>
              <a:t>text = handle.read()</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FFFF00"/>
                </a:solidFill>
                <a:latin typeface="Courier New"/>
                <a:ea typeface="Courier New"/>
                <a:cs typeface="Courier New"/>
                <a:sym typeface="Courier New"/>
              </a:rPr>
              <a:t>words = text.split()</a:t>
            </a:r>
          </a:p>
          <a:p>
            <a:pPr indent="0" lvl="0" marL="0" marR="0" rtl="0" algn="ctr">
              <a:lnSpc>
                <a:spcPct val="100000"/>
              </a:lnSpc>
              <a:spcBef>
                <a:spcPts val="0"/>
              </a:spcBef>
              <a:spcAft>
                <a:spcPts val="0"/>
              </a:spcAft>
              <a:buNone/>
            </a:pPr>
            <a:r>
              <a:t/>
            </a:r>
            <a:endParaRPr b="0" i="0" sz="3000" u="none" cap="none" strike="noStrike">
              <a:solidFill>
                <a:srgbClr val="00FF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FFFF00"/>
                </a:solidFill>
                <a:latin typeface="Courier New"/>
                <a:ea typeface="Courier New"/>
                <a:cs typeface="Courier New"/>
                <a:sym typeface="Courier New"/>
              </a:rPr>
              <a:t>counts = dict()</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for word in words:</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   counts[word] = counts.get(word,0) + 1</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FFFF00"/>
                </a:solidFill>
                <a:latin typeface="Courier New"/>
                <a:ea typeface="Courier New"/>
                <a:cs typeface="Courier New"/>
                <a:sym typeface="Courier New"/>
              </a:rPr>
              <a:t>bigcount = None</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FFFF00"/>
                </a:solidFill>
                <a:latin typeface="Courier New"/>
                <a:ea typeface="Courier New"/>
                <a:cs typeface="Courier New"/>
                <a:sym typeface="Courier New"/>
              </a:rPr>
              <a:t>bigword = None</a:t>
            </a:r>
          </a:p>
          <a:p>
            <a:pPr indent="0" lvl="0" marL="0" marR="0" rtl="0" algn="ctr">
              <a:lnSpc>
                <a:spcPct val="100000"/>
              </a:lnSpc>
              <a:spcBef>
                <a:spcPts val="0"/>
              </a:spcBef>
              <a:spcAft>
                <a:spcPts val="0"/>
              </a:spcAft>
              <a:buNone/>
            </a:pPr>
            <a:r>
              <a:t/>
            </a:r>
            <a:endParaRPr b="0" i="0" sz="3000" u="none" cap="none" strike="noStrike">
              <a:solidFill>
                <a:srgbClr val="00FF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for word,count in counts.items():</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FF00FF"/>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  </a:t>
            </a:r>
            <a:r>
              <a:rPr b="0" i="0" lang="en-US" sz="3000" u="none" cap="none" strike="noStrike">
                <a:solidFill>
                  <a:srgbClr val="FF9900"/>
                </a:solidFill>
                <a:latin typeface="Courier New"/>
                <a:ea typeface="Courier New"/>
                <a:cs typeface="Courier New"/>
                <a:sym typeface="Courier New"/>
              </a:rPr>
              <a:t>if bigcount is None or count &gt; bigcount:</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FF9900"/>
                </a:solidFill>
                <a:latin typeface="Courier New"/>
                <a:ea typeface="Courier New"/>
                <a:cs typeface="Courier New"/>
                <a:sym typeface="Courier New"/>
              </a:rPr>
              <a:t>        bigword = word</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FF9900"/>
                </a:solidFill>
                <a:latin typeface="Courier New"/>
                <a:ea typeface="Courier New"/>
                <a:cs typeface="Courier New"/>
                <a:sym typeface="Courier New"/>
              </a:rPr>
              <a:t>        bigcount = count</a:t>
            </a:r>
          </a:p>
          <a:p>
            <a:pPr indent="0" lvl="0" marL="0" marR="0" rtl="0" algn="l">
              <a:lnSpc>
                <a:spcPct val="100000"/>
              </a:lnSpc>
              <a:spcBef>
                <a:spcPts val="0"/>
              </a:spcBef>
              <a:spcAft>
                <a:spcPts val="0"/>
              </a:spcAft>
              <a:buClr>
                <a:srgbClr val="00FF00"/>
              </a:buClr>
              <a:buFont typeface="Cabin"/>
              <a:buNone/>
            </a:pPr>
            <a:r>
              <a:t/>
            </a:r>
            <a:endParaRPr sz="3000">
              <a:solidFill>
                <a:srgbClr val="00FF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FFFF00"/>
                </a:solidFill>
                <a:latin typeface="Courier New"/>
                <a:ea typeface="Courier New"/>
                <a:cs typeface="Courier New"/>
                <a:sym typeface="Courier New"/>
              </a:rPr>
              <a:t>print bigword, bigcount</a:t>
            </a:r>
          </a:p>
        </p:txBody>
      </p:sp>
      <p:sp>
        <p:nvSpPr>
          <p:cNvPr id="601" name="Shape 601"/>
          <p:cNvSpPr txBox="1"/>
          <p:nvPr/>
        </p:nvSpPr>
        <p:spPr>
          <a:xfrm>
            <a:off x="12082000" y="615550"/>
            <a:ext cx="2550299" cy="2736599"/>
          </a:xfrm>
          <a:prstGeom prst="rect">
            <a:avLst/>
          </a:prstGeom>
          <a:noFill/>
          <a:ln>
            <a:noFill/>
          </a:ln>
        </p:spPr>
        <p:txBody>
          <a:bodyPr anchorCtr="0" anchor="ctr" bIns="0" lIns="0" rIns="0" tIns="0">
            <a:noAutofit/>
          </a:bodyPr>
          <a:lstStyle/>
          <a:p>
            <a:pPr indent="0" lvl="0" marL="0" marR="0" rtl="0" algn="ctr">
              <a:lnSpc>
                <a:spcPct val="150000"/>
              </a:lnSpc>
              <a:spcBef>
                <a:spcPts val="0"/>
              </a:spcBef>
              <a:spcAft>
                <a:spcPts val="0"/>
              </a:spcAft>
              <a:buClr>
                <a:schemeClr val="lt1"/>
              </a:buClr>
              <a:buSzPct val="25000"/>
              <a:buFont typeface="Cabin"/>
              <a:buNone/>
            </a:pPr>
            <a:r>
              <a:rPr lang="en-US" sz="3000">
                <a:solidFill>
                  <a:srgbClr val="FFFF00"/>
                </a:solidFill>
                <a:latin typeface="Cabin"/>
                <a:ea typeface="Cabin"/>
                <a:cs typeface="Cabin"/>
                <a:sym typeface="Cabin"/>
              </a:rPr>
              <a:t>Sequential</a:t>
            </a:r>
          </a:p>
          <a:p>
            <a:pPr indent="0" lvl="0" marL="0" marR="0" rtl="0" algn="ctr">
              <a:lnSpc>
                <a:spcPct val="150000"/>
              </a:lnSpc>
              <a:spcBef>
                <a:spcPts val="0"/>
              </a:spcBef>
              <a:spcAft>
                <a:spcPts val="0"/>
              </a:spcAft>
              <a:buClr>
                <a:srgbClr val="FF00FF"/>
              </a:buClr>
              <a:buSzPct val="25000"/>
              <a:buFont typeface="Cabin"/>
              <a:buNone/>
            </a:pPr>
            <a:r>
              <a:rPr lang="en-US" sz="3000">
                <a:solidFill>
                  <a:srgbClr val="00FF00"/>
                </a:solidFill>
                <a:latin typeface="Cabin"/>
                <a:ea typeface="Cabin"/>
                <a:cs typeface="Cabin"/>
                <a:sym typeface="Cabin"/>
              </a:rPr>
              <a:t>Repeated</a:t>
            </a:r>
          </a:p>
          <a:p>
            <a:pPr indent="0" lvl="0" marL="0" marR="0" rtl="0" algn="ctr">
              <a:lnSpc>
                <a:spcPct val="150000"/>
              </a:lnSpc>
              <a:spcBef>
                <a:spcPts val="0"/>
              </a:spcBef>
              <a:spcAft>
                <a:spcPts val="0"/>
              </a:spcAft>
              <a:buClr>
                <a:srgbClr val="FF00FF"/>
              </a:buClr>
              <a:buSzPct val="25000"/>
              <a:buFont typeface="Cabin"/>
              <a:buNone/>
            </a:pPr>
            <a:r>
              <a:rPr lang="en-US" sz="3000">
                <a:solidFill>
                  <a:srgbClr val="FF9900"/>
                </a:solidFill>
                <a:latin typeface="Cabin"/>
                <a:ea typeface="Cabin"/>
                <a:cs typeface="Cabin"/>
                <a:sym typeface="Cabin"/>
              </a:rPr>
              <a:t>Conditional</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5" name="Shape 605"/>
        <p:cNvGrpSpPr/>
        <p:nvPr/>
      </p:nvGrpSpPr>
      <p:grpSpPr>
        <a:xfrm>
          <a:off x="0" y="0"/>
          <a:ext cx="0" cy="0"/>
          <a:chOff x="0" y="0"/>
          <a:chExt cx="0" cy="0"/>
        </a:xfrm>
      </p:grpSpPr>
      <p:sp>
        <p:nvSpPr>
          <p:cNvPr id="606" name="Shape 606"/>
          <p:cNvSpPr txBox="1"/>
          <p:nvPr/>
        </p:nvSpPr>
        <p:spPr>
          <a:xfrm>
            <a:off x="769725" y="139650"/>
            <a:ext cx="9221999" cy="88647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name = </a:t>
            </a:r>
            <a:r>
              <a:rPr b="0" i="0" lang="en-US" sz="3000" u="none" cap="none" strike="noStrike">
                <a:solidFill>
                  <a:srgbClr val="FFFFFF"/>
                </a:solidFill>
                <a:latin typeface="Courier New"/>
                <a:ea typeface="Courier New"/>
                <a:cs typeface="Courier New"/>
                <a:sym typeface="Courier New"/>
              </a:rPr>
              <a:t>raw_input</a:t>
            </a:r>
            <a:r>
              <a:rPr b="0" i="0" lang="en-US" sz="3000" u="none" cap="none" strike="noStrike">
                <a:solidFill>
                  <a:srgbClr val="00FF00"/>
                </a:solidFill>
                <a:latin typeface="Courier New"/>
                <a:ea typeface="Courier New"/>
                <a:cs typeface="Courier New"/>
                <a:sym typeface="Courier New"/>
              </a:rPr>
              <a:t>('Enter file:')</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handle = open(name, 'r')</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text = handle.read()</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words = text.split()</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counts = dict()</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for word in words:</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counts[word] = counts.get(word,0) + 1</a:t>
            </a:r>
          </a:p>
          <a:p>
            <a:pPr indent="0" lvl="0" marL="0" marR="0" rtl="0" algn="l">
              <a:lnSpc>
                <a:spcPct val="100000"/>
              </a:lnSpc>
              <a:spcBef>
                <a:spcPts val="0"/>
              </a:spcBef>
              <a:spcAft>
                <a:spcPts val="0"/>
              </a:spcAft>
              <a:buClr>
                <a:srgbClr val="00FF00"/>
              </a:buClr>
              <a:buFont typeface="Cabin"/>
              <a:buNone/>
            </a:pPr>
            <a:r>
              <a:t/>
            </a:r>
            <a:endParaRPr sz="3000">
              <a:solidFill>
                <a:srgbClr val="FFFF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bigcount = None</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bigword = None</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for word,count in counts.items():</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FF00FF"/>
                </a:solidFill>
                <a:latin typeface="Courier New"/>
                <a:ea typeface="Courier New"/>
                <a:cs typeface="Courier New"/>
                <a:sym typeface="Courier New"/>
              </a:rPr>
              <a:t>    </a:t>
            </a:r>
            <a:r>
              <a:rPr b="0" i="0" lang="en-US" sz="3000" u="none" cap="none" strike="noStrike">
                <a:solidFill>
                  <a:srgbClr val="FF9900"/>
                </a:solidFill>
                <a:latin typeface="Courier New"/>
                <a:ea typeface="Courier New"/>
                <a:cs typeface="Courier New"/>
                <a:sym typeface="Courier New"/>
              </a:rPr>
              <a:t>if bigcount is None or count &gt; bigcount:</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FF9900"/>
                </a:solidFill>
                <a:latin typeface="Courier New"/>
                <a:ea typeface="Courier New"/>
                <a:cs typeface="Courier New"/>
                <a:sym typeface="Courier New"/>
              </a:rPr>
              <a:t>        bigword = word</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FF9900"/>
                </a:solidFill>
                <a:latin typeface="Courier New"/>
                <a:ea typeface="Courier New"/>
                <a:cs typeface="Courier New"/>
                <a:sym typeface="Courier New"/>
              </a:rPr>
              <a:t>        bigcount = count</a:t>
            </a:r>
          </a:p>
          <a:p>
            <a:pPr indent="0" lvl="0" marL="0" marR="0" rtl="0" algn="l">
              <a:lnSpc>
                <a:spcPct val="100000"/>
              </a:lnSpc>
              <a:spcBef>
                <a:spcPts val="0"/>
              </a:spcBef>
              <a:spcAft>
                <a:spcPts val="0"/>
              </a:spcAft>
              <a:buClr>
                <a:srgbClr val="00FF00"/>
              </a:buClr>
              <a:buFont typeface="Cabin"/>
              <a:buNone/>
            </a:pPr>
            <a:r>
              <a:t/>
            </a:r>
            <a:endParaRPr sz="3000">
              <a:solidFill>
                <a:srgbClr val="00FF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print bigword, bigcount</a:t>
            </a:r>
          </a:p>
        </p:txBody>
      </p:sp>
      <p:sp>
        <p:nvSpPr>
          <p:cNvPr id="607" name="Shape 607"/>
          <p:cNvSpPr txBox="1"/>
          <p:nvPr/>
        </p:nvSpPr>
        <p:spPr>
          <a:xfrm>
            <a:off x="11244375" y="734950"/>
            <a:ext cx="3996000" cy="7680599"/>
          </a:xfrm>
          <a:prstGeom prst="rect">
            <a:avLst/>
          </a:prstGeom>
          <a:noFill/>
          <a:ln cap="flat" cmpd="sng" w="9525">
            <a:solidFill>
              <a:srgbClr val="FFFFFF"/>
            </a:solidFill>
            <a:prstDash val="solid"/>
            <a:round/>
            <a:headEnd len="med" w="med" type="none"/>
            <a:tailEnd len="med" w="med" type="none"/>
          </a:ln>
        </p:spPr>
        <p:txBody>
          <a:bodyPr anchorCtr="0" anchor="ctr" bIns="0" lIns="0" rIns="0" tIns="0">
            <a:noAutofit/>
          </a:bodyPr>
          <a:lstStyle/>
          <a:p>
            <a:pPr indent="0" lvl="0" marL="0" marR="0" rtl="0" algn="ctr">
              <a:lnSpc>
                <a:spcPct val="115000"/>
              </a:lnSpc>
              <a:spcBef>
                <a:spcPts val="0"/>
              </a:spcBef>
              <a:spcAft>
                <a:spcPts val="0"/>
              </a:spcAft>
              <a:buClr>
                <a:srgbClr val="FF00FF"/>
              </a:buClr>
              <a:buSzPct val="25000"/>
              <a:buFont typeface="Cabin"/>
              <a:buNone/>
            </a:pPr>
            <a:r>
              <a:rPr lang="en-US" sz="3000">
                <a:solidFill>
                  <a:srgbClr val="00FF00"/>
                </a:solidFill>
                <a:latin typeface="Cabin"/>
                <a:ea typeface="Cabin"/>
                <a:cs typeface="Cabin"/>
                <a:sym typeface="Cabin"/>
              </a:rPr>
              <a:t>A short Python “Story” about how to count words in a file</a:t>
            </a:r>
          </a:p>
          <a:p>
            <a:pPr indent="0" lvl="0" marL="0" marR="0" rtl="0" algn="ctr">
              <a:lnSpc>
                <a:spcPct val="115000"/>
              </a:lnSpc>
              <a:spcBef>
                <a:spcPts val="0"/>
              </a:spcBef>
              <a:spcAft>
                <a:spcPts val="0"/>
              </a:spcAft>
              <a:buClr>
                <a:srgbClr val="FF00FF"/>
              </a:buClr>
              <a:buFont typeface="Cabin"/>
              <a:buNone/>
            </a:pPr>
            <a:r>
              <a:t/>
            </a:r>
            <a:endParaRPr sz="3000">
              <a:solidFill>
                <a:srgbClr val="00FF00"/>
              </a:solidFill>
              <a:latin typeface="Cabin"/>
              <a:ea typeface="Cabin"/>
              <a:cs typeface="Cabin"/>
              <a:sym typeface="Cabin"/>
            </a:endParaRPr>
          </a:p>
          <a:p>
            <a:pPr indent="0" lvl="0" marL="0" marR="0" rtl="0" algn="ctr">
              <a:lnSpc>
                <a:spcPct val="115000"/>
              </a:lnSpc>
              <a:spcBef>
                <a:spcPts val="0"/>
              </a:spcBef>
              <a:spcAft>
                <a:spcPts val="0"/>
              </a:spcAft>
              <a:buClr>
                <a:srgbClr val="FF00FF"/>
              </a:buClr>
              <a:buSzPct val="25000"/>
              <a:buFont typeface="Cabin"/>
              <a:buNone/>
            </a:pPr>
            <a:r>
              <a:rPr lang="en-US" sz="3000">
                <a:solidFill>
                  <a:srgbClr val="FFFFFF"/>
                </a:solidFill>
                <a:latin typeface="Cabin"/>
                <a:ea typeface="Cabin"/>
                <a:cs typeface="Cabin"/>
                <a:sym typeface="Cabin"/>
              </a:rPr>
              <a:t>A word used to read data from a user </a:t>
            </a:r>
          </a:p>
          <a:p>
            <a:pPr indent="0" lvl="0" marL="0" marR="0" rtl="0" algn="ctr">
              <a:lnSpc>
                <a:spcPct val="115000"/>
              </a:lnSpc>
              <a:spcBef>
                <a:spcPts val="0"/>
              </a:spcBef>
              <a:spcAft>
                <a:spcPts val="0"/>
              </a:spcAft>
              <a:buClr>
                <a:srgbClr val="FF00FF"/>
              </a:buClr>
              <a:buFont typeface="Cabin"/>
              <a:buNone/>
            </a:pPr>
            <a:r>
              <a:t/>
            </a:r>
            <a:endParaRPr sz="3000">
              <a:solidFill>
                <a:srgbClr val="00FFFF"/>
              </a:solidFill>
              <a:latin typeface="Cabin"/>
              <a:ea typeface="Cabin"/>
              <a:cs typeface="Cabin"/>
              <a:sym typeface="Cabin"/>
            </a:endParaRPr>
          </a:p>
          <a:p>
            <a:pPr indent="0" lvl="0" marL="0" marR="0" rtl="0" algn="ctr">
              <a:lnSpc>
                <a:spcPct val="115000"/>
              </a:lnSpc>
              <a:spcBef>
                <a:spcPts val="0"/>
              </a:spcBef>
              <a:spcAft>
                <a:spcPts val="0"/>
              </a:spcAft>
              <a:buClr>
                <a:srgbClr val="FF00FF"/>
              </a:buClr>
              <a:buSzPct val="25000"/>
              <a:buFont typeface="Cabin"/>
              <a:buNone/>
            </a:pPr>
            <a:r>
              <a:rPr lang="en-US" sz="3000">
                <a:solidFill>
                  <a:srgbClr val="FFFF00"/>
                </a:solidFill>
                <a:latin typeface="Cabin"/>
                <a:ea typeface="Cabin"/>
                <a:cs typeface="Cabin"/>
                <a:sym typeface="Cabin"/>
              </a:rPr>
              <a:t>A sentence about updating one of the many counts</a:t>
            </a:r>
          </a:p>
          <a:p>
            <a:pPr indent="0" lvl="0" marL="0" marR="0" rtl="0" algn="ctr">
              <a:lnSpc>
                <a:spcPct val="115000"/>
              </a:lnSpc>
              <a:spcBef>
                <a:spcPts val="0"/>
              </a:spcBef>
              <a:spcAft>
                <a:spcPts val="0"/>
              </a:spcAft>
              <a:buClr>
                <a:srgbClr val="FF00FF"/>
              </a:buClr>
              <a:buFont typeface="Cabin"/>
              <a:buNone/>
            </a:pPr>
            <a:r>
              <a:t/>
            </a:r>
            <a:endParaRPr sz="3000">
              <a:solidFill>
                <a:srgbClr val="FF00FF"/>
              </a:solidFill>
              <a:latin typeface="Cabin"/>
              <a:ea typeface="Cabin"/>
              <a:cs typeface="Cabin"/>
              <a:sym typeface="Cabin"/>
            </a:endParaRPr>
          </a:p>
          <a:p>
            <a:pPr indent="0" lvl="0" marL="0" marR="0" rtl="0" algn="ctr">
              <a:lnSpc>
                <a:spcPct val="115000"/>
              </a:lnSpc>
              <a:spcBef>
                <a:spcPts val="0"/>
              </a:spcBef>
              <a:spcAft>
                <a:spcPts val="0"/>
              </a:spcAft>
              <a:buClr>
                <a:srgbClr val="FF00FF"/>
              </a:buClr>
              <a:buSzPct val="25000"/>
              <a:buFont typeface="Cabin"/>
              <a:buNone/>
            </a:pPr>
            <a:r>
              <a:rPr lang="en-US" sz="3000">
                <a:solidFill>
                  <a:srgbClr val="FF9900"/>
                </a:solidFill>
                <a:latin typeface="Cabin"/>
                <a:ea typeface="Cabin"/>
                <a:cs typeface="Cabin"/>
                <a:sym typeface="Cabin"/>
              </a:rPr>
              <a:t>A paragraph about how  to find the largest item in a list</a:t>
            </a:r>
          </a:p>
        </p:txBody>
      </p:sp>
      <p:cxnSp>
        <p:nvCxnSpPr>
          <p:cNvPr id="608" name="Shape 608"/>
          <p:cNvCxnSpPr/>
          <p:nvPr/>
        </p:nvCxnSpPr>
        <p:spPr>
          <a:xfrm>
            <a:off x="4398300" y="1165125"/>
            <a:ext cx="6599699" cy="1955100"/>
          </a:xfrm>
          <a:prstGeom prst="straightConnector1">
            <a:avLst/>
          </a:prstGeom>
          <a:noFill/>
          <a:ln cap="flat" cmpd="sng" w="38100">
            <a:solidFill>
              <a:srgbClr val="FFFFFF"/>
            </a:solidFill>
            <a:prstDash val="solid"/>
            <a:round/>
            <a:headEnd len="lg" w="lg" type="none"/>
            <a:tailEnd len="lg" w="lg" type="none"/>
          </a:ln>
        </p:spPr>
      </p:cxnSp>
      <p:cxnSp>
        <p:nvCxnSpPr>
          <p:cNvPr id="609" name="Shape 609"/>
          <p:cNvCxnSpPr/>
          <p:nvPr/>
        </p:nvCxnSpPr>
        <p:spPr>
          <a:xfrm>
            <a:off x="9849450" y="3958000"/>
            <a:ext cx="1756800" cy="1108199"/>
          </a:xfrm>
          <a:prstGeom prst="straightConnector1">
            <a:avLst/>
          </a:prstGeom>
          <a:noFill/>
          <a:ln cap="flat" cmpd="sng" w="38100">
            <a:solidFill>
              <a:srgbClr val="FFFF00"/>
            </a:solidFill>
            <a:prstDash val="solid"/>
            <a:round/>
            <a:headEnd len="lg" w="lg" type="none"/>
            <a:tailEnd len="lg" w="lg" type="none"/>
          </a:ln>
        </p:spPr>
      </p:cxnSp>
      <p:cxnSp>
        <p:nvCxnSpPr>
          <p:cNvPr id="610" name="Shape 610"/>
          <p:cNvCxnSpPr/>
          <p:nvPr/>
        </p:nvCxnSpPr>
        <p:spPr>
          <a:xfrm>
            <a:off x="8579225" y="5998450"/>
            <a:ext cx="2607900" cy="959399"/>
          </a:xfrm>
          <a:prstGeom prst="straightConnector1">
            <a:avLst/>
          </a:prstGeom>
          <a:noFill/>
          <a:ln cap="flat" cmpd="sng" w="38100">
            <a:solidFill>
              <a:srgbClr val="FF9900"/>
            </a:solidFill>
            <a:prstDash val="solid"/>
            <a:round/>
            <a:headEnd len="lg" w="lg" type="none"/>
            <a:tailEnd len="lg" w="lg" type="none"/>
          </a:ln>
        </p:spPr>
      </p:cxn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4" name="Shape 614"/>
        <p:cNvGrpSpPr/>
        <p:nvPr/>
      </p:nvGrpSpPr>
      <p:grpSpPr>
        <a:xfrm>
          <a:off x="0" y="0"/>
          <a:ext cx="0" cy="0"/>
          <a:chOff x="0" y="0"/>
          <a:chExt cx="0" cy="0"/>
        </a:xfrm>
      </p:grpSpPr>
      <p:sp>
        <p:nvSpPr>
          <p:cNvPr id="615" name="Shape 615"/>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i="0" lang="en-US" sz="7600" u="none" cap="none" strike="noStrike">
                <a:solidFill>
                  <a:srgbClr val="FFFF00"/>
                </a:solidFill>
                <a:latin typeface="Cabin"/>
                <a:ea typeface="Cabin"/>
                <a:cs typeface="Cabin"/>
                <a:sym typeface="Cabin"/>
              </a:rPr>
              <a:t>Summary</a:t>
            </a:r>
          </a:p>
        </p:txBody>
      </p:sp>
      <p:sp>
        <p:nvSpPr>
          <p:cNvPr id="616" name="Shape 616"/>
          <p:cNvSpPr txBox="1"/>
          <p:nvPr>
            <p:ph idx="1" type="body"/>
          </p:nvPr>
        </p:nvSpPr>
        <p:spPr>
          <a:xfrm>
            <a:off x="1155700" y="2603500"/>
            <a:ext cx="13932000" cy="5257799"/>
          </a:xfrm>
          <a:prstGeom prst="rect">
            <a:avLst/>
          </a:prstGeom>
          <a:noFill/>
          <a:ln>
            <a:noFill/>
          </a:ln>
        </p:spPr>
        <p:txBody>
          <a:bodyPr anchorCtr="0" anchor="ctr" bIns="38100" lIns="38100" rIns="38100" tIns="38100">
            <a:noAutofit/>
          </a:bodyPr>
          <a:lstStyle/>
          <a:p>
            <a:pPr indent="-533400" lvl="0" marL="749300" marR="0" rtl="0" algn="l">
              <a:lnSpc>
                <a:spcPct val="100000"/>
              </a:lnSpc>
              <a:spcBef>
                <a:spcPts val="0"/>
              </a:spcBef>
              <a:spcAft>
                <a:spcPts val="0"/>
              </a:spcAft>
              <a:buClr>
                <a:schemeClr val="lt1"/>
              </a:buClr>
              <a:buSzPct val="171000"/>
              <a:buFont typeface="Cabin"/>
              <a:buChar char="•"/>
            </a:pPr>
            <a:r>
              <a:rPr b="0" i="0" lang="en-US" sz="3600" u="none" cap="none" strike="noStrike">
                <a:solidFill>
                  <a:schemeClr val="lt1"/>
                </a:solidFill>
                <a:latin typeface="Cabin"/>
                <a:ea typeface="Cabin"/>
                <a:cs typeface="Cabin"/>
                <a:sym typeface="Cabin"/>
              </a:rPr>
              <a:t>This is a quick overview of </a:t>
            </a:r>
            <a:r>
              <a:rPr b="0" i="0" lang="en-US" sz="3600" u="none" cap="none" strike="noStrike">
                <a:solidFill>
                  <a:srgbClr val="FFFF00"/>
                </a:solidFill>
                <a:latin typeface="Cabin"/>
                <a:ea typeface="Cabin"/>
                <a:cs typeface="Cabin"/>
                <a:sym typeface="Cabin"/>
              </a:rPr>
              <a:t>Chapter 1</a:t>
            </a:r>
          </a:p>
          <a:p>
            <a:pPr indent="-533400" lvl="0" marL="749300" marR="0" rtl="0" algn="l">
              <a:lnSpc>
                <a:spcPct val="100000"/>
              </a:lnSpc>
              <a:spcBef>
                <a:spcPts val="3500"/>
              </a:spcBef>
              <a:spcAft>
                <a:spcPts val="0"/>
              </a:spcAft>
              <a:buClr>
                <a:schemeClr val="lt1"/>
              </a:buClr>
              <a:buSzPct val="171000"/>
              <a:buFont typeface="Cabin"/>
              <a:buChar char="•"/>
            </a:pPr>
            <a:r>
              <a:rPr b="0" i="0" lang="en-US" sz="3600" u="none" cap="none" strike="noStrike">
                <a:solidFill>
                  <a:schemeClr val="lt1"/>
                </a:solidFill>
                <a:latin typeface="Cabin"/>
                <a:ea typeface="Cabin"/>
                <a:cs typeface="Cabin"/>
                <a:sym typeface="Cabin"/>
              </a:rPr>
              <a:t>We will revisit these concepts throughout the course</a:t>
            </a:r>
          </a:p>
          <a:p>
            <a:pPr indent="-533400" lvl="0" marL="749300" marR="0" rtl="0" algn="l">
              <a:lnSpc>
                <a:spcPct val="100000"/>
              </a:lnSpc>
              <a:spcBef>
                <a:spcPts val="3500"/>
              </a:spcBef>
              <a:spcAft>
                <a:spcPts val="0"/>
              </a:spcAft>
              <a:buClr>
                <a:schemeClr val="lt1"/>
              </a:buClr>
              <a:buSzPct val="171000"/>
              <a:buFont typeface="Cabin"/>
              <a:buChar char="•"/>
            </a:pPr>
            <a:r>
              <a:rPr b="0" i="0" lang="en-US" sz="3600" u="none" cap="none" strike="noStrike">
                <a:solidFill>
                  <a:schemeClr val="lt1"/>
                </a:solidFill>
                <a:latin typeface="Cabin"/>
                <a:ea typeface="Cabin"/>
                <a:cs typeface="Cabin"/>
                <a:sym typeface="Cabin"/>
              </a:rPr>
              <a:t>Focus on the big picture</a:t>
            </a: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0" name="Shape 620"/>
        <p:cNvGrpSpPr/>
        <p:nvPr/>
      </p:nvGrpSpPr>
      <p:grpSpPr>
        <a:xfrm>
          <a:off x="0" y="0"/>
          <a:ext cx="0" cy="0"/>
          <a:chOff x="0" y="0"/>
          <a:chExt cx="0" cy="0"/>
        </a:xfrm>
      </p:grpSpPr>
      <p:sp>
        <p:nvSpPr>
          <p:cNvPr id="621" name="Shape 621"/>
          <p:cNvSpPr txBox="1"/>
          <p:nvPr>
            <p:ph type="title"/>
          </p:nvPr>
        </p:nvSpPr>
        <p:spPr>
          <a:xfrm>
            <a:off x="1155700" y="241300"/>
            <a:ext cx="13932000" cy="811500"/>
          </a:xfrm>
          <a:prstGeom prst="rect">
            <a:avLst/>
          </a:prstGeom>
        </p:spPr>
        <p:txBody>
          <a:bodyPr anchorCtr="0" anchor="ctr" bIns="91425" lIns="91425" rIns="91425" tIns="91425">
            <a:noAutofit/>
          </a:bodyPr>
          <a:lstStyle/>
          <a:p>
            <a:pPr lvl="0">
              <a:spcBef>
                <a:spcPts val="0"/>
              </a:spcBef>
              <a:buNone/>
            </a:pPr>
            <a:r>
              <a:rPr lang="en-US" sz="3600">
                <a:solidFill>
                  <a:srgbClr val="FFFF00"/>
                </a:solidFill>
              </a:rPr>
              <a:t>Acknowledgements / Contributions</a:t>
            </a:r>
          </a:p>
        </p:txBody>
      </p:sp>
      <p:sp>
        <p:nvSpPr>
          <p:cNvPr id="622" name="Shape 622"/>
          <p:cNvSpPr txBox="1"/>
          <p:nvPr/>
        </p:nvSpPr>
        <p:spPr>
          <a:xfrm>
            <a:off x="1206100" y="1381725"/>
            <a:ext cx="6797699" cy="7082699"/>
          </a:xfrm>
          <a:prstGeom prst="rect">
            <a:avLst/>
          </a:prstGeom>
          <a:noFill/>
          <a:ln>
            <a:noFill/>
          </a:ln>
        </p:spPr>
        <p:txBody>
          <a:bodyPr anchorCtr="0" anchor="t" bIns="91425" lIns="91425" rIns="91425" tIns="91425">
            <a:noAutofit/>
          </a:bodyPr>
          <a:lstStyle/>
          <a:p>
            <a:pPr lvl="0" rtl="0">
              <a:spcBef>
                <a:spcPts val="0"/>
              </a:spcBef>
              <a:buNone/>
            </a:pPr>
            <a:r>
              <a:rPr lang="en-US" sz="1800">
                <a:solidFill>
                  <a:srgbClr val="FFFFFF"/>
                </a:solidFill>
              </a:rPr>
              <a:t>These slides are Copyright 2010-  Charles R. Severance (</a:t>
            </a:r>
            <a:r>
              <a:rPr lang="en-US" sz="1800" u="sng">
                <a:solidFill>
                  <a:srgbClr val="FFFF00"/>
                </a:solidFill>
                <a:hlinkClick r:id="rId3"/>
              </a:rPr>
              <a:t>www.dr-chuck.com</a:t>
            </a:r>
            <a:r>
              <a:rPr lang="en-US" sz="1800">
                <a:solidFill>
                  <a:srgbClr val="FFFFFF"/>
                </a:solidFill>
              </a:rPr>
              <a:t>) of the University of Michigan School of Information and </a:t>
            </a:r>
            <a:r>
              <a:rPr lang="en-US" sz="1800" u="sng">
                <a:solidFill>
                  <a:srgbClr val="FFFF00"/>
                </a:solidFill>
                <a:hlinkClick r:id="rId4"/>
              </a:rPr>
              <a:t>open.umich.edu</a:t>
            </a:r>
            <a:r>
              <a:rPr lang="en-US" sz="1800">
                <a:solidFill>
                  <a:srgbClr val="FFFF00"/>
                </a:solidFill>
              </a:rPr>
              <a:t> </a:t>
            </a:r>
            <a:r>
              <a:rPr lang="en-US" sz="1800">
                <a:solidFill>
                  <a:srgbClr val="FFFFFF"/>
                </a:solidFill>
              </a:rPr>
              <a:t>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r>
              <a:t/>
            </a:r>
            <a:endParaRPr sz="1800">
              <a:solidFill>
                <a:srgbClr val="FFFFFF"/>
              </a:solidFill>
            </a:endParaRPr>
          </a:p>
          <a:p>
            <a:pPr lvl="0" rtl="0">
              <a:spcBef>
                <a:spcPts val="0"/>
              </a:spcBef>
              <a:buNone/>
            </a:pPr>
            <a:r>
              <a:rPr lang="en-US" sz="1800">
                <a:solidFill>
                  <a:srgbClr val="FFFFFF"/>
                </a:solidFill>
              </a:rPr>
              <a:t>Initial Development: Charles Severance, University of Michigan School of Information</a:t>
            </a:r>
          </a:p>
          <a:p>
            <a:pPr lvl="0" rtl="0">
              <a:spcBef>
                <a:spcPts val="0"/>
              </a:spcBef>
              <a:buNone/>
            </a:pPr>
            <a:r>
              <a:t/>
            </a:r>
            <a:endParaRPr sz="1800">
              <a:solidFill>
                <a:srgbClr val="FFFFFF"/>
              </a:solidFill>
            </a:endParaRPr>
          </a:p>
          <a:p>
            <a:pPr lvl="0" rtl="0">
              <a:spcBef>
                <a:spcPts val="0"/>
              </a:spcBef>
              <a:buClr>
                <a:schemeClr val="dk2"/>
              </a:buClr>
              <a:buSzPct val="61111"/>
              <a:buFont typeface="Arial"/>
              <a:buNone/>
            </a:pPr>
            <a:r>
              <a:rPr lang="en-US" sz="1800">
                <a:solidFill>
                  <a:schemeClr val="lt1"/>
                </a:solidFill>
              </a:rPr>
              <a:t>… Insert new Contributors and Translators here</a:t>
            </a:r>
          </a:p>
          <a:p>
            <a:pPr lvl="0">
              <a:spcBef>
                <a:spcPts val="0"/>
              </a:spcBef>
              <a:buNone/>
            </a:pPr>
            <a:r>
              <a:t/>
            </a:r>
            <a:endParaRPr sz="1800">
              <a:solidFill>
                <a:srgbClr val="FFFFFF"/>
              </a:solidFill>
            </a:endParaRPr>
          </a:p>
        </p:txBody>
      </p:sp>
      <p:pic>
        <p:nvPicPr>
          <p:cNvPr id="623" name="Shape 623"/>
          <p:cNvPicPr preferRelativeResize="0"/>
          <p:nvPr/>
        </p:nvPicPr>
        <p:blipFill rotWithShape="1">
          <a:blip r:embed="rId5">
            <a:alphaModFix/>
          </a:blip>
          <a:srcRect b="0" l="0" r="0" t="0"/>
          <a:stretch/>
        </p:blipFill>
        <p:spPr>
          <a:xfrm>
            <a:off x="437900" y="134650"/>
            <a:ext cx="1024800" cy="1024800"/>
          </a:xfrm>
          <a:prstGeom prst="rect">
            <a:avLst/>
          </a:prstGeom>
          <a:noFill/>
          <a:ln>
            <a:noFill/>
          </a:ln>
        </p:spPr>
      </p:pic>
      <p:pic>
        <p:nvPicPr>
          <p:cNvPr id="624" name="Shape 624"/>
          <p:cNvPicPr preferRelativeResize="0"/>
          <p:nvPr/>
        </p:nvPicPr>
        <p:blipFill rotWithShape="1">
          <a:blip r:embed="rId6">
            <a:alphaModFix/>
          </a:blip>
          <a:srcRect b="0" l="0" r="0" t="0"/>
          <a:stretch/>
        </p:blipFill>
        <p:spPr>
          <a:xfrm>
            <a:off x="13897687" y="312850"/>
            <a:ext cx="1968599" cy="668400"/>
          </a:xfrm>
          <a:prstGeom prst="rect">
            <a:avLst/>
          </a:prstGeom>
          <a:noFill/>
          <a:ln>
            <a:noFill/>
          </a:ln>
        </p:spPr>
      </p:pic>
      <p:sp>
        <p:nvSpPr>
          <p:cNvPr id="625" name="Shape 625"/>
          <p:cNvSpPr txBox="1"/>
          <p:nvPr/>
        </p:nvSpPr>
        <p:spPr>
          <a:xfrm>
            <a:off x="8704400" y="1512200"/>
            <a:ext cx="6797699" cy="7082699"/>
          </a:xfrm>
          <a:prstGeom prst="rect">
            <a:avLst/>
          </a:prstGeom>
          <a:noFill/>
          <a:ln>
            <a:noFill/>
          </a:ln>
        </p:spPr>
        <p:txBody>
          <a:bodyPr anchorCtr="0" anchor="t" bIns="91425" lIns="91425" rIns="91425" tIns="91425">
            <a:noAutofit/>
          </a:bodyPr>
          <a:lstStyle/>
          <a:p>
            <a:pPr lvl="0" rtl="0">
              <a:spcBef>
                <a:spcPts val="0"/>
              </a:spcBef>
              <a:buNone/>
            </a:pPr>
            <a:r>
              <a:rPr lang="en-US" sz="1800">
                <a:solidFill>
                  <a:srgbClr val="FFFFFF"/>
                </a:solidFill>
              </a:rPr>
              <a:t>...</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5" name="Shape 245"/>
        <p:cNvGrpSpPr/>
        <p:nvPr/>
      </p:nvGrpSpPr>
      <p:grpSpPr>
        <a:xfrm>
          <a:off x="0" y="0"/>
          <a:ext cx="0" cy="0"/>
          <a:chOff x="0" y="0"/>
          <a:chExt cx="0" cy="0"/>
        </a:xfrm>
      </p:grpSpPr>
      <p:sp>
        <p:nvSpPr>
          <p:cNvPr id="246" name="Shape 246"/>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lang="en-US" sz="7600">
                <a:solidFill>
                  <a:srgbClr val="FFFF00"/>
                </a:solidFill>
                <a:latin typeface="Cabin"/>
                <a:ea typeface="Cabin"/>
                <a:cs typeface="Cabin"/>
                <a:sym typeface="Cabin"/>
              </a:rPr>
              <a:t>What Programmers Use</a:t>
            </a:r>
          </a:p>
        </p:txBody>
      </p:sp>
      <p:sp>
        <p:nvSpPr>
          <p:cNvPr id="247" name="Shape 247"/>
          <p:cNvSpPr txBox="1"/>
          <p:nvPr>
            <p:ph idx="1" type="body"/>
          </p:nvPr>
        </p:nvSpPr>
        <p:spPr>
          <a:xfrm>
            <a:off x="1155700" y="2451100"/>
            <a:ext cx="13932000" cy="5702400"/>
          </a:xfrm>
          <a:prstGeom prst="rect">
            <a:avLst/>
          </a:prstGeom>
          <a:noFill/>
          <a:ln>
            <a:noFill/>
          </a:ln>
        </p:spPr>
        <p:txBody>
          <a:bodyPr anchorCtr="0" anchor="ctr" bIns="38100" lIns="38100" rIns="38100" tIns="38100">
            <a:noAutofit/>
          </a:bodyPr>
          <a:lstStyle/>
          <a:p>
            <a:pPr indent="-345694" lvl="0" marL="749300" marR="0" rtl="0" algn="l">
              <a:lnSpc>
                <a:spcPct val="100000"/>
              </a:lnSpc>
              <a:spcBef>
                <a:spcPts val="0"/>
              </a:spcBef>
              <a:spcAft>
                <a:spcPts val="0"/>
              </a:spcAft>
              <a:buClr>
                <a:schemeClr val="lt1"/>
              </a:buClr>
              <a:buSzPct val="100000"/>
              <a:buFont typeface="Cabin"/>
              <a:buChar char="•"/>
            </a:pPr>
            <a:r>
              <a:rPr lang="en-US" sz="3200">
                <a:solidFill>
                  <a:schemeClr val="lt1"/>
                </a:solidFill>
                <a:latin typeface="Cabin"/>
                <a:ea typeface="Cabin"/>
                <a:cs typeface="Cabin"/>
                <a:sym typeface="Cabin"/>
              </a:rPr>
              <a:t>Programmers use the following: </a:t>
            </a:r>
          </a:p>
          <a:p>
            <a:pPr lvl="1" marR="0" rtl="0" algn="l">
              <a:lnSpc>
                <a:spcPct val="100000"/>
              </a:lnSpc>
              <a:spcBef>
                <a:spcPts val="0"/>
              </a:spcBef>
              <a:spcAft>
                <a:spcPts val="0"/>
              </a:spcAft>
              <a:buClr>
                <a:schemeClr val="lt1"/>
              </a:buClr>
              <a:buSzPct val="100000"/>
              <a:buFont typeface="Cabin"/>
            </a:pPr>
            <a:r>
              <a:rPr lang="en-US" sz="3200">
                <a:solidFill>
                  <a:schemeClr val="lt1"/>
                </a:solidFill>
                <a:latin typeface="Cabin"/>
                <a:ea typeface="Cabin"/>
                <a:cs typeface="Cabin"/>
                <a:sym typeface="Cabin"/>
              </a:rPr>
              <a:t>Text Editor:</a:t>
            </a:r>
          </a:p>
          <a:p>
            <a:pPr lvl="2" marR="0" rtl="0" algn="l">
              <a:lnSpc>
                <a:spcPct val="100000"/>
              </a:lnSpc>
              <a:spcBef>
                <a:spcPts val="0"/>
              </a:spcBef>
              <a:spcAft>
                <a:spcPts val="0"/>
              </a:spcAft>
              <a:buClr>
                <a:schemeClr val="lt1"/>
              </a:buClr>
              <a:buSzPct val="100000"/>
              <a:buFont typeface="Cabin"/>
            </a:pPr>
            <a:r>
              <a:rPr lang="en-US" sz="3200">
                <a:solidFill>
                  <a:schemeClr val="lt1"/>
                </a:solidFill>
                <a:latin typeface="Cabin"/>
                <a:ea typeface="Cabin"/>
                <a:cs typeface="Cabin"/>
                <a:sym typeface="Cabin"/>
              </a:rPr>
              <a:t>Sublime Text</a:t>
            </a:r>
          </a:p>
          <a:p>
            <a:pPr lvl="1" marR="0" rtl="0" algn="l">
              <a:lnSpc>
                <a:spcPct val="100000"/>
              </a:lnSpc>
              <a:spcBef>
                <a:spcPts val="0"/>
              </a:spcBef>
              <a:spcAft>
                <a:spcPts val="0"/>
              </a:spcAft>
              <a:buClr>
                <a:schemeClr val="lt1"/>
              </a:buClr>
              <a:buSzPct val="100000"/>
              <a:buFont typeface="Cabin"/>
            </a:pPr>
            <a:r>
              <a:rPr lang="en-US" sz="3200">
                <a:solidFill>
                  <a:schemeClr val="lt1"/>
                </a:solidFill>
                <a:latin typeface="Cabin"/>
                <a:ea typeface="Cabin"/>
                <a:cs typeface="Cabin"/>
                <a:sym typeface="Cabin"/>
              </a:rPr>
              <a:t>Interface:</a:t>
            </a:r>
          </a:p>
          <a:p>
            <a:pPr lvl="2" marR="0" rtl="0" algn="l">
              <a:lnSpc>
                <a:spcPct val="100000"/>
              </a:lnSpc>
              <a:spcBef>
                <a:spcPts val="0"/>
              </a:spcBef>
              <a:spcAft>
                <a:spcPts val="0"/>
              </a:spcAft>
              <a:buClr>
                <a:schemeClr val="lt1"/>
              </a:buClr>
              <a:buSzPct val="100000"/>
              <a:buFont typeface="Cabin"/>
            </a:pPr>
            <a:r>
              <a:rPr lang="en-US" sz="3200">
                <a:solidFill>
                  <a:schemeClr val="lt1"/>
                </a:solidFill>
                <a:latin typeface="Cabin"/>
                <a:ea typeface="Cabin"/>
                <a:cs typeface="Cabin"/>
                <a:sym typeface="Cabin"/>
              </a:rPr>
              <a:t>Mac OS or PC</a:t>
            </a:r>
          </a:p>
          <a:p>
            <a:pPr lvl="1" marR="0" rtl="0" algn="l">
              <a:lnSpc>
                <a:spcPct val="100000"/>
              </a:lnSpc>
              <a:spcBef>
                <a:spcPts val="0"/>
              </a:spcBef>
              <a:spcAft>
                <a:spcPts val="0"/>
              </a:spcAft>
              <a:buClr>
                <a:schemeClr val="lt1"/>
              </a:buClr>
              <a:buSzPct val="100000"/>
              <a:buFont typeface="Cabin"/>
            </a:pPr>
            <a:r>
              <a:rPr lang="en-US" sz="3200">
                <a:solidFill>
                  <a:schemeClr val="lt1"/>
                </a:solidFill>
                <a:latin typeface="Cabin"/>
                <a:ea typeface="Cabin"/>
                <a:cs typeface="Cabin"/>
                <a:sym typeface="Cabin"/>
              </a:rPr>
              <a:t>Repository:</a:t>
            </a:r>
          </a:p>
          <a:p>
            <a:pPr lvl="2" marR="0" rtl="0" algn="l">
              <a:lnSpc>
                <a:spcPct val="100000"/>
              </a:lnSpc>
              <a:spcBef>
                <a:spcPts val="0"/>
              </a:spcBef>
              <a:spcAft>
                <a:spcPts val="0"/>
              </a:spcAft>
              <a:buClr>
                <a:schemeClr val="lt1"/>
              </a:buClr>
              <a:buSzPct val="100000"/>
              <a:buFont typeface="Cabin"/>
            </a:pPr>
            <a:r>
              <a:rPr lang="en-US" sz="3200">
                <a:solidFill>
                  <a:schemeClr val="lt1"/>
                </a:solidFill>
                <a:latin typeface="Cabin"/>
                <a:ea typeface="Cabin"/>
                <a:cs typeface="Cabin"/>
                <a:sym typeface="Cabin"/>
              </a:rPr>
              <a:t>GitHub</a:t>
            </a:r>
          </a:p>
          <a:p>
            <a:pPr indent="0" lvl="0" marL="0" marR="0" rtl="0" algn="l">
              <a:lnSpc>
                <a:spcPct val="100000"/>
              </a:lnSpc>
              <a:spcBef>
                <a:spcPts val="3500"/>
              </a:spcBef>
              <a:spcAft>
                <a:spcPts val="0"/>
              </a:spcAft>
              <a:buNone/>
            </a:pPr>
            <a:r>
              <a:t/>
            </a:r>
            <a:endParaRPr sz="3200">
              <a:solidFill>
                <a:schemeClr val="lt1"/>
              </a:solidFill>
              <a:latin typeface="Cabin"/>
              <a:ea typeface="Cabin"/>
              <a:cs typeface="Cabin"/>
              <a:sym typeface="Cabin"/>
            </a:endParaRPr>
          </a:p>
          <a:p>
            <a:pPr indent="0" lvl="0" marL="0" marR="0" rtl="0" algn="l">
              <a:lnSpc>
                <a:spcPct val="100000"/>
              </a:lnSpc>
              <a:spcBef>
                <a:spcPts val="3500"/>
              </a:spcBef>
              <a:spcAft>
                <a:spcPts val="0"/>
              </a:spcAft>
              <a:buNone/>
            </a:pPr>
            <a:r>
              <a:t/>
            </a:r>
            <a:endParaRPr sz="3200">
              <a:solidFill>
                <a:schemeClr val="lt1"/>
              </a:solidFill>
              <a:latin typeface="Cabin"/>
              <a:ea typeface="Cabin"/>
              <a:cs typeface="Cabin"/>
              <a:sym typeface="Cabin"/>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1" name="Shape 251"/>
        <p:cNvGrpSpPr/>
        <p:nvPr/>
      </p:nvGrpSpPr>
      <p:grpSpPr>
        <a:xfrm>
          <a:off x="0" y="0"/>
          <a:ext cx="0" cy="0"/>
          <a:chOff x="0" y="0"/>
          <a:chExt cx="0" cy="0"/>
        </a:xfrm>
      </p:grpSpPr>
      <p:sp>
        <p:nvSpPr>
          <p:cNvPr id="252" name="Shape 252"/>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lang="en-US" sz="7600">
                <a:solidFill>
                  <a:srgbClr val="FFFF00"/>
                </a:solidFill>
                <a:latin typeface="Cabin"/>
                <a:ea typeface="Cabin"/>
                <a:cs typeface="Cabin"/>
                <a:sym typeface="Cabin"/>
              </a:rPr>
              <a:t>What Programmers Use</a:t>
            </a:r>
          </a:p>
        </p:txBody>
      </p:sp>
      <p:sp>
        <p:nvSpPr>
          <p:cNvPr id="253" name="Shape 253"/>
          <p:cNvSpPr txBox="1"/>
          <p:nvPr>
            <p:ph idx="1" type="body"/>
          </p:nvPr>
        </p:nvSpPr>
        <p:spPr>
          <a:xfrm>
            <a:off x="1155700" y="2451100"/>
            <a:ext cx="13932000" cy="5702400"/>
          </a:xfrm>
          <a:prstGeom prst="rect">
            <a:avLst/>
          </a:prstGeom>
          <a:noFill/>
          <a:ln>
            <a:noFill/>
          </a:ln>
        </p:spPr>
        <p:txBody>
          <a:bodyPr anchorCtr="0" anchor="ctr" bIns="38100" lIns="38100" rIns="38100" tIns="38100">
            <a:noAutofit/>
          </a:bodyPr>
          <a:lstStyle/>
          <a:p>
            <a:pPr indent="-345694" lvl="0" marL="749300" marR="0" rtl="0" algn="l">
              <a:lnSpc>
                <a:spcPct val="100000"/>
              </a:lnSpc>
              <a:spcBef>
                <a:spcPts val="0"/>
              </a:spcBef>
              <a:spcAft>
                <a:spcPts val="0"/>
              </a:spcAft>
              <a:buClr>
                <a:schemeClr val="lt1"/>
              </a:buClr>
              <a:buSzPct val="100000"/>
              <a:buFont typeface="Cabin"/>
              <a:buChar char="•"/>
            </a:pPr>
            <a:r>
              <a:rPr lang="en-US" sz="3200">
                <a:solidFill>
                  <a:schemeClr val="lt1"/>
                </a:solidFill>
                <a:latin typeface="Cabin"/>
                <a:ea typeface="Cabin"/>
                <a:cs typeface="Cabin"/>
                <a:sym typeface="Cabin"/>
              </a:rPr>
              <a:t>Programmers use the following: </a:t>
            </a:r>
          </a:p>
          <a:p>
            <a:pPr lvl="1" marR="0" rtl="0" algn="l">
              <a:lnSpc>
                <a:spcPct val="100000"/>
              </a:lnSpc>
              <a:spcBef>
                <a:spcPts val="0"/>
              </a:spcBef>
              <a:spcAft>
                <a:spcPts val="0"/>
              </a:spcAft>
              <a:buClr>
                <a:schemeClr val="lt1"/>
              </a:buClr>
              <a:buSzPct val="100000"/>
              <a:buFont typeface="Cabin"/>
            </a:pPr>
            <a:r>
              <a:rPr lang="en-US" sz="3200">
                <a:solidFill>
                  <a:schemeClr val="lt1"/>
                </a:solidFill>
                <a:latin typeface="Cabin"/>
                <a:ea typeface="Cabin"/>
                <a:cs typeface="Cabin"/>
                <a:sym typeface="Cabin"/>
              </a:rPr>
              <a:t>Text Editor:</a:t>
            </a:r>
          </a:p>
          <a:p>
            <a:pPr lvl="2" marR="0" rtl="0" algn="l">
              <a:lnSpc>
                <a:spcPct val="100000"/>
              </a:lnSpc>
              <a:spcBef>
                <a:spcPts val="0"/>
              </a:spcBef>
              <a:spcAft>
                <a:spcPts val="0"/>
              </a:spcAft>
              <a:buClr>
                <a:schemeClr val="lt1"/>
              </a:buClr>
              <a:buSzPct val="100000"/>
              <a:buFont typeface="Cabin"/>
            </a:pPr>
            <a:r>
              <a:rPr lang="en-US" sz="3200">
                <a:solidFill>
                  <a:schemeClr val="lt1"/>
                </a:solidFill>
                <a:latin typeface="Cabin"/>
                <a:ea typeface="Cabin"/>
                <a:cs typeface="Cabin"/>
                <a:sym typeface="Cabin"/>
              </a:rPr>
              <a:t>Sublime Text</a:t>
            </a:r>
          </a:p>
          <a:p>
            <a:pPr lvl="1" marR="0" rtl="0" algn="l">
              <a:lnSpc>
                <a:spcPct val="100000"/>
              </a:lnSpc>
              <a:spcBef>
                <a:spcPts val="0"/>
              </a:spcBef>
              <a:spcAft>
                <a:spcPts val="0"/>
              </a:spcAft>
              <a:buClr>
                <a:schemeClr val="lt1"/>
              </a:buClr>
              <a:buSzPct val="100000"/>
              <a:buFont typeface="Cabin"/>
            </a:pPr>
            <a:r>
              <a:rPr lang="en-US" sz="3200">
                <a:solidFill>
                  <a:schemeClr val="lt1"/>
                </a:solidFill>
                <a:latin typeface="Cabin"/>
                <a:ea typeface="Cabin"/>
                <a:cs typeface="Cabin"/>
                <a:sym typeface="Cabin"/>
              </a:rPr>
              <a:t>Interface:</a:t>
            </a:r>
          </a:p>
          <a:p>
            <a:pPr lvl="2" marR="0" rtl="0" algn="l">
              <a:lnSpc>
                <a:spcPct val="100000"/>
              </a:lnSpc>
              <a:spcBef>
                <a:spcPts val="0"/>
              </a:spcBef>
              <a:spcAft>
                <a:spcPts val="0"/>
              </a:spcAft>
              <a:buClr>
                <a:schemeClr val="lt1"/>
              </a:buClr>
              <a:buSzPct val="100000"/>
              <a:buFont typeface="Cabin"/>
            </a:pPr>
            <a:r>
              <a:rPr lang="en-US" sz="3200">
                <a:solidFill>
                  <a:schemeClr val="lt1"/>
                </a:solidFill>
                <a:latin typeface="Cabin"/>
                <a:ea typeface="Cabin"/>
                <a:cs typeface="Cabin"/>
                <a:sym typeface="Cabin"/>
              </a:rPr>
              <a:t>Mac OS or PC</a:t>
            </a:r>
          </a:p>
          <a:p>
            <a:pPr lvl="1" marR="0" rtl="0" algn="l">
              <a:lnSpc>
                <a:spcPct val="100000"/>
              </a:lnSpc>
              <a:spcBef>
                <a:spcPts val="0"/>
              </a:spcBef>
              <a:spcAft>
                <a:spcPts val="0"/>
              </a:spcAft>
              <a:buClr>
                <a:schemeClr val="lt1"/>
              </a:buClr>
              <a:buSzPct val="100000"/>
              <a:buFont typeface="Cabin"/>
            </a:pPr>
            <a:r>
              <a:rPr lang="en-US" sz="3200">
                <a:solidFill>
                  <a:schemeClr val="lt1"/>
                </a:solidFill>
                <a:latin typeface="Cabin"/>
                <a:ea typeface="Cabin"/>
                <a:cs typeface="Cabin"/>
                <a:sym typeface="Cabin"/>
              </a:rPr>
              <a:t>Repository:</a:t>
            </a:r>
          </a:p>
          <a:p>
            <a:pPr lvl="2" marR="0" rtl="0" algn="l">
              <a:lnSpc>
                <a:spcPct val="100000"/>
              </a:lnSpc>
              <a:spcBef>
                <a:spcPts val="0"/>
              </a:spcBef>
              <a:spcAft>
                <a:spcPts val="0"/>
              </a:spcAft>
              <a:buClr>
                <a:schemeClr val="lt1"/>
              </a:buClr>
              <a:buSzPct val="100000"/>
              <a:buFont typeface="Cabin"/>
            </a:pPr>
            <a:r>
              <a:rPr lang="en-US" sz="3200">
                <a:solidFill>
                  <a:schemeClr val="lt1"/>
                </a:solidFill>
                <a:latin typeface="Cabin"/>
                <a:ea typeface="Cabin"/>
                <a:cs typeface="Cabin"/>
                <a:sym typeface="Cabin"/>
              </a:rPr>
              <a:t>GitHub</a:t>
            </a:r>
          </a:p>
          <a:p>
            <a:pPr indent="0" lvl="0" marL="0" marR="0" rtl="0" algn="l">
              <a:lnSpc>
                <a:spcPct val="100000"/>
              </a:lnSpc>
              <a:spcBef>
                <a:spcPts val="3500"/>
              </a:spcBef>
              <a:spcAft>
                <a:spcPts val="0"/>
              </a:spcAft>
              <a:buNone/>
            </a:pPr>
            <a:r>
              <a:t/>
            </a:r>
            <a:endParaRPr sz="3200">
              <a:solidFill>
                <a:schemeClr val="lt1"/>
              </a:solidFill>
              <a:latin typeface="Cabin"/>
              <a:ea typeface="Cabin"/>
              <a:cs typeface="Cabin"/>
              <a:sym typeface="Cabin"/>
            </a:endParaRPr>
          </a:p>
          <a:p>
            <a:pPr indent="0" lvl="0" marL="0" marR="0" rtl="0" algn="l">
              <a:lnSpc>
                <a:spcPct val="100000"/>
              </a:lnSpc>
              <a:spcBef>
                <a:spcPts val="3500"/>
              </a:spcBef>
              <a:spcAft>
                <a:spcPts val="0"/>
              </a:spcAft>
              <a:buNone/>
            </a:pPr>
            <a:r>
              <a:t/>
            </a:r>
            <a:endParaRPr sz="3200">
              <a:solidFill>
                <a:schemeClr val="lt1"/>
              </a:solidFill>
              <a:latin typeface="Cabin"/>
              <a:ea typeface="Cabin"/>
              <a:cs typeface="Cabin"/>
              <a:sym typeface="Cabin"/>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257" name="Shape 257"/>
        <p:cNvGrpSpPr/>
        <p:nvPr/>
      </p:nvGrpSpPr>
      <p:grpSpPr>
        <a:xfrm>
          <a:off x="0" y="0"/>
          <a:ext cx="0" cy="0"/>
          <a:chOff x="0" y="0"/>
          <a:chExt cx="0" cy="0"/>
        </a:xfrm>
      </p:grpSpPr>
      <p:pic>
        <p:nvPicPr>
          <p:cNvPr id="258" name="Shape 258"/>
          <p:cNvPicPr preferRelativeResize="0"/>
          <p:nvPr/>
        </p:nvPicPr>
        <p:blipFill>
          <a:blip r:embed="rId3">
            <a:alphaModFix/>
          </a:blip>
          <a:stretch>
            <a:fillRect/>
          </a:stretch>
        </p:blipFill>
        <p:spPr>
          <a:xfrm>
            <a:off x="11042000" y="5673574"/>
            <a:ext cx="5079999" cy="3083500"/>
          </a:xfrm>
          <a:prstGeom prst="rect">
            <a:avLst/>
          </a:prstGeom>
          <a:noFill/>
          <a:ln>
            <a:noFill/>
          </a:ln>
        </p:spPr>
      </p:pic>
      <p:sp>
        <p:nvSpPr>
          <p:cNvPr id="259" name="Shape 259"/>
          <p:cNvSpPr txBox="1"/>
          <p:nvPr>
            <p:ph type="title"/>
          </p:nvPr>
        </p:nvSpPr>
        <p:spPr>
          <a:xfrm>
            <a:off x="812800" y="637117"/>
            <a:ext cx="14630400" cy="1524266"/>
          </a:xfrm>
          <a:prstGeom prst="rect">
            <a:avLst/>
          </a:prstGeom>
        </p:spPr>
        <p:txBody>
          <a:bodyPr anchorCtr="0" anchor="b" bIns="162525" lIns="162525" rIns="162525" tIns="162525">
            <a:noAutofit/>
          </a:bodyPr>
          <a:lstStyle/>
          <a:p>
            <a:pPr lvl="0">
              <a:spcBef>
                <a:spcPts val="0"/>
              </a:spcBef>
              <a:buNone/>
            </a:pPr>
            <a:r>
              <a:rPr lang="en-US" sz="7600">
                <a:solidFill>
                  <a:srgbClr val="FFFF00"/>
                </a:solidFill>
                <a:latin typeface="Cabin"/>
                <a:ea typeface="Cabin"/>
                <a:cs typeface="Cabin"/>
                <a:sym typeface="Cabin"/>
              </a:rPr>
              <a:t>Git</a:t>
            </a:r>
          </a:p>
        </p:txBody>
      </p:sp>
      <p:sp>
        <p:nvSpPr>
          <p:cNvPr id="260" name="Shape 260"/>
          <p:cNvSpPr txBox="1"/>
          <p:nvPr>
            <p:ph idx="1" type="body"/>
          </p:nvPr>
        </p:nvSpPr>
        <p:spPr>
          <a:xfrm>
            <a:off x="812800" y="2133600"/>
            <a:ext cx="14630400" cy="6623466"/>
          </a:xfrm>
          <a:prstGeom prst="rect">
            <a:avLst/>
          </a:prstGeom>
        </p:spPr>
        <p:txBody>
          <a:bodyPr anchorCtr="0" anchor="t" bIns="162525" lIns="162525" rIns="162525" tIns="162525">
            <a:noAutofit/>
          </a:bodyPr>
          <a:lstStyle/>
          <a:p>
            <a:pPr lvl="0" rtl="0">
              <a:lnSpc>
                <a:spcPct val="115000"/>
              </a:lnSpc>
              <a:spcBef>
                <a:spcPts val="0"/>
              </a:spcBef>
              <a:buNone/>
            </a:pPr>
            <a:r>
              <a:t/>
            </a:r>
            <a:endParaRPr sz="5000"/>
          </a:p>
          <a:p>
            <a:pPr lvl="0" rtl="0">
              <a:spcBef>
                <a:spcPts val="0"/>
              </a:spcBef>
              <a:buNone/>
            </a:pPr>
            <a:r>
              <a:t/>
            </a:r>
            <a:endParaRPr sz="2500">
              <a:solidFill>
                <a:srgbClr val="000000"/>
              </a:solidFill>
            </a:endParaRPr>
          </a:p>
          <a:p>
            <a:pPr lvl="0" rtl="0">
              <a:lnSpc>
                <a:spcPct val="115000"/>
              </a:lnSpc>
              <a:spcBef>
                <a:spcPts val="0"/>
              </a:spcBef>
              <a:buNone/>
            </a:pPr>
            <a:r>
              <a:t/>
            </a:r>
            <a:endParaRPr sz="5000"/>
          </a:p>
          <a:p>
            <a:pPr lvl="0" rtl="0">
              <a:lnSpc>
                <a:spcPct val="115000"/>
              </a:lnSpc>
              <a:spcBef>
                <a:spcPts val="0"/>
              </a:spcBef>
              <a:buNone/>
            </a:pPr>
            <a:r>
              <a:t/>
            </a:r>
            <a:endParaRPr sz="2500"/>
          </a:p>
          <a:p>
            <a:pPr lvl="0" rtl="0">
              <a:lnSpc>
                <a:spcPct val="115000"/>
              </a:lnSpc>
              <a:spcBef>
                <a:spcPts val="0"/>
              </a:spcBef>
              <a:buClr>
                <a:schemeClr val="dk1"/>
              </a:buClr>
              <a:buSzPct val="80000"/>
              <a:buFont typeface="Arial"/>
              <a:buNone/>
            </a:pPr>
            <a:r>
              <a:t/>
            </a:r>
            <a:endParaRPr sz="2500"/>
          </a:p>
          <a:p>
            <a:pPr lvl="0" rtl="0">
              <a:lnSpc>
                <a:spcPct val="115000"/>
              </a:lnSpc>
              <a:spcBef>
                <a:spcPts val="3200"/>
              </a:spcBef>
              <a:spcAft>
                <a:spcPts val="700"/>
              </a:spcAft>
              <a:buClr>
                <a:schemeClr val="dk1"/>
              </a:buClr>
              <a:buSzPct val="80000"/>
              <a:buFont typeface="Arial"/>
              <a:buNone/>
            </a:pPr>
            <a:r>
              <a:t/>
            </a:r>
            <a:endParaRPr sz="2500"/>
          </a:p>
          <a:p>
            <a:pPr lvl="0">
              <a:spcBef>
                <a:spcPts val="0"/>
              </a:spcBef>
              <a:buNone/>
            </a:pPr>
            <a:r>
              <a:t/>
            </a:r>
            <a:endParaRPr sz="2500"/>
          </a:p>
        </p:txBody>
      </p:sp>
      <p:sp>
        <p:nvSpPr>
          <p:cNvPr id="261" name="Shape 261"/>
          <p:cNvSpPr txBox="1"/>
          <p:nvPr/>
        </p:nvSpPr>
        <p:spPr>
          <a:xfrm>
            <a:off x="1238266" y="2257644"/>
            <a:ext cx="6197333" cy="1845866"/>
          </a:xfrm>
          <a:prstGeom prst="rect">
            <a:avLst/>
          </a:prstGeom>
          <a:noFill/>
          <a:ln>
            <a:noFill/>
          </a:ln>
        </p:spPr>
        <p:txBody>
          <a:bodyPr anchorCtr="0" anchor="t" bIns="162525" lIns="162525" rIns="162525" tIns="162525">
            <a:noAutofit/>
          </a:bodyPr>
          <a:lstStyle/>
          <a:p>
            <a:pPr indent="-654050" lvl="0" marL="812800" rtl="0">
              <a:lnSpc>
                <a:spcPct val="115000"/>
              </a:lnSpc>
              <a:spcBef>
                <a:spcPts val="0"/>
              </a:spcBef>
              <a:buClr>
                <a:srgbClr val="FFFFFF"/>
              </a:buClr>
              <a:buSzPct val="100000"/>
            </a:pPr>
            <a:r>
              <a:rPr lang="en-US" sz="3900">
                <a:solidFill>
                  <a:srgbClr val="FFFFFF"/>
                </a:solidFill>
              </a:rPr>
              <a:t>Git is a source control management tool.</a:t>
            </a:r>
          </a:p>
          <a:p>
            <a:pPr lvl="0" rtl="0">
              <a:spcBef>
                <a:spcPts val="0"/>
              </a:spcBef>
              <a:buNone/>
            </a:pPr>
            <a:r>
              <a:t/>
            </a:r>
            <a:endParaRPr sz="2500"/>
          </a:p>
        </p:txBody>
      </p:sp>
      <p:sp>
        <p:nvSpPr>
          <p:cNvPr id="262" name="Shape 262"/>
          <p:cNvSpPr txBox="1"/>
          <p:nvPr/>
        </p:nvSpPr>
        <p:spPr>
          <a:xfrm>
            <a:off x="8679555" y="3496666"/>
            <a:ext cx="7576499" cy="2163300"/>
          </a:xfrm>
          <a:prstGeom prst="rect">
            <a:avLst/>
          </a:prstGeom>
          <a:noFill/>
          <a:ln>
            <a:noFill/>
          </a:ln>
        </p:spPr>
        <p:txBody>
          <a:bodyPr anchorCtr="0" anchor="t" bIns="162525" lIns="162525" rIns="162525" tIns="162525">
            <a:noAutofit/>
          </a:bodyPr>
          <a:lstStyle/>
          <a:p>
            <a:pPr indent="-654050" lvl="0" marL="812800" rtl="0">
              <a:lnSpc>
                <a:spcPct val="115000"/>
              </a:lnSpc>
              <a:spcBef>
                <a:spcPts val="0"/>
              </a:spcBef>
              <a:buClr>
                <a:srgbClr val="FFFFFF"/>
              </a:buClr>
              <a:buSzPct val="100000"/>
            </a:pPr>
            <a:r>
              <a:rPr lang="en-US" sz="3900">
                <a:solidFill>
                  <a:srgbClr val="FFFFFF"/>
                </a:solidFill>
              </a:rPr>
              <a:t>Git allows you to store and update your code in a structured way.</a:t>
            </a:r>
          </a:p>
          <a:p>
            <a:pPr lvl="0" rtl="0">
              <a:spcBef>
                <a:spcPts val="0"/>
              </a:spcBef>
              <a:buNone/>
            </a:pPr>
            <a:r>
              <a:t/>
            </a:r>
            <a:endParaRPr sz="2500"/>
          </a:p>
        </p:txBody>
      </p:sp>
      <p:sp>
        <p:nvSpPr>
          <p:cNvPr id="263" name="Shape 263"/>
          <p:cNvSpPr txBox="1"/>
          <p:nvPr/>
        </p:nvSpPr>
        <p:spPr>
          <a:xfrm>
            <a:off x="1238266" y="6593866"/>
            <a:ext cx="9803733" cy="2163200"/>
          </a:xfrm>
          <a:prstGeom prst="rect">
            <a:avLst/>
          </a:prstGeom>
          <a:noFill/>
          <a:ln>
            <a:noFill/>
          </a:ln>
        </p:spPr>
        <p:txBody>
          <a:bodyPr anchorCtr="0" anchor="t" bIns="162525" lIns="162525" rIns="162525" tIns="162525">
            <a:noAutofit/>
          </a:bodyPr>
          <a:lstStyle/>
          <a:p>
            <a:pPr indent="-654050" lvl="0" marL="812800" rtl="0">
              <a:lnSpc>
                <a:spcPct val="115000"/>
              </a:lnSpc>
              <a:spcBef>
                <a:spcPts val="0"/>
              </a:spcBef>
              <a:buClr>
                <a:srgbClr val="FFFFFF"/>
              </a:buClr>
              <a:buSzPct val="100000"/>
            </a:pPr>
            <a:r>
              <a:rPr lang="en-US" sz="3900">
                <a:solidFill>
                  <a:srgbClr val="FFFFFF"/>
                </a:solidFill>
              </a:rPr>
              <a:t>Git includes history of changes you make, so you can create "checkpoints" and track your work better over time.</a:t>
            </a:r>
          </a:p>
          <a:p>
            <a:pPr lvl="0" rtl="0">
              <a:spcBef>
                <a:spcPts val="0"/>
              </a:spcBef>
              <a:buNone/>
            </a:pPr>
            <a:r>
              <a:t/>
            </a:r>
            <a:endParaRPr sz="3900"/>
          </a:p>
        </p:txBody>
      </p:sp>
      <p:sp>
        <p:nvSpPr>
          <p:cNvPr id="264" name="Shape 264"/>
          <p:cNvSpPr/>
          <p:nvPr/>
        </p:nvSpPr>
        <p:spPr>
          <a:xfrm>
            <a:off x="0" y="0"/>
            <a:ext cx="16256000" cy="211733"/>
          </a:xfrm>
          <a:prstGeom prst="rect">
            <a:avLst/>
          </a:prstGeom>
          <a:solidFill>
            <a:srgbClr val="5C1E76"/>
          </a:solidFill>
          <a:ln cap="flat" cmpd="sng" w="19050">
            <a:solidFill>
              <a:srgbClr val="8D29C0"/>
            </a:solidFill>
            <a:prstDash val="solid"/>
            <a:round/>
            <a:headEnd len="med" w="med" type="none"/>
            <a:tailEnd len="med" w="med" type="none"/>
          </a:ln>
        </p:spPr>
        <p:txBody>
          <a:bodyPr anchorCtr="0" anchor="ctr" bIns="162525" lIns="162525" rIns="162525" tIns="162525">
            <a:noAutofit/>
          </a:bodyPr>
          <a:lstStyle/>
          <a:p>
            <a:pPr lvl="0">
              <a:spcBef>
                <a:spcPts val="0"/>
              </a:spcBef>
              <a:buNone/>
            </a:pPr>
            <a:r>
              <a:t/>
            </a:r>
            <a:endParaRPr/>
          </a:p>
        </p:txBody>
      </p:sp>
      <p:sp>
        <p:nvSpPr>
          <p:cNvPr id="265" name="Shape 265"/>
          <p:cNvSpPr/>
          <p:nvPr/>
        </p:nvSpPr>
        <p:spPr>
          <a:xfrm>
            <a:off x="39200" y="8892533"/>
            <a:ext cx="16256000" cy="211733"/>
          </a:xfrm>
          <a:prstGeom prst="rect">
            <a:avLst/>
          </a:prstGeom>
          <a:solidFill>
            <a:srgbClr val="5C1E76"/>
          </a:solidFill>
          <a:ln cap="flat" cmpd="sng" w="19050">
            <a:solidFill>
              <a:srgbClr val="8D29C0"/>
            </a:solidFill>
            <a:prstDash val="solid"/>
            <a:round/>
            <a:headEnd len="med" w="med" type="none"/>
            <a:tailEnd len="med" w="med" type="none"/>
          </a:ln>
        </p:spPr>
        <p:txBody>
          <a:bodyPr anchorCtr="0" anchor="ctr" bIns="162525" lIns="162525" rIns="162525" tIns="162525">
            <a:noAutofit/>
          </a:bodyPr>
          <a:lstStyle/>
          <a:p>
            <a:pPr lvl="0">
              <a:spcBef>
                <a:spcPts val="0"/>
              </a:spcBef>
              <a:buNone/>
            </a:pPr>
            <a:r>
              <a:t/>
            </a:r>
            <a:endParaRPr/>
          </a:p>
        </p:txBody>
      </p:sp>
      <p:pic>
        <p:nvPicPr>
          <p:cNvPr id="266" name="Shape 266"/>
          <p:cNvPicPr preferRelativeResize="0"/>
          <p:nvPr/>
        </p:nvPicPr>
        <p:blipFill>
          <a:blip r:embed="rId4">
            <a:alphaModFix/>
          </a:blip>
          <a:stretch>
            <a:fillRect/>
          </a:stretch>
        </p:blipFill>
        <p:spPr>
          <a:xfrm>
            <a:off x="2444800" y="4103511"/>
            <a:ext cx="5080000" cy="2540000"/>
          </a:xfrm>
          <a:prstGeom prst="rect">
            <a:avLst/>
          </a:prstGeom>
          <a:noFill/>
          <a:ln>
            <a:noFill/>
          </a:ln>
        </p:spPr>
      </p:pic>
      <p:pic>
        <p:nvPicPr>
          <p:cNvPr id="267" name="Shape 267"/>
          <p:cNvPicPr preferRelativeResize="0"/>
          <p:nvPr/>
        </p:nvPicPr>
        <p:blipFill>
          <a:blip r:embed="rId5">
            <a:alphaModFix/>
          </a:blip>
          <a:stretch>
            <a:fillRect/>
          </a:stretch>
        </p:blipFill>
        <p:spPr>
          <a:xfrm>
            <a:off x="270933" y="270933"/>
            <a:ext cx="2540001" cy="1066267"/>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271" name="Shape 271"/>
        <p:cNvGrpSpPr/>
        <p:nvPr/>
      </p:nvGrpSpPr>
      <p:grpSpPr>
        <a:xfrm>
          <a:off x="0" y="0"/>
          <a:ext cx="0" cy="0"/>
          <a:chOff x="0" y="0"/>
          <a:chExt cx="0" cy="0"/>
        </a:xfrm>
      </p:grpSpPr>
      <p:sp>
        <p:nvSpPr>
          <p:cNvPr id="272" name="Shape 272"/>
          <p:cNvSpPr txBox="1"/>
          <p:nvPr>
            <p:ph type="title"/>
          </p:nvPr>
        </p:nvSpPr>
        <p:spPr>
          <a:xfrm>
            <a:off x="812800" y="1016495"/>
            <a:ext cx="14630400" cy="1524266"/>
          </a:xfrm>
          <a:prstGeom prst="rect">
            <a:avLst/>
          </a:prstGeom>
        </p:spPr>
        <p:txBody>
          <a:bodyPr anchorCtr="0" anchor="b" bIns="162525" lIns="162525" rIns="162525" tIns="162525">
            <a:noAutofit/>
          </a:bodyPr>
          <a:lstStyle/>
          <a:p>
            <a:pPr lvl="0">
              <a:spcBef>
                <a:spcPts val="0"/>
              </a:spcBef>
              <a:buNone/>
            </a:pPr>
            <a:r>
              <a:rPr lang="en-US" sz="7600">
                <a:solidFill>
                  <a:srgbClr val="FFFF00"/>
                </a:solidFill>
                <a:latin typeface="Cabin"/>
                <a:ea typeface="Cabin"/>
                <a:cs typeface="Cabin"/>
                <a:sym typeface="Cabin"/>
              </a:rPr>
              <a:t>Installing GIT</a:t>
            </a:r>
          </a:p>
        </p:txBody>
      </p:sp>
      <p:sp>
        <p:nvSpPr>
          <p:cNvPr id="273" name="Shape 273"/>
          <p:cNvSpPr txBox="1"/>
          <p:nvPr>
            <p:ph idx="1" type="body"/>
          </p:nvPr>
        </p:nvSpPr>
        <p:spPr>
          <a:xfrm>
            <a:off x="812800" y="2133600"/>
            <a:ext cx="14630400" cy="6623400"/>
          </a:xfrm>
          <a:prstGeom prst="rect">
            <a:avLst/>
          </a:prstGeom>
        </p:spPr>
        <p:txBody>
          <a:bodyPr anchorCtr="0" anchor="t" bIns="162525" lIns="162525" rIns="162525" tIns="162525">
            <a:noAutofit/>
          </a:bodyPr>
          <a:lstStyle/>
          <a:p>
            <a:pPr lvl="0" rtl="0">
              <a:spcBef>
                <a:spcPts val="0"/>
              </a:spcBef>
              <a:buNone/>
            </a:pPr>
            <a:r>
              <a:rPr lang="en-US" sz="4300">
                <a:solidFill>
                  <a:srgbClr val="FFFFFF"/>
                </a:solidFill>
              </a:rPr>
              <a:t>For windows git can be installed for the cmd line by downloading github for windows. </a:t>
            </a:r>
          </a:p>
          <a:p>
            <a:pPr lvl="0" rtl="0">
              <a:spcBef>
                <a:spcPts val="0"/>
              </a:spcBef>
              <a:buNone/>
            </a:pPr>
            <a:r>
              <a:rPr i="1" lang="en-US" sz="3200">
                <a:solidFill>
                  <a:srgbClr val="0000FF"/>
                </a:solidFill>
                <a:highlight>
                  <a:srgbClr val="FCFCFA"/>
                </a:highlight>
                <a:hlinkClick r:id="rId3"/>
              </a:rPr>
              <a:t>http://windows.github.com</a:t>
            </a:r>
          </a:p>
          <a:p>
            <a:pPr lvl="0" rtl="0">
              <a:spcBef>
                <a:spcPts val="0"/>
              </a:spcBef>
              <a:buNone/>
            </a:pPr>
            <a:r>
              <a:t/>
            </a:r>
            <a:endParaRPr sz="3200">
              <a:solidFill>
                <a:srgbClr val="FFFFFF"/>
              </a:solidFill>
            </a:endParaRPr>
          </a:p>
          <a:p>
            <a:pPr lvl="0" rtl="0">
              <a:spcBef>
                <a:spcPts val="0"/>
              </a:spcBef>
              <a:buNone/>
            </a:pPr>
            <a:r>
              <a:rPr lang="en-US" sz="4300">
                <a:solidFill>
                  <a:srgbClr val="FFFFFF"/>
                </a:solidFill>
              </a:rPr>
              <a:t>For Mac</a:t>
            </a:r>
          </a:p>
          <a:p>
            <a:pPr lvl="0" rtl="0">
              <a:spcBef>
                <a:spcPts val="0"/>
              </a:spcBef>
              <a:buNone/>
            </a:pPr>
            <a:r>
              <a:rPr i="1" lang="en-US" sz="3200">
                <a:solidFill>
                  <a:srgbClr val="0000FF"/>
                </a:solidFill>
                <a:highlight>
                  <a:srgbClr val="FCFCFA"/>
                </a:highlight>
                <a:hlinkClick r:id="rId4"/>
              </a:rPr>
              <a:t>http://mac.github.com</a:t>
            </a:r>
          </a:p>
          <a:p>
            <a:pPr lvl="0" rtl="0">
              <a:spcBef>
                <a:spcPts val="0"/>
              </a:spcBef>
              <a:buNone/>
            </a:pPr>
            <a:r>
              <a:t/>
            </a:r>
            <a:endParaRPr sz="3200">
              <a:solidFill>
                <a:srgbClr val="FFFFFF"/>
              </a:solidFill>
              <a:highlight>
                <a:srgbClr val="FCFCFA"/>
              </a:highlight>
            </a:endParaRPr>
          </a:p>
          <a:p>
            <a:pPr lvl="0" rtl="0">
              <a:spcBef>
                <a:spcPts val="0"/>
              </a:spcBef>
              <a:buNone/>
            </a:pPr>
            <a:r>
              <a:rPr lang="en-US" sz="4300">
                <a:solidFill>
                  <a:srgbClr val="FFFFFF"/>
                </a:solidFill>
              </a:rPr>
              <a:t>For Linux:</a:t>
            </a:r>
          </a:p>
          <a:p>
            <a:pPr lvl="0" rtl="0">
              <a:spcBef>
                <a:spcPts val="0"/>
              </a:spcBef>
              <a:buNone/>
            </a:pPr>
            <a:r>
              <a:rPr lang="en-US" sz="3200">
                <a:solidFill>
                  <a:srgbClr val="0000FF"/>
                </a:solidFill>
                <a:highlight>
                  <a:srgbClr val="FCFCFA"/>
                </a:highlight>
              </a:rPr>
              <a:t>sudo apt-get install git</a:t>
            </a:r>
            <a:r>
              <a:rPr lang="en-US" sz="3200">
                <a:solidFill>
                  <a:srgbClr val="FFFFFF"/>
                </a:solidFill>
                <a:highlight>
                  <a:srgbClr val="FCFCFA"/>
                </a:highlight>
              </a:rPr>
              <a:t> </a:t>
            </a:r>
          </a:p>
          <a:p>
            <a:pPr lvl="0">
              <a:spcBef>
                <a:spcPts val="0"/>
              </a:spcBef>
              <a:buNone/>
            </a:pPr>
            <a:r>
              <a:t/>
            </a:r>
            <a:endParaRPr sz="2500">
              <a:solidFill>
                <a:srgbClr val="FFFFFF"/>
              </a:solidFill>
            </a:endParaRPr>
          </a:p>
        </p:txBody>
      </p:sp>
      <p:pic>
        <p:nvPicPr>
          <p:cNvPr id="274" name="Shape 274"/>
          <p:cNvPicPr preferRelativeResize="0"/>
          <p:nvPr/>
        </p:nvPicPr>
        <p:blipFill>
          <a:blip r:embed="rId5">
            <a:alphaModFix/>
          </a:blip>
          <a:stretch>
            <a:fillRect/>
          </a:stretch>
        </p:blipFill>
        <p:spPr>
          <a:xfrm>
            <a:off x="270933" y="270933"/>
            <a:ext cx="2540002" cy="1066266"/>
          </a:xfrm>
          <a:prstGeom prst="rect">
            <a:avLst/>
          </a:prstGeom>
          <a:noFill/>
          <a:ln>
            <a:noFill/>
          </a:ln>
        </p:spPr>
      </p:pic>
      <p:sp>
        <p:nvSpPr>
          <p:cNvPr id="275" name="Shape 275"/>
          <p:cNvSpPr/>
          <p:nvPr/>
        </p:nvSpPr>
        <p:spPr>
          <a:xfrm>
            <a:off x="0" y="0"/>
            <a:ext cx="16256000" cy="211733"/>
          </a:xfrm>
          <a:prstGeom prst="rect">
            <a:avLst/>
          </a:prstGeom>
          <a:solidFill>
            <a:srgbClr val="5C1E76"/>
          </a:solidFill>
          <a:ln cap="flat" cmpd="sng" w="19050">
            <a:solidFill>
              <a:srgbClr val="8D29C0"/>
            </a:solidFill>
            <a:prstDash val="solid"/>
            <a:round/>
            <a:headEnd len="med" w="med" type="none"/>
            <a:tailEnd len="med" w="med" type="none"/>
          </a:ln>
        </p:spPr>
        <p:txBody>
          <a:bodyPr anchorCtr="0" anchor="ctr" bIns="162525" lIns="162525" rIns="162525" tIns="162525">
            <a:noAutofit/>
          </a:bodyPr>
          <a:lstStyle/>
          <a:p>
            <a:pPr lvl="0">
              <a:spcBef>
                <a:spcPts val="0"/>
              </a:spcBef>
              <a:buNone/>
            </a:pPr>
            <a:r>
              <a:t/>
            </a:r>
            <a:endParaRPr/>
          </a:p>
        </p:txBody>
      </p:sp>
      <p:sp>
        <p:nvSpPr>
          <p:cNvPr id="276" name="Shape 276"/>
          <p:cNvSpPr/>
          <p:nvPr/>
        </p:nvSpPr>
        <p:spPr>
          <a:xfrm>
            <a:off x="39200" y="8892533"/>
            <a:ext cx="16256000" cy="211733"/>
          </a:xfrm>
          <a:prstGeom prst="rect">
            <a:avLst/>
          </a:prstGeom>
          <a:solidFill>
            <a:srgbClr val="5C1E76"/>
          </a:solidFill>
          <a:ln cap="flat" cmpd="sng" w="19050">
            <a:solidFill>
              <a:srgbClr val="8D29C0"/>
            </a:solidFill>
            <a:prstDash val="solid"/>
            <a:round/>
            <a:headEnd len="med" w="med" type="none"/>
            <a:tailEnd len="med" w="med" type="none"/>
          </a:ln>
        </p:spPr>
        <p:txBody>
          <a:bodyPr anchorCtr="0" anchor="ctr" bIns="162525" lIns="162525" rIns="162525" tIns="162525">
            <a:noAutofit/>
          </a:bodyPr>
          <a:lstStyle/>
          <a:p>
            <a:pPr lvl="0">
              <a:spcBef>
                <a:spcPts val="0"/>
              </a:spcBef>
              <a:buNone/>
            </a:pPr>
            <a:r>
              <a:t/>
            </a:r>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280" name="Shape 280"/>
        <p:cNvGrpSpPr/>
        <p:nvPr/>
      </p:nvGrpSpPr>
      <p:grpSpPr>
        <a:xfrm>
          <a:off x="0" y="0"/>
          <a:ext cx="0" cy="0"/>
          <a:chOff x="0" y="0"/>
          <a:chExt cx="0" cy="0"/>
        </a:xfrm>
      </p:grpSpPr>
      <p:sp>
        <p:nvSpPr>
          <p:cNvPr id="281" name="Shape 281"/>
          <p:cNvSpPr txBox="1"/>
          <p:nvPr>
            <p:ph type="title"/>
          </p:nvPr>
        </p:nvSpPr>
        <p:spPr>
          <a:xfrm>
            <a:off x="812800" y="1016495"/>
            <a:ext cx="14630400" cy="1524266"/>
          </a:xfrm>
          <a:prstGeom prst="rect">
            <a:avLst/>
          </a:prstGeom>
        </p:spPr>
        <p:txBody>
          <a:bodyPr anchorCtr="0" anchor="b" bIns="162525" lIns="162525" rIns="162525" tIns="162525">
            <a:noAutofit/>
          </a:bodyPr>
          <a:lstStyle/>
          <a:p>
            <a:pPr lvl="0" rtl="0">
              <a:spcBef>
                <a:spcPts val="0"/>
              </a:spcBef>
              <a:buNone/>
            </a:pPr>
            <a:r>
              <a:rPr lang="en-US" sz="7600">
                <a:solidFill>
                  <a:srgbClr val="FFFF00"/>
                </a:solidFill>
                <a:latin typeface="Cabin"/>
                <a:ea typeface="Cabin"/>
                <a:cs typeface="Cabin"/>
                <a:sym typeface="Cabin"/>
              </a:rPr>
              <a:t>Installing GIT via Terminal</a:t>
            </a:r>
          </a:p>
        </p:txBody>
      </p:sp>
      <p:sp>
        <p:nvSpPr>
          <p:cNvPr id="282" name="Shape 282"/>
          <p:cNvSpPr txBox="1"/>
          <p:nvPr>
            <p:ph idx="1" type="body"/>
          </p:nvPr>
        </p:nvSpPr>
        <p:spPr>
          <a:xfrm>
            <a:off x="721800" y="1463233"/>
            <a:ext cx="12582900" cy="6623400"/>
          </a:xfrm>
          <a:prstGeom prst="rect">
            <a:avLst/>
          </a:prstGeom>
        </p:spPr>
        <p:txBody>
          <a:bodyPr anchorCtr="0" anchor="t" bIns="162525" lIns="162525" rIns="162525" tIns="162525">
            <a:noAutofit/>
          </a:bodyPr>
          <a:lstStyle/>
          <a:p>
            <a:pPr lvl="0" rtl="0">
              <a:spcBef>
                <a:spcPts val="0"/>
              </a:spcBef>
              <a:buNone/>
            </a:pPr>
            <a:r>
              <a:t/>
            </a:r>
            <a:endParaRPr sz="4300">
              <a:solidFill>
                <a:srgbClr val="FFFFFF"/>
              </a:solidFill>
            </a:endParaRPr>
          </a:p>
          <a:p>
            <a:pPr lvl="0" rtl="0">
              <a:spcBef>
                <a:spcPts val="0"/>
              </a:spcBef>
              <a:buNone/>
            </a:pPr>
            <a:r>
              <a:rPr lang="en-US" sz="4300">
                <a:solidFill>
                  <a:srgbClr val="FFFFFF"/>
                </a:solidFill>
              </a:rPr>
              <a:t>Type: git config --global user.name “YOUR NAME”</a:t>
            </a:r>
          </a:p>
          <a:p>
            <a:pPr indent="-654050" lvl="0" marL="812800" rtl="0">
              <a:spcBef>
                <a:spcPts val="0"/>
              </a:spcBef>
              <a:buClr>
                <a:srgbClr val="FFFFFF"/>
              </a:buClr>
              <a:buSzPct val="100000"/>
            </a:pPr>
            <a:r>
              <a:rPr lang="en-US" sz="3900">
                <a:solidFill>
                  <a:srgbClr val="FFFFFF"/>
                </a:solidFill>
              </a:rPr>
              <a:t>Assures that your commits are under your name</a:t>
            </a:r>
          </a:p>
          <a:p>
            <a:pPr lvl="0" rtl="0">
              <a:spcBef>
                <a:spcPts val="0"/>
              </a:spcBef>
              <a:buNone/>
            </a:pPr>
            <a:r>
              <a:t/>
            </a:r>
            <a:endParaRPr sz="4300">
              <a:solidFill>
                <a:srgbClr val="FFFFFF"/>
              </a:solidFill>
            </a:endParaRPr>
          </a:p>
          <a:p>
            <a:pPr lvl="0" rtl="0">
              <a:spcBef>
                <a:spcPts val="0"/>
              </a:spcBef>
              <a:buNone/>
            </a:pPr>
            <a:r>
              <a:rPr lang="en-US" sz="4300">
                <a:solidFill>
                  <a:srgbClr val="FFFFFF"/>
                </a:solidFill>
              </a:rPr>
              <a:t>Type: git config --global user.email “YOUR EMAIL ADDRESS”</a:t>
            </a:r>
          </a:p>
          <a:p>
            <a:pPr indent="-654050" lvl="0" marL="812800" rtl="0">
              <a:spcBef>
                <a:spcPts val="0"/>
              </a:spcBef>
              <a:buClr>
                <a:srgbClr val="FFFFFF"/>
              </a:buClr>
              <a:buSzPct val="100000"/>
            </a:pPr>
            <a:r>
              <a:rPr lang="en-US" sz="3900">
                <a:solidFill>
                  <a:srgbClr val="FFFFFF"/>
                </a:solidFill>
              </a:rPr>
              <a:t>Make sure it’s the same email address that you used to create GitHub</a:t>
            </a:r>
          </a:p>
          <a:p>
            <a:pPr lvl="0" rtl="0">
              <a:spcBef>
                <a:spcPts val="0"/>
              </a:spcBef>
              <a:buNone/>
            </a:pPr>
            <a:r>
              <a:t/>
            </a:r>
            <a:endParaRPr sz="3200">
              <a:solidFill>
                <a:srgbClr val="FFFFFF"/>
              </a:solidFill>
              <a:highlight>
                <a:srgbClr val="FCFCFA"/>
              </a:highlight>
            </a:endParaRPr>
          </a:p>
          <a:p>
            <a:pPr lvl="0" rtl="0">
              <a:spcBef>
                <a:spcPts val="0"/>
              </a:spcBef>
              <a:buNone/>
            </a:pPr>
            <a:r>
              <a:t/>
            </a:r>
            <a:endParaRPr sz="2500">
              <a:solidFill>
                <a:srgbClr val="FFFFFF"/>
              </a:solidFill>
            </a:endParaRPr>
          </a:p>
        </p:txBody>
      </p:sp>
      <p:pic>
        <p:nvPicPr>
          <p:cNvPr id="283" name="Shape 283"/>
          <p:cNvPicPr preferRelativeResize="0"/>
          <p:nvPr/>
        </p:nvPicPr>
        <p:blipFill>
          <a:blip r:embed="rId3">
            <a:alphaModFix/>
          </a:blip>
          <a:stretch>
            <a:fillRect/>
          </a:stretch>
        </p:blipFill>
        <p:spPr>
          <a:xfrm>
            <a:off x="270933" y="270933"/>
            <a:ext cx="2540002" cy="1066266"/>
          </a:xfrm>
          <a:prstGeom prst="rect">
            <a:avLst/>
          </a:prstGeom>
          <a:noFill/>
          <a:ln>
            <a:noFill/>
          </a:ln>
        </p:spPr>
      </p:pic>
      <p:sp>
        <p:nvSpPr>
          <p:cNvPr id="284" name="Shape 284"/>
          <p:cNvSpPr/>
          <p:nvPr/>
        </p:nvSpPr>
        <p:spPr>
          <a:xfrm>
            <a:off x="0" y="0"/>
            <a:ext cx="16256000" cy="211733"/>
          </a:xfrm>
          <a:prstGeom prst="rect">
            <a:avLst/>
          </a:prstGeom>
          <a:solidFill>
            <a:srgbClr val="5C1E76"/>
          </a:solidFill>
          <a:ln cap="flat" cmpd="sng" w="19050">
            <a:solidFill>
              <a:srgbClr val="8D29C0"/>
            </a:solidFill>
            <a:prstDash val="solid"/>
            <a:round/>
            <a:headEnd len="med" w="med" type="none"/>
            <a:tailEnd len="med" w="med" type="none"/>
          </a:ln>
        </p:spPr>
        <p:txBody>
          <a:bodyPr anchorCtr="0" anchor="ctr" bIns="162525" lIns="162525" rIns="162525" tIns="162525">
            <a:noAutofit/>
          </a:bodyPr>
          <a:lstStyle/>
          <a:p>
            <a:pPr lvl="0">
              <a:spcBef>
                <a:spcPts val="0"/>
              </a:spcBef>
              <a:buNone/>
            </a:pPr>
            <a:r>
              <a:t/>
            </a:r>
            <a:endParaRPr/>
          </a:p>
        </p:txBody>
      </p:sp>
      <p:sp>
        <p:nvSpPr>
          <p:cNvPr id="285" name="Shape 285"/>
          <p:cNvSpPr/>
          <p:nvPr/>
        </p:nvSpPr>
        <p:spPr>
          <a:xfrm>
            <a:off x="39200" y="8892533"/>
            <a:ext cx="16256000" cy="211733"/>
          </a:xfrm>
          <a:prstGeom prst="rect">
            <a:avLst/>
          </a:prstGeom>
          <a:solidFill>
            <a:srgbClr val="5C1E76"/>
          </a:solidFill>
          <a:ln cap="flat" cmpd="sng" w="19050">
            <a:solidFill>
              <a:srgbClr val="8D29C0"/>
            </a:solidFill>
            <a:prstDash val="solid"/>
            <a:round/>
            <a:headEnd len="med" w="med" type="none"/>
            <a:tailEnd len="med" w="med" type="none"/>
          </a:ln>
        </p:spPr>
        <p:txBody>
          <a:bodyPr anchorCtr="0" anchor="ctr" bIns="162525" lIns="162525" rIns="162525" tIns="162525">
            <a:noAutofit/>
          </a:bodyPr>
          <a:lstStyle/>
          <a:p>
            <a:pPr lvl="0">
              <a:spcBef>
                <a:spcPts val="0"/>
              </a:spcBef>
              <a:buNone/>
            </a:pPr>
            <a:r>
              <a:t/>
            </a:r>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Title &amp; Bullets">
  <a:themeElements>
    <a:clrScheme name="">
      <a:dk1>
        <a:srgbClr val="808080"/>
      </a:dk1>
      <a:lt1>
        <a:srgbClr val="FFFFFF"/>
      </a:lt1>
      <a:dk2>
        <a:srgbClr val="000000"/>
      </a:dk2>
      <a:lt2>
        <a:srgbClr val="000000"/>
      </a:lt2>
      <a:accent1>
        <a:srgbClr val="FFFF00"/>
      </a:accent1>
      <a:accent2>
        <a:srgbClr val="333399"/>
      </a:accent2>
      <a:accent3>
        <a:srgbClr val="AAAAAA"/>
      </a:accent3>
      <a:accent4>
        <a:srgbClr val="DADADA"/>
      </a:accent4>
      <a:accent5>
        <a:srgbClr val="FFFFAA"/>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itle - Center">
  <a:themeElements>
    <a:clrScheme name="">
      <a:dk1>
        <a:srgbClr val="808080"/>
      </a:dk1>
      <a:lt1>
        <a:srgbClr val="FFFFFF"/>
      </a:lt1>
      <a:dk2>
        <a:srgbClr val="000000"/>
      </a:dk2>
      <a:lt2>
        <a:srgbClr val="000000"/>
      </a:lt2>
      <a:accent1>
        <a:srgbClr val="000000"/>
      </a:accent1>
      <a:accent2>
        <a:srgbClr val="333399"/>
      </a:accent2>
      <a:accent3>
        <a:srgbClr val="AAAAAA"/>
      </a:accent3>
      <a:accent4>
        <a:srgbClr val="DADADA"/>
      </a:accent4>
      <a:accent5>
        <a:srgbClr val="AAAAAA"/>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Blank">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Title &amp; Bullets copy">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