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7" r:id="rId4"/>
    <p:sldId id="258" r:id="rId5"/>
    <p:sldId id="259" r:id="rId6"/>
    <p:sldId id="260" r:id="rId7"/>
    <p:sldId id="261" r:id="rId8"/>
    <p:sldId id="262" r:id="rId9"/>
    <p:sldId id="263" r:id="rId10"/>
    <p:sldId id="282" r:id="rId11"/>
    <p:sldId id="264" r:id="rId12"/>
    <p:sldId id="265" r:id="rId13"/>
    <p:sldId id="298" r:id="rId14"/>
    <p:sldId id="268" r:id="rId15"/>
    <p:sldId id="267" r:id="rId16"/>
    <p:sldId id="280" r:id="rId17"/>
    <p:sldId id="281" r:id="rId18"/>
    <p:sldId id="266" r:id="rId19"/>
    <p:sldId id="294" r:id="rId20"/>
    <p:sldId id="296" r:id="rId21"/>
    <p:sldId id="297" r:id="rId22"/>
    <p:sldId id="295" r:id="rId23"/>
    <p:sldId id="269" r:id="rId24"/>
    <p:sldId id="276" r:id="rId25"/>
    <p:sldId id="278" r:id="rId26"/>
    <p:sldId id="279" r:id="rId27"/>
    <p:sldId id="283" r:id="rId28"/>
    <p:sldId id="289" r:id="rId29"/>
    <p:sldId id="284" r:id="rId30"/>
    <p:sldId id="285" r:id="rId31"/>
    <p:sldId id="286" r:id="rId32"/>
    <p:sldId id="287" r:id="rId33"/>
    <p:sldId id="288" r:id="rId34"/>
    <p:sldId id="271" r:id="rId35"/>
    <p:sldId id="273" r:id="rId36"/>
    <p:sldId id="274" r:id="rId37"/>
    <p:sldId id="275" r:id="rId38"/>
    <p:sldId id="290" r:id="rId39"/>
    <p:sldId id="291" r:id="rId40"/>
    <p:sldId id="293" r:id="rId41"/>
    <p:sldId id="292" r:id="rId42"/>
    <p:sldId id="277" r:id="rId43"/>
    <p:sldId id="302"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1705097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1588883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10449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C8FC-325F-4D82-9D2C-9ECD26591A9E}" type="datetimeFigureOut">
              <a:rPr lang="en-US" smtClean="0"/>
              <a:t>4/19/2012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2553122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C8FC-325F-4D82-9D2C-9ECD26591A9E}" type="datetimeFigureOut">
              <a:rPr lang="en-US" smtClean="0"/>
              <a:t>4/19/2012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89645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C8FC-325F-4D82-9D2C-9ECD26591A9E}" type="datetimeFigureOut">
              <a:rPr lang="en-US" smtClean="0"/>
              <a:t>4/19/2012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3167267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C8FC-325F-4D82-9D2C-9ECD26591A9E}" type="datetimeFigureOut">
              <a:rPr lang="en-US" smtClean="0"/>
              <a:t>4/19/2012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2999352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AC8FC-325F-4D82-9D2C-9ECD26591A9E}" type="datetimeFigureOut">
              <a:rPr lang="en-US" smtClean="0"/>
              <a:t>4/19/2012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280882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AC8FC-325F-4D82-9D2C-9ECD26591A9E}" type="datetimeFigureOut">
              <a:rPr lang="en-US" smtClean="0"/>
              <a:t>4/19/2012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2936278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2031483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extLst>
      <p:ext uri="{BB962C8B-B14F-4D97-AF65-F5344CB8AC3E}">
        <p14:creationId xmlns:p14="http://schemas.microsoft.com/office/powerpoint/2010/main" val="272339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AC8FC-325F-4D82-9D2C-9ECD26591A9E}" type="datetimeFigureOut">
              <a:rPr lang="en-US" smtClean="0"/>
              <a:t>4/19/2012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23AB7-149C-4807-8959-0F7BD2763B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5AC8FC-325F-4D82-9D2C-9ECD26591A9E}" type="datetimeFigureOut">
              <a:rPr lang="en-US" smtClean="0"/>
              <a:t>4/19/2012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23AB7-149C-4807-8959-0F7BD2763B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C8FC-325F-4D82-9D2C-9ECD26591A9E}" type="datetimeFigureOut">
              <a:rPr lang="en-US" smtClean="0"/>
              <a:t>4/19/2012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23AB7-149C-4807-8959-0F7BD2763B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C8FC-325F-4D82-9D2C-9ECD26591A9E}" type="datetimeFigureOut">
              <a:rPr lang="en-US" smtClean="0"/>
              <a:t>4/19/2012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C23AB7-149C-4807-8959-0F7BD2763B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C8FC-325F-4D82-9D2C-9ECD26591A9E}" type="datetimeFigureOut">
              <a:rPr lang="en-US" smtClean="0"/>
              <a:t>4/19/2012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C23AB7-149C-4807-8959-0F7BD2763B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AC8FC-325F-4D82-9D2C-9ECD26591A9E}" type="datetimeFigureOut">
              <a:rPr lang="en-US" smtClean="0"/>
              <a:t>4/19/2012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23AB7-149C-4807-8959-0F7BD2763BB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35AC8FC-325F-4D82-9D2C-9ECD26591A9E}" type="datetimeFigureOut">
              <a:rPr lang="en-US" smtClean="0"/>
              <a:t>4/19/2012</a:t>
            </a:fld>
            <a:endParaRPr lang="en-US"/>
          </a:p>
        </p:txBody>
      </p:sp>
      <p:sp>
        <p:nvSpPr>
          <p:cNvPr id="9" name="Slide Number Placeholder 8"/>
          <p:cNvSpPr>
            <a:spLocks noGrp="1"/>
          </p:cNvSpPr>
          <p:nvPr>
            <p:ph type="sldNum" sz="quarter" idx="11"/>
          </p:nvPr>
        </p:nvSpPr>
        <p:spPr/>
        <p:txBody>
          <a:bodyPr/>
          <a:lstStyle/>
          <a:p>
            <a:fld id="{B0C23AB7-149C-4807-8959-0F7BD2763BB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0C23AB7-149C-4807-8959-0F7BD2763BB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35AC8FC-325F-4D82-9D2C-9ECD26591A9E}" type="datetimeFigureOut">
              <a:rPr lang="en-US" smtClean="0"/>
              <a:t>4/19/2012</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C8FC-325F-4D82-9D2C-9ECD26591A9E}" type="datetimeFigureOut">
              <a:rPr lang="en-US" smtClean="0"/>
              <a:t>4/19/2012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23AB7-149C-4807-8959-0F7BD2763BB0}" type="slidenum">
              <a:rPr lang="en-US" smtClean="0"/>
              <a:t>‹#›</a:t>
            </a:fld>
            <a:endParaRPr lang="en-US"/>
          </a:p>
        </p:txBody>
      </p:sp>
    </p:spTree>
    <p:extLst>
      <p:ext uri="{BB962C8B-B14F-4D97-AF65-F5344CB8AC3E}">
        <p14:creationId xmlns:p14="http://schemas.microsoft.com/office/powerpoint/2010/main" val="33300917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image" Target="../media/image23.tiff"/><Relationship Id="rId1" Type="http://schemas.openxmlformats.org/officeDocument/2006/relationships/slideLayout" Target="../slideLayouts/slideLayout7.xml"/><Relationship Id="rId4" Type="http://schemas.openxmlformats.org/officeDocument/2006/relationships/image" Target="../media/image25.tiff"/></Relationships>
</file>

<file path=ppt/slides/_rels/slide16.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image" Target="../media/image26.tif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tif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tif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9.png"/><Relationship Id="rId1" Type="http://schemas.openxmlformats.org/officeDocument/2006/relationships/slideLayout" Target="../slideLayouts/slideLayout18.xml"/><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28501" y="3429000"/>
            <a:ext cx="45720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 y="1371600"/>
            <a:ext cx="8229600" cy="1470025"/>
          </a:xfrm>
        </p:spPr>
        <p:txBody>
          <a:bodyPr/>
          <a:lstStyle/>
          <a:p>
            <a:r>
              <a:rPr lang="en-US" dirty="0" smtClean="0"/>
              <a:t>3 Step Studio </a:t>
            </a:r>
            <a:br>
              <a:rPr lang="en-US" dirty="0" smtClean="0"/>
            </a:br>
            <a:r>
              <a:rPr lang="en-US" dirty="0" smtClean="0"/>
              <a:t>Block Coding Solution</a:t>
            </a:r>
            <a:endParaRPr lang="en-US" dirty="0"/>
          </a:p>
        </p:txBody>
      </p:sp>
      <p:sp>
        <p:nvSpPr>
          <p:cNvPr id="3" name="TextBox 2"/>
          <p:cNvSpPr txBox="1"/>
          <p:nvPr/>
        </p:nvSpPr>
        <p:spPr>
          <a:xfrm>
            <a:off x="2057400" y="3555461"/>
            <a:ext cx="4724400" cy="1754326"/>
          </a:xfrm>
          <a:prstGeom prst="rect">
            <a:avLst/>
          </a:prstGeom>
          <a:noFill/>
        </p:spPr>
        <p:txBody>
          <a:bodyPr wrap="square" rtlCol="0">
            <a:spAutoFit/>
          </a:bodyPr>
          <a:lstStyle/>
          <a:p>
            <a:r>
              <a:rPr lang="en-US" dirty="0" smtClean="0"/>
              <a:t>Process of Presentation</a:t>
            </a:r>
          </a:p>
          <a:p>
            <a:pPr marL="285750" indent="-285750">
              <a:buFont typeface="Arial" pitchFamily="34" charset="0"/>
              <a:buChar char="•"/>
            </a:pPr>
            <a:r>
              <a:rPr lang="en-US" dirty="0" smtClean="0"/>
              <a:t>Overview of Editor</a:t>
            </a:r>
          </a:p>
          <a:p>
            <a:pPr marL="285750" indent="-285750">
              <a:buFont typeface="Arial" pitchFamily="34" charset="0"/>
              <a:buChar char="•"/>
            </a:pPr>
            <a:r>
              <a:rPr lang="en-US" dirty="0" smtClean="0"/>
              <a:t>Quick Code Example and Process</a:t>
            </a:r>
          </a:p>
          <a:p>
            <a:pPr marL="285750" indent="-285750">
              <a:buFont typeface="Arial" pitchFamily="34" charset="0"/>
              <a:buChar char="•"/>
            </a:pPr>
            <a:r>
              <a:rPr lang="en-US" dirty="0" smtClean="0"/>
              <a:t>Snap shot of all/most code blocks</a:t>
            </a:r>
          </a:p>
          <a:p>
            <a:pPr marL="285750" indent="-285750">
              <a:buFont typeface="Arial" pitchFamily="34" charset="0"/>
              <a:buChar char="•"/>
            </a:pPr>
            <a:r>
              <a:rPr lang="en-US" dirty="0" smtClean="0"/>
              <a:t>Review of all Editors Pros and Cons</a:t>
            </a:r>
          </a:p>
          <a:p>
            <a:pPr marL="285750" indent="-285750">
              <a:buFont typeface="Arial" pitchFamily="34" charset="0"/>
              <a:buChar char="•"/>
            </a:pPr>
            <a:r>
              <a:rPr lang="en-US" dirty="0" smtClean="0"/>
              <a:t>Example of Block Coding for 3 Step Studio</a:t>
            </a:r>
            <a:endParaRPr lang="en-US" dirty="0"/>
          </a:p>
        </p:txBody>
      </p:sp>
    </p:spTree>
    <p:extLst>
      <p:ext uri="{BB962C8B-B14F-4D97-AF65-F5344CB8AC3E}">
        <p14:creationId xmlns:p14="http://schemas.microsoft.com/office/powerpoint/2010/main" val="400065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784" y="933101"/>
            <a:ext cx="6306431" cy="4991797"/>
          </a:xfrm>
          <a:prstGeom prst="rect">
            <a:avLst/>
          </a:prstGeom>
        </p:spPr>
      </p:pic>
    </p:spTree>
    <p:extLst>
      <p:ext uri="{BB962C8B-B14F-4D97-AF65-F5344CB8AC3E}">
        <p14:creationId xmlns:p14="http://schemas.microsoft.com/office/powerpoint/2010/main" val="198598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01" y="84392"/>
            <a:ext cx="1162212" cy="3400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567" y="84392"/>
            <a:ext cx="1162212" cy="33723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4995" y="103832"/>
            <a:ext cx="1171739" cy="338184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5967" y="84779"/>
            <a:ext cx="1143160" cy="3391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5367" y="3485292"/>
            <a:ext cx="1181265" cy="336279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7967" y="3477845"/>
            <a:ext cx="1162212" cy="3353268"/>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81567" y="3485679"/>
            <a:ext cx="1181265" cy="3372321"/>
          </a:xfrm>
          <a:prstGeom prst="rect">
            <a:avLst/>
          </a:prstGeom>
        </p:spPr>
      </p:pic>
      <p:sp>
        <p:nvSpPr>
          <p:cNvPr id="2" name="TextBox 1"/>
          <p:cNvSpPr txBox="1"/>
          <p:nvPr/>
        </p:nvSpPr>
        <p:spPr>
          <a:xfrm>
            <a:off x="-51504" y="6172200"/>
            <a:ext cx="1797864" cy="369332"/>
          </a:xfrm>
          <a:prstGeom prst="rect">
            <a:avLst/>
          </a:prstGeom>
          <a:noFill/>
        </p:spPr>
        <p:txBody>
          <a:bodyPr wrap="none" rtlCol="0">
            <a:spAutoFit/>
          </a:bodyPr>
          <a:lstStyle/>
          <a:p>
            <a:r>
              <a:rPr lang="en-US" dirty="0" smtClean="0"/>
              <a:t>Game Maker 132</a:t>
            </a:r>
            <a:endParaRPr lang="en-US" dirty="0"/>
          </a:p>
        </p:txBody>
      </p:sp>
    </p:spTree>
    <p:extLst>
      <p:ext uri="{BB962C8B-B14F-4D97-AF65-F5344CB8AC3E}">
        <p14:creationId xmlns:p14="http://schemas.microsoft.com/office/powerpoint/2010/main" val="342844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5" y="0"/>
            <a:ext cx="4143375" cy="42291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 y="0"/>
            <a:ext cx="2600325" cy="56578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25" y="4200524"/>
            <a:ext cx="2571750" cy="2657475"/>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5983"/>
          <a:stretch/>
        </p:blipFill>
        <p:spPr>
          <a:xfrm>
            <a:off x="2640829" y="-1"/>
            <a:ext cx="2359796" cy="4829175"/>
          </a:xfrm>
          <a:prstGeom prst="rect">
            <a:avLst/>
          </a:prstGeom>
        </p:spPr>
      </p:pic>
    </p:spTree>
    <p:extLst>
      <p:ext uri="{BB962C8B-B14F-4D97-AF65-F5344CB8AC3E}">
        <p14:creationId xmlns:p14="http://schemas.microsoft.com/office/powerpoint/2010/main" val="106801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GameSalad</a:t>
            </a:r>
            <a:endParaRPr lang="en-US" dirty="0"/>
          </a:p>
        </p:txBody>
      </p:sp>
      <p:sp>
        <p:nvSpPr>
          <p:cNvPr id="3" name="Content Placeholder 2"/>
          <p:cNvSpPr>
            <a:spLocks noGrp="1"/>
          </p:cNvSpPr>
          <p:nvPr>
            <p:ph idx="1"/>
          </p:nvPr>
        </p:nvSpPr>
        <p:spPr/>
        <p:txBody>
          <a:bodyPr/>
          <a:lstStyle/>
          <a:p>
            <a:r>
              <a:rPr lang="en-US" dirty="0" smtClean="0"/>
              <a:t>Drag and drop Behavior tiles</a:t>
            </a:r>
          </a:p>
          <a:p>
            <a:r>
              <a:rPr lang="en-US" dirty="0" smtClean="0"/>
              <a:t>Can place tiles within tiles</a:t>
            </a:r>
          </a:p>
          <a:p>
            <a:r>
              <a:rPr lang="en-US" dirty="0" smtClean="0"/>
              <a:t>Code must be placed on Actors</a:t>
            </a:r>
          </a:p>
          <a:p>
            <a:r>
              <a:rPr lang="en-US" dirty="0" smtClean="0"/>
              <a:t>Not able to create custom scripts</a:t>
            </a:r>
          </a:p>
          <a:p>
            <a:r>
              <a:rPr lang="en-US" dirty="0" smtClean="0"/>
              <a:t>Very easy to understand and pickup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419600"/>
            <a:ext cx="1428750" cy="1704975"/>
          </a:xfrm>
          <a:prstGeom prst="rect">
            <a:avLst/>
          </a:prstGeom>
        </p:spPr>
      </p:pic>
      <p:sp>
        <p:nvSpPr>
          <p:cNvPr id="5" name="TextBox 4"/>
          <p:cNvSpPr txBox="1"/>
          <p:nvPr/>
        </p:nvSpPr>
        <p:spPr>
          <a:xfrm>
            <a:off x="3200400" y="4460318"/>
            <a:ext cx="4572000" cy="830997"/>
          </a:xfrm>
          <a:prstGeom prst="rect">
            <a:avLst/>
          </a:prstGeom>
          <a:noFill/>
        </p:spPr>
        <p:txBody>
          <a:bodyPr wrap="square" rtlCol="0">
            <a:spAutoFit/>
          </a:bodyPr>
          <a:lstStyle/>
          <a:p>
            <a:r>
              <a:rPr lang="en-US" sz="1200" dirty="0"/>
              <a:t>Conner Haines is not the typical eleven year boy. In rural Pennsylvania, Conner Haines spends his free time developing apps with GameSalad. Better yet, he spends his time and app development skills by offering app development services for free to any child (ages 5-12) with cancer.</a:t>
            </a:r>
          </a:p>
        </p:txBody>
      </p:sp>
    </p:spTree>
    <p:extLst>
      <p:ext uri="{BB962C8B-B14F-4D97-AF65-F5344CB8AC3E}">
        <p14:creationId xmlns:p14="http://schemas.microsoft.com/office/powerpoint/2010/main" val="382345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6488"/>
            <a:ext cx="9144000" cy="4985024"/>
          </a:xfrm>
          <a:prstGeom prst="rect">
            <a:avLst/>
          </a:prstGeom>
        </p:spPr>
      </p:pic>
    </p:spTree>
    <p:extLst>
      <p:ext uri="{BB962C8B-B14F-4D97-AF65-F5344CB8AC3E}">
        <p14:creationId xmlns:p14="http://schemas.microsoft.com/office/powerpoint/2010/main" val="54079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90600"/>
            <a:ext cx="1819275" cy="330517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5986" b="288"/>
          <a:stretch/>
        </p:blipFill>
        <p:spPr>
          <a:xfrm>
            <a:off x="4648200" y="990600"/>
            <a:ext cx="1819275" cy="310675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199" y="4097352"/>
            <a:ext cx="1819275" cy="971550"/>
          </a:xfrm>
          <a:prstGeom prst="rect">
            <a:avLst/>
          </a:prstGeom>
        </p:spPr>
      </p:pic>
      <p:sp>
        <p:nvSpPr>
          <p:cNvPr id="5" name="TextBox 4"/>
          <p:cNvSpPr txBox="1"/>
          <p:nvPr/>
        </p:nvSpPr>
        <p:spPr>
          <a:xfrm>
            <a:off x="609600" y="5638800"/>
            <a:ext cx="1797864" cy="646331"/>
          </a:xfrm>
          <a:prstGeom prst="rect">
            <a:avLst/>
          </a:prstGeom>
          <a:noFill/>
        </p:spPr>
        <p:txBody>
          <a:bodyPr wrap="none" rtlCol="0">
            <a:spAutoFit/>
          </a:bodyPr>
          <a:lstStyle/>
          <a:p>
            <a:r>
              <a:rPr lang="en-US" dirty="0" smtClean="0"/>
              <a:t>38 GameSalad</a:t>
            </a:r>
          </a:p>
          <a:p>
            <a:r>
              <a:rPr lang="en-US" dirty="0" smtClean="0"/>
              <a:t>132 Game Maker</a:t>
            </a:r>
            <a:endParaRPr lang="en-US" dirty="0"/>
          </a:p>
        </p:txBody>
      </p:sp>
    </p:spTree>
    <p:extLst>
      <p:ext uri="{BB962C8B-B14F-4D97-AF65-F5344CB8AC3E}">
        <p14:creationId xmlns:p14="http://schemas.microsoft.com/office/powerpoint/2010/main" val="180096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2400"/>
            <a:ext cx="3743325" cy="46672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5105400"/>
            <a:ext cx="5048250" cy="1304925"/>
          </a:xfrm>
          <a:prstGeom prst="rect">
            <a:avLst/>
          </a:prstGeom>
        </p:spPr>
      </p:pic>
    </p:spTree>
    <p:extLst>
      <p:ext uri="{BB962C8B-B14F-4D97-AF65-F5344CB8AC3E}">
        <p14:creationId xmlns:p14="http://schemas.microsoft.com/office/powerpoint/2010/main" val="258138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57237"/>
            <a:ext cx="8343900" cy="5343525"/>
          </a:xfrm>
          <a:prstGeom prst="rect">
            <a:avLst/>
          </a:prstGeom>
        </p:spPr>
      </p:pic>
    </p:spTree>
    <p:extLst>
      <p:ext uri="{BB962C8B-B14F-4D97-AF65-F5344CB8AC3E}">
        <p14:creationId xmlns:p14="http://schemas.microsoft.com/office/powerpoint/2010/main" val="593649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6762"/>
            <a:ext cx="8277225" cy="5324475"/>
          </a:xfrm>
          <a:prstGeom prst="rect">
            <a:avLst/>
          </a:prstGeom>
        </p:spPr>
      </p:pic>
    </p:spTree>
    <p:extLst>
      <p:ext uri="{BB962C8B-B14F-4D97-AF65-F5344CB8AC3E}">
        <p14:creationId xmlns:p14="http://schemas.microsoft.com/office/powerpoint/2010/main" val="198923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890" y="2057400"/>
            <a:ext cx="6572250" cy="2743200"/>
          </a:xfrm>
          <a:prstGeom prst="rect">
            <a:avLst/>
          </a:prstGeom>
        </p:spPr>
      </p:pic>
    </p:spTree>
    <p:extLst>
      <p:ext uri="{BB962C8B-B14F-4D97-AF65-F5344CB8AC3E}">
        <p14:creationId xmlns:p14="http://schemas.microsoft.com/office/powerpoint/2010/main" val="128968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Maker</a:t>
            </a:r>
            <a:endParaRPr lang="en-US" dirty="0"/>
          </a:p>
        </p:txBody>
      </p:sp>
      <p:sp>
        <p:nvSpPr>
          <p:cNvPr id="3" name="Content Placeholder 2"/>
          <p:cNvSpPr>
            <a:spLocks noGrp="1"/>
          </p:cNvSpPr>
          <p:nvPr>
            <p:ph idx="1"/>
          </p:nvPr>
        </p:nvSpPr>
        <p:spPr/>
        <p:txBody>
          <a:bodyPr>
            <a:normAutofit/>
          </a:bodyPr>
          <a:lstStyle/>
          <a:p>
            <a:r>
              <a:rPr lang="en-US" dirty="0" smtClean="0"/>
              <a:t>Icon/Tile based system</a:t>
            </a:r>
          </a:p>
          <a:p>
            <a:r>
              <a:rPr lang="en-US" dirty="0" smtClean="0"/>
              <a:t>Drag and drop</a:t>
            </a:r>
          </a:p>
          <a:p>
            <a:r>
              <a:rPr lang="en-US" dirty="0" smtClean="0"/>
              <a:t>Different shaped Icons</a:t>
            </a:r>
          </a:p>
          <a:p>
            <a:pPr lvl="1"/>
            <a:r>
              <a:rPr lang="en-US" dirty="0" smtClean="0"/>
              <a:t>Set</a:t>
            </a:r>
          </a:p>
          <a:p>
            <a:pPr lvl="1"/>
            <a:r>
              <a:rPr lang="en-US" dirty="0" smtClean="0"/>
              <a:t>Check/Test</a:t>
            </a:r>
          </a:p>
          <a:p>
            <a:pPr lvl="1"/>
            <a:r>
              <a:rPr lang="en-US" dirty="0" smtClean="0"/>
              <a:t>Draw</a:t>
            </a:r>
          </a:p>
          <a:p>
            <a:r>
              <a:rPr lang="en-US" dirty="0" smtClean="0"/>
              <a:t>Event and Action based</a:t>
            </a:r>
          </a:p>
          <a:p>
            <a:r>
              <a:rPr lang="en-US" dirty="0" smtClean="0"/>
              <a:t>Can create custom scripts</a:t>
            </a:r>
          </a:p>
          <a:p>
            <a:r>
              <a:rPr lang="en-US" dirty="0" smtClean="0"/>
              <a:t>Code must be created on an object</a:t>
            </a:r>
          </a:p>
          <a:p>
            <a:r>
              <a:rPr lang="en-US" dirty="0" smtClean="0"/>
              <a:t>Very easy to understand and pickup</a:t>
            </a:r>
            <a:endParaRPr lang="en-US" dirty="0"/>
          </a:p>
        </p:txBody>
      </p:sp>
    </p:spTree>
    <p:extLst>
      <p:ext uri="{BB962C8B-B14F-4D97-AF65-F5344CB8AC3E}">
        <p14:creationId xmlns:p14="http://schemas.microsoft.com/office/powerpoint/2010/main" val="375973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687" y="1566862"/>
            <a:ext cx="7286625" cy="3724275"/>
          </a:xfrm>
          <a:prstGeom prst="rect">
            <a:avLst/>
          </a:prstGeom>
        </p:spPr>
      </p:pic>
    </p:spTree>
    <p:extLst>
      <p:ext uri="{BB962C8B-B14F-4D97-AF65-F5344CB8AC3E}">
        <p14:creationId xmlns:p14="http://schemas.microsoft.com/office/powerpoint/2010/main" val="157204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187" y="1890712"/>
            <a:ext cx="4619625" cy="3076575"/>
          </a:xfrm>
          <a:prstGeom prst="rect">
            <a:avLst/>
          </a:prstGeom>
        </p:spPr>
      </p:pic>
    </p:spTree>
    <p:extLst>
      <p:ext uri="{BB962C8B-B14F-4D97-AF65-F5344CB8AC3E}">
        <p14:creationId xmlns:p14="http://schemas.microsoft.com/office/powerpoint/2010/main" val="411721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Stencyl</a:t>
            </a:r>
            <a:endParaRPr lang="en-US" dirty="0"/>
          </a:p>
        </p:txBody>
      </p:sp>
      <p:sp>
        <p:nvSpPr>
          <p:cNvPr id="3" name="Content Placeholder 2"/>
          <p:cNvSpPr>
            <a:spLocks noGrp="1"/>
          </p:cNvSpPr>
          <p:nvPr>
            <p:ph idx="1"/>
          </p:nvPr>
        </p:nvSpPr>
        <p:spPr/>
        <p:txBody>
          <a:bodyPr>
            <a:normAutofit/>
          </a:bodyPr>
          <a:lstStyle/>
          <a:p>
            <a:r>
              <a:rPr lang="en-US" dirty="0" smtClean="0"/>
              <a:t>Based off the tile system from Scratch</a:t>
            </a:r>
          </a:p>
          <a:p>
            <a:r>
              <a:rPr lang="en-US" dirty="0" smtClean="0"/>
              <a:t>Multiple different tiles for the type</a:t>
            </a:r>
          </a:p>
          <a:p>
            <a:r>
              <a:rPr lang="en-US" dirty="0" smtClean="0"/>
              <a:t>Able to place tiles within tiles</a:t>
            </a:r>
          </a:p>
          <a:p>
            <a:r>
              <a:rPr lang="en-US" dirty="0" smtClean="0"/>
              <a:t>Tiles snap together</a:t>
            </a:r>
          </a:p>
          <a:p>
            <a:r>
              <a:rPr lang="en-US" dirty="0" smtClean="0"/>
              <a:t>Can create simple custom scripts for objects or scenes</a:t>
            </a:r>
          </a:p>
          <a:p>
            <a:r>
              <a:rPr lang="en-US" dirty="0" smtClean="0"/>
              <a:t>Able to create fully custom script for the game as a whole, not object or scene based</a:t>
            </a:r>
          </a:p>
          <a:p>
            <a:r>
              <a:rPr lang="en-US" dirty="0" smtClean="0"/>
              <a:t>Very powerful but not the easiest to pickup</a:t>
            </a:r>
          </a:p>
        </p:txBody>
      </p:sp>
    </p:spTree>
    <p:extLst>
      <p:ext uri="{BB962C8B-B14F-4D97-AF65-F5344CB8AC3E}">
        <p14:creationId xmlns:p14="http://schemas.microsoft.com/office/powerpoint/2010/main" val="2562584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940"/>
            <a:ext cx="9144000" cy="5322120"/>
          </a:xfrm>
          <a:prstGeom prst="rect">
            <a:avLst/>
          </a:prstGeom>
        </p:spPr>
      </p:pic>
    </p:spTree>
    <p:extLst>
      <p:ext uri="{BB962C8B-B14F-4D97-AF65-F5344CB8AC3E}">
        <p14:creationId xmlns:p14="http://schemas.microsoft.com/office/powerpoint/2010/main" val="3844688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566"/>
            <a:ext cx="9144000" cy="5332868"/>
          </a:xfrm>
          <a:prstGeom prst="rect">
            <a:avLst/>
          </a:prstGeom>
        </p:spPr>
      </p:pic>
    </p:spTree>
    <p:extLst>
      <p:ext uri="{BB962C8B-B14F-4D97-AF65-F5344CB8AC3E}">
        <p14:creationId xmlns:p14="http://schemas.microsoft.com/office/powerpoint/2010/main" val="1582323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8803"/>
            <a:ext cx="9144000" cy="5320393"/>
          </a:xfrm>
          <a:prstGeom prst="rect">
            <a:avLst/>
          </a:prstGeom>
        </p:spPr>
      </p:pic>
    </p:spTree>
    <p:extLst>
      <p:ext uri="{BB962C8B-B14F-4D97-AF65-F5344CB8AC3E}">
        <p14:creationId xmlns:p14="http://schemas.microsoft.com/office/powerpoint/2010/main" val="164868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434"/>
            <a:ext cx="9144000" cy="5603132"/>
          </a:xfrm>
          <a:prstGeom prst="rect">
            <a:avLst/>
          </a:prstGeom>
        </p:spPr>
      </p:pic>
    </p:spTree>
    <p:extLst>
      <p:ext uri="{BB962C8B-B14F-4D97-AF65-F5344CB8AC3E}">
        <p14:creationId xmlns:p14="http://schemas.microsoft.com/office/powerpoint/2010/main" val="1070951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732" y="1433234"/>
            <a:ext cx="5982535" cy="3991532"/>
          </a:xfrm>
          <a:prstGeom prst="rect">
            <a:avLst/>
          </a:prstGeom>
        </p:spPr>
      </p:pic>
    </p:spTree>
    <p:extLst>
      <p:ext uri="{BB962C8B-B14F-4D97-AF65-F5344CB8AC3E}">
        <p14:creationId xmlns:p14="http://schemas.microsoft.com/office/powerpoint/2010/main" val="926380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164"/>
            <a:ext cx="9144000" cy="5601672"/>
          </a:xfrm>
          <a:prstGeom prst="rect">
            <a:avLst/>
          </a:prstGeom>
        </p:spPr>
      </p:pic>
    </p:spTree>
    <p:extLst>
      <p:ext uri="{BB962C8B-B14F-4D97-AF65-F5344CB8AC3E}">
        <p14:creationId xmlns:p14="http://schemas.microsoft.com/office/powerpoint/2010/main" val="1872630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27" y="1333207"/>
            <a:ext cx="6239746" cy="4191585"/>
          </a:xfrm>
          <a:prstGeom prst="rect">
            <a:avLst/>
          </a:prstGeom>
        </p:spPr>
      </p:pic>
    </p:spTree>
    <p:extLst>
      <p:ext uri="{BB962C8B-B14F-4D97-AF65-F5344CB8AC3E}">
        <p14:creationId xmlns:p14="http://schemas.microsoft.com/office/powerpoint/2010/main" val="260291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63" y="1509444"/>
            <a:ext cx="6973274" cy="3839111"/>
          </a:xfrm>
          <a:prstGeom prst="rect">
            <a:avLst/>
          </a:prstGeom>
        </p:spPr>
      </p:pic>
    </p:spTree>
    <p:extLst>
      <p:ext uri="{BB962C8B-B14F-4D97-AF65-F5344CB8AC3E}">
        <p14:creationId xmlns:p14="http://schemas.microsoft.com/office/powerpoint/2010/main" val="1226586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1" y="147179"/>
            <a:ext cx="4591691" cy="65826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341" y="147179"/>
            <a:ext cx="4553586" cy="6573168"/>
          </a:xfrm>
          <a:prstGeom prst="rect">
            <a:avLst/>
          </a:prstGeom>
        </p:spPr>
      </p:pic>
    </p:spTree>
    <p:extLst>
      <p:ext uri="{BB962C8B-B14F-4D97-AF65-F5344CB8AC3E}">
        <p14:creationId xmlns:p14="http://schemas.microsoft.com/office/powerpoint/2010/main" val="2195792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416"/>
            <a:ext cx="4553586" cy="657316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228" y="142416"/>
            <a:ext cx="4544060" cy="6582694"/>
          </a:xfrm>
          <a:prstGeom prst="rect">
            <a:avLst/>
          </a:prstGeom>
        </p:spPr>
      </p:pic>
    </p:spTree>
    <p:extLst>
      <p:ext uri="{BB962C8B-B14F-4D97-AF65-F5344CB8AC3E}">
        <p14:creationId xmlns:p14="http://schemas.microsoft.com/office/powerpoint/2010/main" val="1653403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6620"/>
          <a:stretch/>
        </p:blipFill>
        <p:spPr>
          <a:xfrm>
            <a:off x="610" y="142416"/>
            <a:ext cx="4553586" cy="548071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888" y="142416"/>
            <a:ext cx="4563112" cy="6592220"/>
          </a:xfrm>
          <a:prstGeom prst="rect">
            <a:avLst/>
          </a:prstGeom>
        </p:spPr>
      </p:pic>
      <p:sp>
        <p:nvSpPr>
          <p:cNvPr id="4" name="TextBox 3"/>
          <p:cNvSpPr txBox="1"/>
          <p:nvPr/>
        </p:nvSpPr>
        <p:spPr>
          <a:xfrm>
            <a:off x="1219200" y="5782108"/>
            <a:ext cx="1797864" cy="923330"/>
          </a:xfrm>
          <a:prstGeom prst="rect">
            <a:avLst/>
          </a:prstGeom>
          <a:noFill/>
        </p:spPr>
        <p:txBody>
          <a:bodyPr wrap="none" rtlCol="0">
            <a:spAutoFit/>
          </a:bodyPr>
          <a:lstStyle/>
          <a:p>
            <a:r>
              <a:rPr lang="en-US" dirty="0" smtClean="0"/>
              <a:t>38 GameSalad</a:t>
            </a:r>
          </a:p>
          <a:p>
            <a:r>
              <a:rPr lang="en-US" dirty="0" smtClean="0"/>
              <a:t>132 Game Maker</a:t>
            </a:r>
          </a:p>
          <a:p>
            <a:r>
              <a:rPr lang="en-US" dirty="0" smtClean="0"/>
              <a:t>289 Stencyl</a:t>
            </a:r>
            <a:endParaRPr lang="en-US" dirty="0"/>
          </a:p>
        </p:txBody>
      </p:sp>
    </p:spTree>
    <p:extLst>
      <p:ext uri="{BB962C8B-B14F-4D97-AF65-F5344CB8AC3E}">
        <p14:creationId xmlns:p14="http://schemas.microsoft.com/office/powerpoint/2010/main" val="2521034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 2</a:t>
            </a:r>
            <a:endParaRPr lang="en-US" dirty="0"/>
          </a:p>
        </p:txBody>
      </p:sp>
      <p:sp>
        <p:nvSpPr>
          <p:cNvPr id="3" name="Content Placeholder 2"/>
          <p:cNvSpPr>
            <a:spLocks noGrp="1"/>
          </p:cNvSpPr>
          <p:nvPr>
            <p:ph idx="1"/>
          </p:nvPr>
        </p:nvSpPr>
        <p:spPr/>
        <p:txBody>
          <a:bodyPr/>
          <a:lstStyle/>
          <a:p>
            <a:r>
              <a:rPr lang="en-US" dirty="0" smtClean="0"/>
              <a:t>Event and Action based</a:t>
            </a:r>
          </a:p>
          <a:p>
            <a:r>
              <a:rPr lang="en-US" dirty="0" smtClean="0"/>
              <a:t>Multiple Dialog Walkthrough</a:t>
            </a:r>
          </a:p>
          <a:p>
            <a:r>
              <a:rPr lang="en-US" dirty="0" smtClean="0"/>
              <a:t>Code must be created on an object</a:t>
            </a:r>
          </a:p>
          <a:p>
            <a:r>
              <a:rPr lang="en-US" dirty="0" smtClean="0"/>
              <a:t>Lots of text input</a:t>
            </a:r>
          </a:p>
          <a:p>
            <a:r>
              <a:rPr lang="en-US" dirty="0"/>
              <a:t>Not able to create custom </a:t>
            </a:r>
            <a:r>
              <a:rPr lang="en-US" dirty="0" smtClean="0"/>
              <a:t>scripts</a:t>
            </a:r>
          </a:p>
          <a:p>
            <a:r>
              <a:rPr lang="en-US" dirty="0" smtClean="0"/>
              <a:t>Not very easy to use or pickup</a:t>
            </a:r>
            <a:endParaRPr lang="en-US" dirty="0"/>
          </a:p>
        </p:txBody>
      </p:sp>
    </p:spTree>
    <p:extLst>
      <p:ext uri="{BB962C8B-B14F-4D97-AF65-F5344CB8AC3E}">
        <p14:creationId xmlns:p14="http://schemas.microsoft.com/office/powerpoint/2010/main" val="1493908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7777"/>
            <a:ext cx="9144000" cy="5882446"/>
          </a:xfrm>
          <a:prstGeom prst="rect">
            <a:avLst/>
          </a:prstGeom>
        </p:spPr>
      </p:pic>
    </p:spTree>
    <p:extLst>
      <p:ext uri="{BB962C8B-B14F-4D97-AF65-F5344CB8AC3E}">
        <p14:creationId xmlns:p14="http://schemas.microsoft.com/office/powerpoint/2010/main" val="219034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548" y="1080759"/>
            <a:ext cx="5572903" cy="4696481"/>
          </a:xfrm>
          <a:prstGeom prst="rect">
            <a:avLst/>
          </a:prstGeom>
        </p:spPr>
      </p:pic>
    </p:spTree>
    <p:extLst>
      <p:ext uri="{BB962C8B-B14F-4D97-AF65-F5344CB8AC3E}">
        <p14:creationId xmlns:p14="http://schemas.microsoft.com/office/powerpoint/2010/main" val="3902441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8" y="0"/>
            <a:ext cx="4748753" cy="4724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828" y="0"/>
            <a:ext cx="4360793" cy="6858000"/>
          </a:xfrm>
          <a:prstGeom prst="rect">
            <a:avLst/>
          </a:prstGeom>
        </p:spPr>
      </p:pic>
    </p:spTree>
    <p:extLst>
      <p:ext uri="{BB962C8B-B14F-4D97-AF65-F5344CB8AC3E}">
        <p14:creationId xmlns:p14="http://schemas.microsoft.com/office/powerpoint/2010/main" val="1867525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57590" cy="54102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702" y="2199625"/>
            <a:ext cx="5572903" cy="4658375"/>
          </a:xfrm>
          <a:prstGeom prst="rect">
            <a:avLst/>
          </a:prstGeom>
        </p:spPr>
      </p:pic>
    </p:spTree>
    <p:extLst>
      <p:ext uri="{BB962C8B-B14F-4D97-AF65-F5344CB8AC3E}">
        <p14:creationId xmlns:p14="http://schemas.microsoft.com/office/powerpoint/2010/main" val="857954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102" y="914400"/>
            <a:ext cx="4267796" cy="185763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50117"/>
          <a:stretch/>
        </p:blipFill>
        <p:spPr>
          <a:xfrm>
            <a:off x="10681" y="3581400"/>
            <a:ext cx="8307597" cy="2362200"/>
          </a:xfrm>
          <a:prstGeom prst="rect">
            <a:avLst/>
          </a:prstGeom>
        </p:spPr>
      </p:pic>
    </p:spTree>
    <p:extLst>
      <p:ext uri="{BB962C8B-B14F-4D97-AF65-F5344CB8AC3E}">
        <p14:creationId xmlns:p14="http://schemas.microsoft.com/office/powerpoint/2010/main" val="3671883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3400"/>
            <a:ext cx="4258270" cy="211484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200400"/>
            <a:ext cx="5543550" cy="34861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900" y="233509"/>
            <a:ext cx="3371850" cy="2714625"/>
          </a:xfrm>
          <a:prstGeom prst="rect">
            <a:avLst/>
          </a:prstGeom>
        </p:spPr>
      </p:pic>
      <p:sp>
        <p:nvSpPr>
          <p:cNvPr id="5" name="TextBox 4"/>
          <p:cNvSpPr txBox="1"/>
          <p:nvPr/>
        </p:nvSpPr>
        <p:spPr>
          <a:xfrm>
            <a:off x="609600" y="5410200"/>
            <a:ext cx="1797864" cy="1200329"/>
          </a:xfrm>
          <a:prstGeom prst="rect">
            <a:avLst/>
          </a:prstGeom>
          <a:noFill/>
        </p:spPr>
        <p:txBody>
          <a:bodyPr wrap="none" rtlCol="0">
            <a:spAutoFit/>
          </a:bodyPr>
          <a:lstStyle/>
          <a:p>
            <a:r>
              <a:rPr lang="en-US" dirty="0" smtClean="0"/>
              <a:t>38 GameSalad</a:t>
            </a:r>
          </a:p>
          <a:p>
            <a:r>
              <a:rPr lang="en-US" dirty="0" smtClean="0"/>
              <a:t>132 Game Maker</a:t>
            </a:r>
          </a:p>
          <a:p>
            <a:r>
              <a:rPr lang="en-US" dirty="0" smtClean="0"/>
              <a:t>289 Stencyl</a:t>
            </a:r>
          </a:p>
          <a:p>
            <a:r>
              <a:rPr lang="en-US" dirty="0" smtClean="0"/>
              <a:t>~160 Construct 2</a:t>
            </a:r>
            <a:endParaRPr lang="en-US" dirty="0"/>
          </a:p>
        </p:txBody>
      </p:sp>
    </p:spTree>
    <p:extLst>
      <p:ext uri="{BB962C8B-B14F-4D97-AF65-F5344CB8AC3E}">
        <p14:creationId xmlns:p14="http://schemas.microsoft.com/office/powerpoint/2010/main" val="2149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63" y="1511587"/>
            <a:ext cx="6973274" cy="3834824"/>
          </a:xfrm>
          <a:prstGeom prst="rect">
            <a:avLst/>
          </a:prstGeom>
        </p:spPr>
      </p:pic>
    </p:spTree>
    <p:extLst>
      <p:ext uri="{BB962C8B-B14F-4D97-AF65-F5344CB8AC3E}">
        <p14:creationId xmlns:p14="http://schemas.microsoft.com/office/powerpoint/2010/main" val="278252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587" y="885825"/>
            <a:ext cx="6600825" cy="5086350"/>
          </a:xfrm>
          <a:prstGeom prst="rect">
            <a:avLst/>
          </a:prstGeom>
        </p:spPr>
      </p:pic>
    </p:spTree>
    <p:extLst>
      <p:ext uri="{BB962C8B-B14F-4D97-AF65-F5344CB8AC3E}">
        <p14:creationId xmlns:p14="http://schemas.microsoft.com/office/powerpoint/2010/main" val="3218012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r>
              <a:rPr lang="en-US" dirty="0" smtClean="0"/>
              <a:t>Almost all code needed to be created on an Object or Actor</a:t>
            </a:r>
          </a:p>
          <a:p>
            <a:r>
              <a:rPr lang="en-US" dirty="0" smtClean="0"/>
              <a:t>All except Construct 2 were some form of Tile Based programming</a:t>
            </a:r>
          </a:p>
          <a:p>
            <a:r>
              <a:rPr lang="en-US" dirty="0" smtClean="0"/>
              <a:t>From using all 4, Game Maker and GameSalad were the easiest to pick up, understand and remember</a:t>
            </a:r>
          </a:p>
          <a:p>
            <a:r>
              <a:rPr lang="en-US" dirty="0" smtClean="0"/>
              <a:t>Stencyl is great and more complex, but a pain to find what you need, even with the search function</a:t>
            </a:r>
          </a:p>
          <a:p>
            <a:r>
              <a:rPr lang="en-US" dirty="0" smtClean="0"/>
              <a:t>Construct 2 needs help with everything</a:t>
            </a:r>
          </a:p>
          <a:p>
            <a:endParaRPr lang="en-US" dirty="0"/>
          </a:p>
          <a:p>
            <a:r>
              <a:rPr lang="en-US" sz="2400" b="1" dirty="0" smtClean="0"/>
              <a:t>End Result</a:t>
            </a:r>
            <a:r>
              <a:rPr lang="en-US" dirty="0" smtClean="0"/>
              <a:t>, recommend a mix of Game Maker and GameSalad style programming</a:t>
            </a:r>
          </a:p>
        </p:txBody>
      </p:sp>
    </p:spTree>
    <p:extLst>
      <p:ext uri="{BB962C8B-B14F-4D97-AF65-F5344CB8AC3E}">
        <p14:creationId xmlns:p14="http://schemas.microsoft.com/office/powerpoint/2010/main" val="1253301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7" y="1981200"/>
            <a:ext cx="8458200" cy="2514600"/>
          </a:xfrm>
        </p:spPr>
        <p:txBody>
          <a:bodyPr/>
          <a:lstStyle/>
          <a:p>
            <a:pPr algn="ctr"/>
            <a:r>
              <a:rPr lang="en-US" dirty="0" smtClean="0"/>
              <a:t>Example of Block Coder for </a:t>
            </a:r>
            <a:br>
              <a:rPr lang="en-US" dirty="0" smtClean="0"/>
            </a:br>
            <a:r>
              <a:rPr lang="en-US" dirty="0" smtClean="0"/>
              <a:t>3 Step Studio – code name Stepper</a:t>
            </a:r>
            <a:endParaRPr lang="en-US" dirty="0"/>
          </a:p>
        </p:txBody>
      </p:sp>
    </p:spTree>
    <p:extLst>
      <p:ext uri="{BB962C8B-B14F-4D97-AF65-F5344CB8AC3E}">
        <p14:creationId xmlns:p14="http://schemas.microsoft.com/office/powerpoint/2010/main" val="2829761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967"/>
            <a:ext cx="9144000" cy="4914066"/>
          </a:xfrm>
          <a:prstGeom prst="rect">
            <a:avLst/>
          </a:prstGeom>
        </p:spPr>
      </p:pic>
    </p:spTree>
    <p:extLst>
      <p:ext uri="{BB962C8B-B14F-4D97-AF65-F5344CB8AC3E}">
        <p14:creationId xmlns:p14="http://schemas.microsoft.com/office/powerpoint/2010/main" val="112011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971967"/>
            <a:ext cx="9144000" cy="49140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3657600"/>
            <a:ext cx="457200" cy="457200"/>
          </a:xfrm>
          <a:prstGeom prst="rect">
            <a:avLst/>
          </a:prstGeom>
          <a:noFill/>
          <a:ln>
            <a:noFill/>
          </a:ln>
        </p:spPr>
      </p:pic>
      <p:sp>
        <p:nvSpPr>
          <p:cNvPr id="7" name="Right Arrow 6"/>
          <p:cNvSpPr/>
          <p:nvPr/>
        </p:nvSpPr>
        <p:spPr>
          <a:xfrm rot="19947914">
            <a:off x="452298" y="4502338"/>
            <a:ext cx="2365003" cy="22860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410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967"/>
            <a:ext cx="9144000" cy="4914066"/>
          </a:xfrm>
          <a:prstGeom prst="rect">
            <a:avLst/>
          </a:prstGeom>
        </p:spPr>
      </p:pic>
    </p:spTree>
    <p:extLst>
      <p:ext uri="{BB962C8B-B14F-4D97-AF65-F5344CB8AC3E}">
        <p14:creationId xmlns:p14="http://schemas.microsoft.com/office/powerpoint/2010/main" val="202064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63" y="1515893"/>
            <a:ext cx="6973274" cy="3826213"/>
          </a:xfrm>
          <a:prstGeom prst="rect">
            <a:avLst/>
          </a:prstGeom>
        </p:spPr>
      </p:pic>
    </p:spTree>
    <p:extLst>
      <p:ext uri="{BB962C8B-B14F-4D97-AF65-F5344CB8AC3E}">
        <p14:creationId xmlns:p14="http://schemas.microsoft.com/office/powerpoint/2010/main" val="196207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63" y="1152207"/>
            <a:ext cx="6973274" cy="4553586"/>
          </a:xfrm>
          <a:prstGeom prst="rect">
            <a:avLst/>
          </a:prstGeom>
        </p:spPr>
      </p:pic>
    </p:spTree>
    <p:extLst>
      <p:ext uri="{BB962C8B-B14F-4D97-AF65-F5344CB8AC3E}">
        <p14:creationId xmlns:p14="http://schemas.microsoft.com/office/powerpoint/2010/main" val="280365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362" y="1509444"/>
            <a:ext cx="6967275" cy="3839111"/>
          </a:xfrm>
          <a:prstGeom prst="rect">
            <a:avLst/>
          </a:prstGeom>
        </p:spPr>
      </p:pic>
    </p:spTree>
    <p:extLst>
      <p:ext uri="{BB962C8B-B14F-4D97-AF65-F5344CB8AC3E}">
        <p14:creationId xmlns:p14="http://schemas.microsoft.com/office/powerpoint/2010/main" val="219880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63" y="1523290"/>
            <a:ext cx="6973274" cy="3811419"/>
          </a:xfrm>
          <a:prstGeom prst="rect">
            <a:avLst/>
          </a:prstGeom>
        </p:spPr>
      </p:pic>
    </p:spTree>
    <p:extLst>
      <p:ext uri="{BB962C8B-B14F-4D97-AF65-F5344CB8AC3E}">
        <p14:creationId xmlns:p14="http://schemas.microsoft.com/office/powerpoint/2010/main" val="2215133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63" y="652074"/>
            <a:ext cx="6973274" cy="5553851"/>
          </a:xfrm>
          <a:prstGeom prst="rect">
            <a:avLst/>
          </a:prstGeom>
        </p:spPr>
      </p:pic>
    </p:spTree>
    <p:extLst>
      <p:ext uri="{BB962C8B-B14F-4D97-AF65-F5344CB8AC3E}">
        <p14:creationId xmlns:p14="http://schemas.microsoft.com/office/powerpoint/2010/main" val="1463612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418</TotalTime>
  <Words>357</Words>
  <Application>Microsoft Office PowerPoint</Application>
  <PresentationFormat>On-screen Show (4:3)</PresentationFormat>
  <Paragraphs>59</Paragraphs>
  <Slides>45</Slides>
  <Notes>0</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Adjacency</vt:lpstr>
      <vt:lpstr>Office Theme</vt:lpstr>
      <vt:lpstr>3 Step Studio  Block Coding Solution</vt:lpstr>
      <vt:lpstr>Game Maker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GameSalad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Stencyl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Example of Block Coder for  3 Step Studio – code name Stepper</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MMGD Coding Solution</dc:title>
  <dc:creator>Jonathan Williams</dc:creator>
  <cp:lastModifiedBy>Jonathan Williams</cp:lastModifiedBy>
  <cp:revision>40</cp:revision>
  <dcterms:created xsi:type="dcterms:W3CDTF">2012-03-08T17:50:39Z</dcterms:created>
  <dcterms:modified xsi:type="dcterms:W3CDTF">2012-04-19T22:47:21Z</dcterms:modified>
</cp:coreProperties>
</file>