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62" r:id="rId6"/>
    <p:sldId id="261" r:id="rId7"/>
    <p:sldId id="260" r:id="rId8"/>
    <p:sldId id="259" r:id="rId9"/>
    <p:sldId id="258" r:id="rId10"/>
    <p:sldId id="263" r:id="rId11"/>
    <p:sldId id="264" r:id="rId12"/>
    <p:sldId id="280" r:id="rId13"/>
    <p:sldId id="266" r:id="rId14"/>
    <p:sldId id="279" r:id="rId15"/>
    <p:sldId id="267" r:id="rId16"/>
    <p:sldId id="274" r:id="rId17"/>
    <p:sldId id="269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9B57-FDB1-4998-B4A7-24906DF6AEAB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E595-16B4-463C-AC52-7EEDEF03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1" y="571500"/>
            <a:ext cx="6876736" cy="57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0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63"/>
            <a:ext cx="9143997" cy="65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5182"/>
            <a:ext cx="9143997" cy="49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5182"/>
            <a:ext cx="9143997" cy="49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809625"/>
            <a:ext cx="904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6" y="0"/>
            <a:ext cx="629744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7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928687"/>
            <a:ext cx="8334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085850"/>
            <a:ext cx="3314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6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55" y="14001"/>
            <a:ext cx="6920086" cy="68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240"/>
            <a:ext cx="9144000" cy="59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10" y="0"/>
            <a:ext cx="52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6858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579286"/>
            <a:ext cx="6857997" cy="56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9286"/>
            <a:ext cx="6857999" cy="56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477"/>
            <a:ext cx="9143997" cy="65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3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477"/>
            <a:ext cx="9143997" cy="6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77"/>
            <a:ext cx="9143997" cy="6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6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77"/>
            <a:ext cx="9143997" cy="65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6478"/>
            <a:ext cx="9143994" cy="65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Williams</dc:creator>
  <cp:lastModifiedBy>Jonathan Williams</cp:lastModifiedBy>
  <cp:revision>76</cp:revision>
  <dcterms:created xsi:type="dcterms:W3CDTF">2012-03-07T23:26:41Z</dcterms:created>
  <dcterms:modified xsi:type="dcterms:W3CDTF">2012-04-30T20:50:44Z</dcterms:modified>
</cp:coreProperties>
</file>