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Actor" panose="020B0604020202020204" charset="0"/>
      <p:regular r:id="rId4"/>
    </p:embeddedFont>
    <p:embeddedFont>
      <p:font typeface="Antonio" panose="020B0604020202020204" charset="0"/>
      <p:regular r:id="rId5"/>
      <p:bold r:id="rId6"/>
    </p:embeddedFont>
    <p:embeddedFont>
      <p:font typeface="Raleway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C9F0C-4755-499E-8B02-ACCFFC9F1085}">
  <a:tblStyle styleId="{B58C9F0C-4755-499E-8B02-ACCFFC9F1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19B439-B7A3-4AF7-B7E4-A4105DECCE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977e570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977e570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6"/>
          <p:cNvGrpSpPr/>
          <p:nvPr/>
        </p:nvGrpSpPr>
        <p:grpSpPr>
          <a:xfrm rot="1132614" flipH="1">
            <a:off x="-1047156" y="453795"/>
            <a:ext cx="1729153" cy="3038511"/>
            <a:chOff x="1994900" y="1724600"/>
            <a:chExt cx="742558" cy="1304788"/>
          </a:xfrm>
        </p:grpSpPr>
        <p:sp>
          <p:nvSpPr>
            <p:cNvPr id="361" name="Google Shape;361;p16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6"/>
          <p:cNvGrpSpPr/>
          <p:nvPr/>
        </p:nvGrpSpPr>
        <p:grpSpPr>
          <a:xfrm rot="10800000" flipH="1">
            <a:off x="8430785" y="4262313"/>
            <a:ext cx="1291565" cy="1291624"/>
            <a:chOff x="3734875" y="-378091"/>
            <a:chExt cx="910579" cy="910620"/>
          </a:xfrm>
        </p:grpSpPr>
        <p:sp>
          <p:nvSpPr>
            <p:cNvPr id="368" name="Google Shape;368;p16"/>
            <p:cNvSpPr/>
            <p:nvPr/>
          </p:nvSpPr>
          <p:spPr>
            <a:xfrm>
              <a:off x="3734875" y="-378091"/>
              <a:ext cx="910579" cy="910620"/>
            </a:xfrm>
            <a:custGeom>
              <a:avLst/>
              <a:gdLst/>
              <a:ahLst/>
              <a:cxnLst/>
              <a:rect l="l" t="t" r="r" b="b"/>
              <a:pathLst>
                <a:path w="21992" h="21993" extrusionOk="0">
                  <a:moveTo>
                    <a:pt x="11000" y="1762"/>
                  </a:moveTo>
                  <a:cubicBezTo>
                    <a:pt x="16087" y="1762"/>
                    <a:pt x="20238" y="5905"/>
                    <a:pt x="20238" y="11000"/>
                  </a:cubicBezTo>
                  <a:cubicBezTo>
                    <a:pt x="20238" y="16095"/>
                    <a:pt x="16087" y="20239"/>
                    <a:pt x="11000" y="20239"/>
                  </a:cubicBezTo>
                  <a:cubicBezTo>
                    <a:pt x="5905" y="20239"/>
                    <a:pt x="1754" y="16095"/>
                    <a:pt x="1754" y="11000"/>
                  </a:cubicBezTo>
                  <a:cubicBezTo>
                    <a:pt x="1754" y="5905"/>
                    <a:pt x="5905" y="1762"/>
                    <a:pt x="11000" y="1762"/>
                  </a:cubicBezTo>
                  <a:close/>
                  <a:moveTo>
                    <a:pt x="11000" y="1"/>
                  </a:moveTo>
                  <a:cubicBezTo>
                    <a:pt x="4931" y="1"/>
                    <a:pt x="0" y="4931"/>
                    <a:pt x="0" y="11000"/>
                  </a:cubicBezTo>
                  <a:cubicBezTo>
                    <a:pt x="0" y="17062"/>
                    <a:pt x="4931" y="21992"/>
                    <a:pt x="11000" y="21992"/>
                  </a:cubicBezTo>
                  <a:cubicBezTo>
                    <a:pt x="17061" y="21992"/>
                    <a:pt x="21992" y="17062"/>
                    <a:pt x="21992" y="11000"/>
                  </a:cubicBezTo>
                  <a:cubicBezTo>
                    <a:pt x="21992" y="4931"/>
                    <a:pt x="17061" y="1"/>
                    <a:pt x="11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878222" y="-234744"/>
              <a:ext cx="623891" cy="623932"/>
            </a:xfrm>
            <a:custGeom>
              <a:avLst/>
              <a:gdLst/>
              <a:ahLst/>
              <a:cxnLst/>
              <a:rect l="l" t="t" r="r" b="b"/>
              <a:pathLst>
                <a:path w="15068" h="15069" extrusionOk="0">
                  <a:moveTo>
                    <a:pt x="7538" y="1177"/>
                  </a:moveTo>
                  <a:cubicBezTo>
                    <a:pt x="11044" y="1177"/>
                    <a:pt x="13899" y="4024"/>
                    <a:pt x="13899" y="7538"/>
                  </a:cubicBezTo>
                  <a:cubicBezTo>
                    <a:pt x="13899" y="11045"/>
                    <a:pt x="11044" y="13900"/>
                    <a:pt x="7538" y="13900"/>
                  </a:cubicBezTo>
                  <a:cubicBezTo>
                    <a:pt x="4024" y="13900"/>
                    <a:pt x="1169" y="11045"/>
                    <a:pt x="1169" y="7538"/>
                  </a:cubicBezTo>
                  <a:cubicBezTo>
                    <a:pt x="1169" y="4024"/>
                    <a:pt x="4024" y="1177"/>
                    <a:pt x="7538" y="1177"/>
                  </a:cubicBezTo>
                  <a:close/>
                  <a:moveTo>
                    <a:pt x="7538" y="1"/>
                  </a:moveTo>
                  <a:cubicBezTo>
                    <a:pt x="3379" y="1"/>
                    <a:pt x="0" y="3380"/>
                    <a:pt x="0" y="7538"/>
                  </a:cubicBezTo>
                  <a:cubicBezTo>
                    <a:pt x="0" y="11689"/>
                    <a:pt x="3379" y="15068"/>
                    <a:pt x="7538" y="15068"/>
                  </a:cubicBezTo>
                  <a:cubicBezTo>
                    <a:pt x="11689" y="15068"/>
                    <a:pt x="15068" y="11689"/>
                    <a:pt x="15068" y="7538"/>
                  </a:cubicBezTo>
                  <a:cubicBezTo>
                    <a:pt x="15068" y="3380"/>
                    <a:pt x="11689" y="1"/>
                    <a:pt x="7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6"/>
          <p:cNvGrpSpPr/>
          <p:nvPr/>
        </p:nvGrpSpPr>
        <p:grpSpPr>
          <a:xfrm rot="9296953" flipH="1">
            <a:off x="7476557" y="-1986161"/>
            <a:ext cx="1729157" cy="3038568"/>
            <a:chOff x="1994900" y="1724600"/>
            <a:chExt cx="742558" cy="1304788"/>
          </a:xfrm>
        </p:grpSpPr>
        <p:sp>
          <p:nvSpPr>
            <p:cNvPr id="371" name="Google Shape;371;p16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6"/>
          <p:cNvSpPr/>
          <p:nvPr/>
        </p:nvSpPr>
        <p:spPr>
          <a:xfrm rot="10800000" flipH="1">
            <a:off x="1126994" y="4707527"/>
            <a:ext cx="219311" cy="219249"/>
          </a:xfrm>
          <a:custGeom>
            <a:avLst/>
            <a:gdLst/>
            <a:ahLst/>
            <a:cxnLst/>
            <a:rect l="l" t="t" r="r" b="b"/>
            <a:pathLst>
              <a:path w="3508" h="3507" extrusionOk="0">
                <a:moveTo>
                  <a:pt x="1754" y="278"/>
                </a:moveTo>
                <a:cubicBezTo>
                  <a:pt x="2563" y="278"/>
                  <a:pt x="3230" y="944"/>
                  <a:pt x="3230" y="1754"/>
                </a:cubicBezTo>
                <a:cubicBezTo>
                  <a:pt x="3230" y="2570"/>
                  <a:pt x="2563" y="3230"/>
                  <a:pt x="1754" y="3230"/>
                </a:cubicBezTo>
                <a:cubicBezTo>
                  <a:pt x="937" y="3230"/>
                  <a:pt x="278" y="2570"/>
                  <a:pt x="278" y="1754"/>
                </a:cubicBezTo>
                <a:cubicBezTo>
                  <a:pt x="278" y="944"/>
                  <a:pt x="937" y="278"/>
                  <a:pt x="1754" y="278"/>
                </a:cubicBezTo>
                <a:close/>
                <a:moveTo>
                  <a:pt x="1754" y="0"/>
                </a:moveTo>
                <a:cubicBezTo>
                  <a:pt x="787" y="0"/>
                  <a:pt x="1" y="787"/>
                  <a:pt x="1" y="1754"/>
                </a:cubicBezTo>
                <a:cubicBezTo>
                  <a:pt x="1" y="2720"/>
                  <a:pt x="787" y="3507"/>
                  <a:pt x="1754" y="3507"/>
                </a:cubicBezTo>
                <a:cubicBezTo>
                  <a:pt x="2720" y="3507"/>
                  <a:pt x="3507" y="2720"/>
                  <a:pt x="3507" y="1754"/>
                </a:cubicBezTo>
                <a:cubicBezTo>
                  <a:pt x="3507" y="787"/>
                  <a:pt x="2720" y="0"/>
                  <a:pt x="17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 flipH="1">
            <a:off x="2" y="4806375"/>
            <a:ext cx="944827" cy="423931"/>
          </a:xfrm>
          <a:custGeom>
            <a:avLst/>
            <a:gdLst/>
            <a:ahLst/>
            <a:cxnLst/>
            <a:rect l="l" t="t" r="r" b="b"/>
            <a:pathLst>
              <a:path w="15113" h="6781" extrusionOk="0">
                <a:moveTo>
                  <a:pt x="0" y="0"/>
                </a:moveTo>
                <a:lnTo>
                  <a:pt x="0" y="277"/>
                </a:lnTo>
                <a:lnTo>
                  <a:pt x="3402" y="277"/>
                </a:lnTo>
                <a:cubicBezTo>
                  <a:pt x="3799" y="277"/>
                  <a:pt x="4114" y="599"/>
                  <a:pt x="4114" y="989"/>
                </a:cubicBezTo>
                <a:lnTo>
                  <a:pt x="4114" y="2135"/>
                </a:lnTo>
                <a:cubicBezTo>
                  <a:pt x="4114" y="2398"/>
                  <a:pt x="4218" y="2645"/>
                  <a:pt x="4406" y="2832"/>
                </a:cubicBezTo>
                <a:lnTo>
                  <a:pt x="8062" y="6489"/>
                </a:lnTo>
                <a:cubicBezTo>
                  <a:pt x="8250" y="6676"/>
                  <a:pt x="8497" y="6781"/>
                  <a:pt x="8767" y="6781"/>
                </a:cubicBezTo>
                <a:lnTo>
                  <a:pt x="15113" y="6781"/>
                </a:lnTo>
                <a:lnTo>
                  <a:pt x="15113" y="6504"/>
                </a:lnTo>
                <a:lnTo>
                  <a:pt x="8767" y="6504"/>
                </a:lnTo>
                <a:cubicBezTo>
                  <a:pt x="8572" y="6504"/>
                  <a:pt x="8392" y="6429"/>
                  <a:pt x="8257" y="6294"/>
                </a:cubicBezTo>
                <a:lnTo>
                  <a:pt x="4601" y="2637"/>
                </a:lnTo>
                <a:cubicBezTo>
                  <a:pt x="4473" y="2503"/>
                  <a:pt x="4391" y="2323"/>
                  <a:pt x="4391" y="2135"/>
                </a:cubicBezTo>
                <a:lnTo>
                  <a:pt x="4391" y="989"/>
                </a:lnTo>
                <a:cubicBezTo>
                  <a:pt x="4391" y="442"/>
                  <a:pt x="3949" y="0"/>
                  <a:pt x="34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 flipH="1">
            <a:off x="374759" y="278957"/>
            <a:ext cx="742553" cy="47316"/>
          </a:xfrm>
          <a:custGeom>
            <a:avLst/>
            <a:gdLst/>
            <a:ahLst/>
            <a:cxnLst/>
            <a:rect l="l" t="t" r="r" b="b"/>
            <a:pathLst>
              <a:path w="13308" h="848" extrusionOk="0">
                <a:moveTo>
                  <a:pt x="420" y="1"/>
                </a:moveTo>
                <a:cubicBezTo>
                  <a:pt x="188" y="1"/>
                  <a:pt x="1" y="188"/>
                  <a:pt x="1" y="428"/>
                </a:cubicBezTo>
                <a:cubicBezTo>
                  <a:pt x="1" y="660"/>
                  <a:pt x="188" y="848"/>
                  <a:pt x="420" y="848"/>
                </a:cubicBezTo>
                <a:lnTo>
                  <a:pt x="12888" y="848"/>
                </a:lnTo>
                <a:cubicBezTo>
                  <a:pt x="13120" y="848"/>
                  <a:pt x="13308" y="660"/>
                  <a:pt x="13308" y="428"/>
                </a:cubicBezTo>
                <a:cubicBezTo>
                  <a:pt x="13308" y="188"/>
                  <a:pt x="13120" y="1"/>
                  <a:pt x="128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 flipH="1">
            <a:off x="8024275" y="134182"/>
            <a:ext cx="1119713" cy="336867"/>
          </a:xfrm>
          <a:custGeom>
            <a:avLst/>
            <a:gdLst/>
            <a:ahLst/>
            <a:cxnLst/>
            <a:rect l="l" t="t" r="r" b="b"/>
            <a:pathLst>
              <a:path w="24210" h="7284" extrusionOk="0">
                <a:moveTo>
                  <a:pt x="1" y="0"/>
                </a:moveTo>
                <a:lnTo>
                  <a:pt x="1" y="277"/>
                </a:lnTo>
                <a:lnTo>
                  <a:pt x="2241" y="277"/>
                </a:lnTo>
                <a:cubicBezTo>
                  <a:pt x="2496" y="277"/>
                  <a:pt x="2728" y="375"/>
                  <a:pt x="2900" y="555"/>
                </a:cubicBezTo>
                <a:lnTo>
                  <a:pt x="4317" y="1971"/>
                </a:lnTo>
                <a:cubicBezTo>
                  <a:pt x="4549" y="2196"/>
                  <a:pt x="4849" y="2323"/>
                  <a:pt x="5178" y="2323"/>
                </a:cubicBezTo>
                <a:lnTo>
                  <a:pt x="11757" y="2323"/>
                </a:lnTo>
                <a:cubicBezTo>
                  <a:pt x="12012" y="2323"/>
                  <a:pt x="12244" y="2420"/>
                  <a:pt x="12416" y="2593"/>
                </a:cubicBezTo>
                <a:lnTo>
                  <a:pt x="16755" y="6931"/>
                </a:lnTo>
                <a:cubicBezTo>
                  <a:pt x="16979" y="7156"/>
                  <a:pt x="17287" y="7283"/>
                  <a:pt x="17609" y="7283"/>
                </a:cubicBezTo>
                <a:lnTo>
                  <a:pt x="20089" y="7283"/>
                </a:lnTo>
                <a:cubicBezTo>
                  <a:pt x="20763" y="7283"/>
                  <a:pt x="21303" y="6744"/>
                  <a:pt x="21303" y="6077"/>
                </a:cubicBezTo>
                <a:lnTo>
                  <a:pt x="21303" y="4698"/>
                </a:lnTo>
                <a:cubicBezTo>
                  <a:pt x="21303" y="4451"/>
                  <a:pt x="21400" y="4219"/>
                  <a:pt x="21572" y="4039"/>
                </a:cubicBezTo>
                <a:lnTo>
                  <a:pt x="24210" y="1409"/>
                </a:lnTo>
                <a:lnTo>
                  <a:pt x="24015" y="1207"/>
                </a:lnTo>
                <a:lnTo>
                  <a:pt x="21378" y="3844"/>
                </a:lnTo>
                <a:cubicBezTo>
                  <a:pt x="21153" y="4069"/>
                  <a:pt x="21025" y="4376"/>
                  <a:pt x="21025" y="4698"/>
                </a:cubicBezTo>
                <a:lnTo>
                  <a:pt x="21025" y="6077"/>
                </a:lnTo>
                <a:cubicBezTo>
                  <a:pt x="21025" y="6586"/>
                  <a:pt x="20606" y="7006"/>
                  <a:pt x="20089" y="7006"/>
                </a:cubicBezTo>
                <a:lnTo>
                  <a:pt x="17609" y="7006"/>
                </a:lnTo>
                <a:cubicBezTo>
                  <a:pt x="17361" y="7006"/>
                  <a:pt x="17129" y="6909"/>
                  <a:pt x="16949" y="6736"/>
                </a:cubicBezTo>
                <a:lnTo>
                  <a:pt x="12619" y="2398"/>
                </a:lnTo>
                <a:cubicBezTo>
                  <a:pt x="12386" y="2173"/>
                  <a:pt x="12079" y="2046"/>
                  <a:pt x="11757" y="2046"/>
                </a:cubicBezTo>
                <a:lnTo>
                  <a:pt x="5178" y="2046"/>
                </a:lnTo>
                <a:cubicBezTo>
                  <a:pt x="4924" y="2046"/>
                  <a:pt x="4691" y="1948"/>
                  <a:pt x="4519" y="1768"/>
                </a:cubicBezTo>
                <a:lnTo>
                  <a:pt x="3103" y="352"/>
                </a:lnTo>
                <a:cubicBezTo>
                  <a:pt x="2870" y="128"/>
                  <a:pt x="2571" y="0"/>
                  <a:pt x="22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 flipH="1">
            <a:off x="8672550" y="2189446"/>
            <a:ext cx="599981" cy="590951"/>
          </a:xfrm>
          <a:custGeom>
            <a:avLst/>
            <a:gdLst/>
            <a:ahLst/>
            <a:cxnLst/>
            <a:rect l="l" t="t" r="r" b="b"/>
            <a:pathLst>
              <a:path w="8970" h="8835" extrusionOk="0">
                <a:moveTo>
                  <a:pt x="4429" y="2960"/>
                </a:moveTo>
                <a:cubicBezTo>
                  <a:pt x="5171" y="2960"/>
                  <a:pt x="5778" y="3552"/>
                  <a:pt x="5778" y="4286"/>
                </a:cubicBezTo>
                <a:cubicBezTo>
                  <a:pt x="5778" y="5013"/>
                  <a:pt x="5171" y="5605"/>
                  <a:pt x="4429" y="5605"/>
                </a:cubicBezTo>
                <a:cubicBezTo>
                  <a:pt x="3687" y="5605"/>
                  <a:pt x="3088" y="5013"/>
                  <a:pt x="3088" y="4286"/>
                </a:cubicBezTo>
                <a:cubicBezTo>
                  <a:pt x="3088" y="3552"/>
                  <a:pt x="3687" y="2960"/>
                  <a:pt x="4429" y="2960"/>
                </a:cubicBezTo>
                <a:close/>
                <a:moveTo>
                  <a:pt x="4429" y="2555"/>
                </a:moveTo>
                <a:cubicBezTo>
                  <a:pt x="3470" y="2555"/>
                  <a:pt x="2683" y="3334"/>
                  <a:pt x="2683" y="4286"/>
                </a:cubicBezTo>
                <a:cubicBezTo>
                  <a:pt x="2683" y="5238"/>
                  <a:pt x="3470" y="6009"/>
                  <a:pt x="4429" y="6009"/>
                </a:cubicBezTo>
                <a:cubicBezTo>
                  <a:pt x="5396" y="6009"/>
                  <a:pt x="6182" y="5238"/>
                  <a:pt x="6182" y="4286"/>
                </a:cubicBezTo>
                <a:cubicBezTo>
                  <a:pt x="6182" y="3334"/>
                  <a:pt x="5396" y="2555"/>
                  <a:pt x="4429" y="2555"/>
                </a:cubicBezTo>
                <a:close/>
                <a:moveTo>
                  <a:pt x="4961" y="405"/>
                </a:moveTo>
                <a:cubicBezTo>
                  <a:pt x="5058" y="405"/>
                  <a:pt x="5148" y="480"/>
                  <a:pt x="5156" y="577"/>
                </a:cubicBezTo>
                <a:lnTo>
                  <a:pt x="5216" y="1094"/>
                </a:lnTo>
                <a:cubicBezTo>
                  <a:pt x="5231" y="1177"/>
                  <a:pt x="5283" y="1244"/>
                  <a:pt x="5366" y="1266"/>
                </a:cubicBezTo>
                <a:cubicBezTo>
                  <a:pt x="5650" y="1341"/>
                  <a:pt x="5920" y="1454"/>
                  <a:pt x="6167" y="1596"/>
                </a:cubicBezTo>
                <a:cubicBezTo>
                  <a:pt x="6202" y="1613"/>
                  <a:pt x="6239" y="1623"/>
                  <a:pt x="6275" y="1623"/>
                </a:cubicBezTo>
                <a:cubicBezTo>
                  <a:pt x="6318" y="1623"/>
                  <a:pt x="6360" y="1610"/>
                  <a:pt x="6392" y="1581"/>
                </a:cubicBezTo>
                <a:lnTo>
                  <a:pt x="6804" y="1259"/>
                </a:lnTo>
                <a:cubicBezTo>
                  <a:pt x="6838" y="1232"/>
                  <a:pt x="6880" y="1218"/>
                  <a:pt x="6922" y="1218"/>
                </a:cubicBezTo>
                <a:cubicBezTo>
                  <a:pt x="6972" y="1218"/>
                  <a:pt x="7022" y="1237"/>
                  <a:pt x="7059" y="1274"/>
                </a:cubicBezTo>
                <a:lnTo>
                  <a:pt x="7711" y="1918"/>
                </a:lnTo>
                <a:cubicBezTo>
                  <a:pt x="7778" y="1978"/>
                  <a:pt x="7786" y="2083"/>
                  <a:pt x="7726" y="2158"/>
                </a:cubicBezTo>
                <a:lnTo>
                  <a:pt x="7389" y="2570"/>
                </a:lnTo>
                <a:cubicBezTo>
                  <a:pt x="7344" y="2638"/>
                  <a:pt x="7336" y="2728"/>
                  <a:pt x="7374" y="2802"/>
                </a:cubicBezTo>
                <a:cubicBezTo>
                  <a:pt x="7509" y="3042"/>
                  <a:pt x="7613" y="3290"/>
                  <a:pt x="7681" y="3552"/>
                </a:cubicBezTo>
                <a:cubicBezTo>
                  <a:pt x="7703" y="3627"/>
                  <a:pt x="7771" y="3687"/>
                  <a:pt x="7853" y="3694"/>
                </a:cubicBezTo>
                <a:lnTo>
                  <a:pt x="8393" y="3762"/>
                </a:lnTo>
                <a:cubicBezTo>
                  <a:pt x="8498" y="3769"/>
                  <a:pt x="8565" y="3851"/>
                  <a:pt x="8565" y="3949"/>
                </a:cubicBezTo>
                <a:lnTo>
                  <a:pt x="8565" y="4848"/>
                </a:lnTo>
                <a:cubicBezTo>
                  <a:pt x="8565" y="4945"/>
                  <a:pt x="8498" y="5020"/>
                  <a:pt x="8393" y="5035"/>
                </a:cubicBezTo>
                <a:lnTo>
                  <a:pt x="7846" y="5095"/>
                </a:lnTo>
                <a:cubicBezTo>
                  <a:pt x="7763" y="5103"/>
                  <a:pt x="7696" y="5163"/>
                  <a:pt x="7673" y="5245"/>
                </a:cubicBezTo>
                <a:cubicBezTo>
                  <a:pt x="7606" y="5507"/>
                  <a:pt x="7494" y="5755"/>
                  <a:pt x="7351" y="6002"/>
                </a:cubicBezTo>
                <a:cubicBezTo>
                  <a:pt x="7314" y="6069"/>
                  <a:pt x="7321" y="6167"/>
                  <a:pt x="7374" y="6227"/>
                </a:cubicBezTo>
                <a:lnTo>
                  <a:pt x="7726" y="6669"/>
                </a:lnTo>
                <a:cubicBezTo>
                  <a:pt x="7786" y="6744"/>
                  <a:pt x="7778" y="6856"/>
                  <a:pt x="7711" y="6923"/>
                </a:cubicBezTo>
                <a:lnTo>
                  <a:pt x="7059" y="7560"/>
                </a:lnTo>
                <a:cubicBezTo>
                  <a:pt x="7022" y="7597"/>
                  <a:pt x="6972" y="7616"/>
                  <a:pt x="6922" y="7616"/>
                </a:cubicBezTo>
                <a:cubicBezTo>
                  <a:pt x="6880" y="7616"/>
                  <a:pt x="6838" y="7603"/>
                  <a:pt x="6804" y="7575"/>
                </a:cubicBezTo>
                <a:lnTo>
                  <a:pt x="6347" y="7216"/>
                </a:lnTo>
                <a:cubicBezTo>
                  <a:pt x="6309" y="7190"/>
                  <a:pt x="6263" y="7177"/>
                  <a:pt x="6219" y="7177"/>
                </a:cubicBezTo>
                <a:cubicBezTo>
                  <a:pt x="6185" y="7177"/>
                  <a:pt x="6151" y="7185"/>
                  <a:pt x="6122" y="7201"/>
                </a:cubicBezTo>
                <a:cubicBezTo>
                  <a:pt x="5875" y="7336"/>
                  <a:pt x="5613" y="7440"/>
                  <a:pt x="5336" y="7508"/>
                </a:cubicBezTo>
                <a:cubicBezTo>
                  <a:pt x="5253" y="7530"/>
                  <a:pt x="5193" y="7598"/>
                  <a:pt x="5186" y="7680"/>
                </a:cubicBezTo>
                <a:lnTo>
                  <a:pt x="5118" y="8265"/>
                </a:lnTo>
                <a:cubicBezTo>
                  <a:pt x="5111" y="8355"/>
                  <a:pt x="5028" y="8430"/>
                  <a:pt x="4924" y="8430"/>
                </a:cubicBezTo>
                <a:lnTo>
                  <a:pt x="4009" y="8430"/>
                </a:lnTo>
                <a:cubicBezTo>
                  <a:pt x="3912" y="8430"/>
                  <a:pt x="3822" y="8355"/>
                  <a:pt x="3815" y="8257"/>
                </a:cubicBezTo>
                <a:lnTo>
                  <a:pt x="3747" y="7665"/>
                </a:lnTo>
                <a:cubicBezTo>
                  <a:pt x="3732" y="7583"/>
                  <a:pt x="3680" y="7515"/>
                  <a:pt x="3597" y="7493"/>
                </a:cubicBezTo>
                <a:cubicBezTo>
                  <a:pt x="3343" y="7418"/>
                  <a:pt x="3095" y="7313"/>
                  <a:pt x="2863" y="7186"/>
                </a:cubicBezTo>
                <a:cubicBezTo>
                  <a:pt x="2833" y="7171"/>
                  <a:pt x="2803" y="7163"/>
                  <a:pt x="2766" y="7163"/>
                </a:cubicBezTo>
                <a:cubicBezTo>
                  <a:pt x="2721" y="7163"/>
                  <a:pt x="2676" y="7178"/>
                  <a:pt x="2638" y="7201"/>
                </a:cubicBezTo>
                <a:lnTo>
                  <a:pt x="2166" y="7575"/>
                </a:lnTo>
                <a:cubicBezTo>
                  <a:pt x="2132" y="7603"/>
                  <a:pt x="2090" y="7616"/>
                  <a:pt x="2048" y="7616"/>
                </a:cubicBezTo>
                <a:cubicBezTo>
                  <a:pt x="1998" y="7616"/>
                  <a:pt x="1948" y="7597"/>
                  <a:pt x="1911" y="7560"/>
                </a:cubicBezTo>
                <a:lnTo>
                  <a:pt x="1260" y="6916"/>
                </a:lnTo>
                <a:cubicBezTo>
                  <a:pt x="1192" y="6849"/>
                  <a:pt x="1185" y="6744"/>
                  <a:pt x="1245" y="6676"/>
                </a:cubicBezTo>
                <a:lnTo>
                  <a:pt x="1619" y="6204"/>
                </a:lnTo>
                <a:cubicBezTo>
                  <a:pt x="1672" y="6137"/>
                  <a:pt x="1679" y="6047"/>
                  <a:pt x="1642" y="5979"/>
                </a:cubicBezTo>
                <a:cubicBezTo>
                  <a:pt x="1514" y="5762"/>
                  <a:pt x="1417" y="5530"/>
                  <a:pt x="1342" y="5283"/>
                </a:cubicBezTo>
                <a:cubicBezTo>
                  <a:pt x="1320" y="5208"/>
                  <a:pt x="1252" y="5148"/>
                  <a:pt x="1170" y="5140"/>
                </a:cubicBezTo>
                <a:lnTo>
                  <a:pt x="578" y="5073"/>
                </a:lnTo>
                <a:cubicBezTo>
                  <a:pt x="473" y="5058"/>
                  <a:pt x="405" y="4983"/>
                  <a:pt x="405" y="4885"/>
                </a:cubicBezTo>
                <a:lnTo>
                  <a:pt x="405" y="3986"/>
                </a:lnTo>
                <a:cubicBezTo>
                  <a:pt x="405" y="3889"/>
                  <a:pt x="473" y="3807"/>
                  <a:pt x="570" y="3799"/>
                </a:cubicBezTo>
                <a:lnTo>
                  <a:pt x="1140" y="3732"/>
                </a:lnTo>
                <a:cubicBezTo>
                  <a:pt x="1222" y="3724"/>
                  <a:pt x="1297" y="3664"/>
                  <a:pt x="1312" y="3582"/>
                </a:cubicBezTo>
                <a:cubicBezTo>
                  <a:pt x="1379" y="3319"/>
                  <a:pt x="1484" y="3065"/>
                  <a:pt x="1619" y="2825"/>
                </a:cubicBezTo>
                <a:cubicBezTo>
                  <a:pt x="1657" y="2758"/>
                  <a:pt x="1649" y="2668"/>
                  <a:pt x="1597" y="2600"/>
                </a:cubicBezTo>
                <a:lnTo>
                  <a:pt x="1245" y="2158"/>
                </a:lnTo>
                <a:cubicBezTo>
                  <a:pt x="1185" y="2091"/>
                  <a:pt x="1192" y="1978"/>
                  <a:pt x="1260" y="1911"/>
                </a:cubicBezTo>
                <a:lnTo>
                  <a:pt x="1911" y="1274"/>
                </a:lnTo>
                <a:cubicBezTo>
                  <a:pt x="1948" y="1237"/>
                  <a:pt x="1998" y="1218"/>
                  <a:pt x="2048" y="1218"/>
                </a:cubicBezTo>
                <a:cubicBezTo>
                  <a:pt x="2090" y="1218"/>
                  <a:pt x="2132" y="1232"/>
                  <a:pt x="2166" y="1259"/>
                </a:cubicBezTo>
                <a:lnTo>
                  <a:pt x="2593" y="1589"/>
                </a:lnTo>
                <a:cubicBezTo>
                  <a:pt x="2631" y="1618"/>
                  <a:pt x="2675" y="1633"/>
                  <a:pt x="2719" y="1633"/>
                </a:cubicBezTo>
                <a:cubicBezTo>
                  <a:pt x="2754" y="1633"/>
                  <a:pt x="2788" y="1624"/>
                  <a:pt x="2818" y="1604"/>
                </a:cubicBezTo>
                <a:cubicBezTo>
                  <a:pt x="3073" y="1454"/>
                  <a:pt x="3350" y="1341"/>
                  <a:pt x="3642" y="1266"/>
                </a:cubicBezTo>
                <a:cubicBezTo>
                  <a:pt x="3725" y="1244"/>
                  <a:pt x="3777" y="1177"/>
                  <a:pt x="3792" y="1094"/>
                </a:cubicBezTo>
                <a:lnTo>
                  <a:pt x="3852" y="577"/>
                </a:lnTo>
                <a:cubicBezTo>
                  <a:pt x="3860" y="480"/>
                  <a:pt x="3949" y="405"/>
                  <a:pt x="4047" y="405"/>
                </a:cubicBezTo>
                <a:close/>
                <a:moveTo>
                  <a:pt x="4047" y="0"/>
                </a:moveTo>
                <a:cubicBezTo>
                  <a:pt x="3740" y="0"/>
                  <a:pt x="3485" y="225"/>
                  <a:pt x="3447" y="525"/>
                </a:cubicBezTo>
                <a:lnTo>
                  <a:pt x="3402" y="914"/>
                </a:lnTo>
                <a:cubicBezTo>
                  <a:pt x="3170" y="982"/>
                  <a:pt x="2945" y="1079"/>
                  <a:pt x="2736" y="1192"/>
                </a:cubicBezTo>
                <a:lnTo>
                  <a:pt x="2413" y="944"/>
                </a:lnTo>
                <a:cubicBezTo>
                  <a:pt x="2306" y="858"/>
                  <a:pt x="2177" y="816"/>
                  <a:pt x="2047" y="816"/>
                </a:cubicBezTo>
                <a:cubicBezTo>
                  <a:pt x="1895" y="816"/>
                  <a:pt x="1744" y="873"/>
                  <a:pt x="1627" y="982"/>
                </a:cubicBezTo>
                <a:lnTo>
                  <a:pt x="975" y="1626"/>
                </a:lnTo>
                <a:cubicBezTo>
                  <a:pt x="758" y="1836"/>
                  <a:pt x="743" y="2181"/>
                  <a:pt x="930" y="2413"/>
                </a:cubicBezTo>
                <a:lnTo>
                  <a:pt x="1200" y="2750"/>
                </a:lnTo>
                <a:cubicBezTo>
                  <a:pt x="1102" y="2945"/>
                  <a:pt x="1020" y="3140"/>
                  <a:pt x="960" y="3349"/>
                </a:cubicBezTo>
                <a:lnTo>
                  <a:pt x="525" y="3394"/>
                </a:lnTo>
                <a:cubicBezTo>
                  <a:pt x="226" y="3432"/>
                  <a:pt x="1" y="3679"/>
                  <a:pt x="1" y="3986"/>
                </a:cubicBezTo>
                <a:lnTo>
                  <a:pt x="1" y="4885"/>
                </a:lnTo>
                <a:cubicBezTo>
                  <a:pt x="1" y="5185"/>
                  <a:pt x="226" y="5440"/>
                  <a:pt x="525" y="5477"/>
                </a:cubicBezTo>
                <a:lnTo>
                  <a:pt x="997" y="5530"/>
                </a:lnTo>
                <a:cubicBezTo>
                  <a:pt x="1057" y="5710"/>
                  <a:pt x="1132" y="5889"/>
                  <a:pt x="1222" y="6054"/>
                </a:cubicBezTo>
                <a:lnTo>
                  <a:pt x="930" y="6421"/>
                </a:lnTo>
                <a:cubicBezTo>
                  <a:pt x="743" y="6654"/>
                  <a:pt x="758" y="6991"/>
                  <a:pt x="975" y="7201"/>
                </a:cubicBezTo>
                <a:lnTo>
                  <a:pt x="1627" y="7845"/>
                </a:lnTo>
                <a:cubicBezTo>
                  <a:pt x="1740" y="7959"/>
                  <a:pt x="1894" y="8018"/>
                  <a:pt x="2048" y="8018"/>
                </a:cubicBezTo>
                <a:cubicBezTo>
                  <a:pt x="2177" y="8018"/>
                  <a:pt x="2307" y="7976"/>
                  <a:pt x="2413" y="7890"/>
                </a:cubicBezTo>
                <a:lnTo>
                  <a:pt x="2788" y="7605"/>
                </a:lnTo>
                <a:cubicBezTo>
                  <a:pt x="2968" y="7695"/>
                  <a:pt x="3163" y="7778"/>
                  <a:pt x="3358" y="7838"/>
                </a:cubicBezTo>
                <a:lnTo>
                  <a:pt x="3410" y="8310"/>
                </a:lnTo>
                <a:cubicBezTo>
                  <a:pt x="3447" y="8609"/>
                  <a:pt x="3702" y="8834"/>
                  <a:pt x="4009" y="8834"/>
                </a:cubicBezTo>
                <a:lnTo>
                  <a:pt x="4924" y="8834"/>
                </a:lnTo>
                <a:cubicBezTo>
                  <a:pt x="5231" y="8834"/>
                  <a:pt x="5485" y="8609"/>
                  <a:pt x="5523" y="8310"/>
                </a:cubicBezTo>
                <a:lnTo>
                  <a:pt x="5575" y="7868"/>
                </a:lnTo>
                <a:cubicBezTo>
                  <a:pt x="5785" y="7800"/>
                  <a:pt x="5995" y="7718"/>
                  <a:pt x="6197" y="7613"/>
                </a:cubicBezTo>
                <a:lnTo>
                  <a:pt x="6557" y="7890"/>
                </a:lnTo>
                <a:cubicBezTo>
                  <a:pt x="6664" y="7977"/>
                  <a:pt x="6794" y="8018"/>
                  <a:pt x="6924" y="8018"/>
                </a:cubicBezTo>
                <a:cubicBezTo>
                  <a:pt x="7075" y="8018"/>
                  <a:pt x="7227" y="7962"/>
                  <a:pt x="7344" y="7853"/>
                </a:cubicBezTo>
                <a:lnTo>
                  <a:pt x="7996" y="7208"/>
                </a:lnTo>
                <a:cubicBezTo>
                  <a:pt x="8213" y="6998"/>
                  <a:pt x="8228" y="6654"/>
                  <a:pt x="8040" y="6421"/>
                </a:cubicBezTo>
                <a:lnTo>
                  <a:pt x="7771" y="6084"/>
                </a:lnTo>
                <a:cubicBezTo>
                  <a:pt x="7876" y="5889"/>
                  <a:pt x="7958" y="5687"/>
                  <a:pt x="8026" y="5485"/>
                </a:cubicBezTo>
                <a:lnTo>
                  <a:pt x="8445" y="5432"/>
                </a:lnTo>
                <a:cubicBezTo>
                  <a:pt x="8745" y="5402"/>
                  <a:pt x="8970" y="5148"/>
                  <a:pt x="8970" y="4848"/>
                </a:cubicBezTo>
                <a:lnTo>
                  <a:pt x="8970" y="3949"/>
                </a:lnTo>
                <a:cubicBezTo>
                  <a:pt x="8970" y="3649"/>
                  <a:pt x="8745" y="3394"/>
                  <a:pt x="8445" y="3357"/>
                </a:cubicBezTo>
                <a:lnTo>
                  <a:pt x="8033" y="3312"/>
                </a:lnTo>
                <a:cubicBezTo>
                  <a:pt x="7973" y="3110"/>
                  <a:pt x="7891" y="2915"/>
                  <a:pt x="7793" y="2720"/>
                </a:cubicBezTo>
                <a:lnTo>
                  <a:pt x="8040" y="2413"/>
                </a:lnTo>
                <a:cubicBezTo>
                  <a:pt x="8228" y="2173"/>
                  <a:pt x="8213" y="1843"/>
                  <a:pt x="7996" y="1626"/>
                </a:cubicBezTo>
                <a:lnTo>
                  <a:pt x="7344" y="989"/>
                </a:lnTo>
                <a:cubicBezTo>
                  <a:pt x="7230" y="875"/>
                  <a:pt x="7076" y="817"/>
                  <a:pt x="6923" y="817"/>
                </a:cubicBezTo>
                <a:cubicBezTo>
                  <a:pt x="6793" y="817"/>
                  <a:pt x="6663" y="859"/>
                  <a:pt x="6557" y="944"/>
                </a:cubicBezTo>
                <a:lnTo>
                  <a:pt x="6250" y="1177"/>
                </a:lnTo>
                <a:cubicBezTo>
                  <a:pt x="6047" y="1072"/>
                  <a:pt x="5830" y="982"/>
                  <a:pt x="5605" y="914"/>
                </a:cubicBezTo>
                <a:lnTo>
                  <a:pt x="5560" y="525"/>
                </a:lnTo>
                <a:cubicBezTo>
                  <a:pt x="5523" y="225"/>
                  <a:pt x="5268" y="0"/>
                  <a:pt x="49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 flipH="1">
            <a:off x="155444" y="1857277"/>
            <a:ext cx="219311" cy="219249"/>
          </a:xfrm>
          <a:custGeom>
            <a:avLst/>
            <a:gdLst/>
            <a:ahLst/>
            <a:cxnLst/>
            <a:rect l="l" t="t" r="r" b="b"/>
            <a:pathLst>
              <a:path w="3508" h="3507" extrusionOk="0">
                <a:moveTo>
                  <a:pt x="1754" y="278"/>
                </a:moveTo>
                <a:cubicBezTo>
                  <a:pt x="2563" y="278"/>
                  <a:pt x="3230" y="944"/>
                  <a:pt x="3230" y="1754"/>
                </a:cubicBezTo>
                <a:cubicBezTo>
                  <a:pt x="3230" y="2570"/>
                  <a:pt x="2563" y="3230"/>
                  <a:pt x="1754" y="3230"/>
                </a:cubicBezTo>
                <a:cubicBezTo>
                  <a:pt x="937" y="3230"/>
                  <a:pt x="278" y="2570"/>
                  <a:pt x="278" y="1754"/>
                </a:cubicBezTo>
                <a:cubicBezTo>
                  <a:pt x="278" y="944"/>
                  <a:pt x="937" y="278"/>
                  <a:pt x="1754" y="278"/>
                </a:cubicBezTo>
                <a:close/>
                <a:moveTo>
                  <a:pt x="1754" y="0"/>
                </a:moveTo>
                <a:cubicBezTo>
                  <a:pt x="787" y="0"/>
                  <a:pt x="1" y="787"/>
                  <a:pt x="1" y="1754"/>
                </a:cubicBezTo>
                <a:cubicBezTo>
                  <a:pt x="1" y="2720"/>
                  <a:pt x="787" y="3507"/>
                  <a:pt x="1754" y="3507"/>
                </a:cubicBezTo>
                <a:cubicBezTo>
                  <a:pt x="2720" y="3507"/>
                  <a:pt x="3507" y="2720"/>
                  <a:pt x="3507" y="1754"/>
                </a:cubicBezTo>
                <a:cubicBezTo>
                  <a:pt x="3507" y="787"/>
                  <a:pt x="2720" y="0"/>
                  <a:pt x="17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 flipH="1">
            <a:off x="4316522" y="4994682"/>
            <a:ext cx="742553" cy="47316"/>
          </a:xfrm>
          <a:custGeom>
            <a:avLst/>
            <a:gdLst/>
            <a:ahLst/>
            <a:cxnLst/>
            <a:rect l="l" t="t" r="r" b="b"/>
            <a:pathLst>
              <a:path w="13308" h="848" extrusionOk="0">
                <a:moveTo>
                  <a:pt x="420" y="1"/>
                </a:moveTo>
                <a:cubicBezTo>
                  <a:pt x="188" y="1"/>
                  <a:pt x="1" y="188"/>
                  <a:pt x="1" y="428"/>
                </a:cubicBezTo>
                <a:cubicBezTo>
                  <a:pt x="1" y="660"/>
                  <a:pt x="188" y="848"/>
                  <a:pt x="420" y="848"/>
                </a:cubicBezTo>
                <a:lnTo>
                  <a:pt x="12888" y="848"/>
                </a:lnTo>
                <a:cubicBezTo>
                  <a:pt x="13120" y="848"/>
                  <a:pt x="13308" y="660"/>
                  <a:pt x="13308" y="428"/>
                </a:cubicBezTo>
                <a:cubicBezTo>
                  <a:pt x="13308" y="188"/>
                  <a:pt x="13120" y="1"/>
                  <a:pt x="128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 flipH="1">
            <a:off x="-225225" y="3607534"/>
            <a:ext cx="599981" cy="590951"/>
          </a:xfrm>
          <a:custGeom>
            <a:avLst/>
            <a:gdLst/>
            <a:ahLst/>
            <a:cxnLst/>
            <a:rect l="l" t="t" r="r" b="b"/>
            <a:pathLst>
              <a:path w="8970" h="8835" extrusionOk="0">
                <a:moveTo>
                  <a:pt x="4429" y="2960"/>
                </a:moveTo>
                <a:cubicBezTo>
                  <a:pt x="5171" y="2960"/>
                  <a:pt x="5778" y="3552"/>
                  <a:pt x="5778" y="4286"/>
                </a:cubicBezTo>
                <a:cubicBezTo>
                  <a:pt x="5778" y="5013"/>
                  <a:pt x="5171" y="5605"/>
                  <a:pt x="4429" y="5605"/>
                </a:cubicBezTo>
                <a:cubicBezTo>
                  <a:pt x="3687" y="5605"/>
                  <a:pt x="3088" y="5013"/>
                  <a:pt x="3088" y="4286"/>
                </a:cubicBezTo>
                <a:cubicBezTo>
                  <a:pt x="3088" y="3552"/>
                  <a:pt x="3687" y="2960"/>
                  <a:pt x="4429" y="2960"/>
                </a:cubicBezTo>
                <a:close/>
                <a:moveTo>
                  <a:pt x="4429" y="2555"/>
                </a:moveTo>
                <a:cubicBezTo>
                  <a:pt x="3470" y="2555"/>
                  <a:pt x="2683" y="3334"/>
                  <a:pt x="2683" y="4286"/>
                </a:cubicBezTo>
                <a:cubicBezTo>
                  <a:pt x="2683" y="5238"/>
                  <a:pt x="3470" y="6009"/>
                  <a:pt x="4429" y="6009"/>
                </a:cubicBezTo>
                <a:cubicBezTo>
                  <a:pt x="5396" y="6009"/>
                  <a:pt x="6182" y="5238"/>
                  <a:pt x="6182" y="4286"/>
                </a:cubicBezTo>
                <a:cubicBezTo>
                  <a:pt x="6182" y="3334"/>
                  <a:pt x="5396" y="2555"/>
                  <a:pt x="4429" y="2555"/>
                </a:cubicBezTo>
                <a:close/>
                <a:moveTo>
                  <a:pt x="4961" y="405"/>
                </a:moveTo>
                <a:cubicBezTo>
                  <a:pt x="5058" y="405"/>
                  <a:pt x="5148" y="480"/>
                  <a:pt x="5156" y="577"/>
                </a:cubicBezTo>
                <a:lnTo>
                  <a:pt x="5216" y="1094"/>
                </a:lnTo>
                <a:cubicBezTo>
                  <a:pt x="5231" y="1177"/>
                  <a:pt x="5283" y="1244"/>
                  <a:pt x="5366" y="1266"/>
                </a:cubicBezTo>
                <a:cubicBezTo>
                  <a:pt x="5650" y="1341"/>
                  <a:pt x="5920" y="1454"/>
                  <a:pt x="6167" y="1596"/>
                </a:cubicBezTo>
                <a:cubicBezTo>
                  <a:pt x="6202" y="1613"/>
                  <a:pt x="6239" y="1623"/>
                  <a:pt x="6275" y="1623"/>
                </a:cubicBezTo>
                <a:cubicBezTo>
                  <a:pt x="6318" y="1623"/>
                  <a:pt x="6360" y="1610"/>
                  <a:pt x="6392" y="1581"/>
                </a:cubicBezTo>
                <a:lnTo>
                  <a:pt x="6804" y="1259"/>
                </a:lnTo>
                <a:cubicBezTo>
                  <a:pt x="6838" y="1232"/>
                  <a:pt x="6880" y="1218"/>
                  <a:pt x="6922" y="1218"/>
                </a:cubicBezTo>
                <a:cubicBezTo>
                  <a:pt x="6972" y="1218"/>
                  <a:pt x="7022" y="1237"/>
                  <a:pt x="7059" y="1274"/>
                </a:cubicBezTo>
                <a:lnTo>
                  <a:pt x="7711" y="1918"/>
                </a:lnTo>
                <a:cubicBezTo>
                  <a:pt x="7778" y="1978"/>
                  <a:pt x="7786" y="2083"/>
                  <a:pt x="7726" y="2158"/>
                </a:cubicBezTo>
                <a:lnTo>
                  <a:pt x="7389" y="2570"/>
                </a:lnTo>
                <a:cubicBezTo>
                  <a:pt x="7344" y="2638"/>
                  <a:pt x="7336" y="2728"/>
                  <a:pt x="7374" y="2802"/>
                </a:cubicBezTo>
                <a:cubicBezTo>
                  <a:pt x="7509" y="3042"/>
                  <a:pt x="7613" y="3290"/>
                  <a:pt x="7681" y="3552"/>
                </a:cubicBezTo>
                <a:cubicBezTo>
                  <a:pt x="7703" y="3627"/>
                  <a:pt x="7771" y="3687"/>
                  <a:pt x="7853" y="3694"/>
                </a:cubicBezTo>
                <a:lnTo>
                  <a:pt x="8393" y="3762"/>
                </a:lnTo>
                <a:cubicBezTo>
                  <a:pt x="8498" y="3769"/>
                  <a:pt x="8565" y="3851"/>
                  <a:pt x="8565" y="3949"/>
                </a:cubicBezTo>
                <a:lnTo>
                  <a:pt x="8565" y="4848"/>
                </a:lnTo>
                <a:cubicBezTo>
                  <a:pt x="8565" y="4945"/>
                  <a:pt x="8498" y="5020"/>
                  <a:pt x="8393" y="5035"/>
                </a:cubicBezTo>
                <a:lnTo>
                  <a:pt x="7846" y="5095"/>
                </a:lnTo>
                <a:cubicBezTo>
                  <a:pt x="7763" y="5103"/>
                  <a:pt x="7696" y="5163"/>
                  <a:pt x="7673" y="5245"/>
                </a:cubicBezTo>
                <a:cubicBezTo>
                  <a:pt x="7606" y="5507"/>
                  <a:pt x="7494" y="5755"/>
                  <a:pt x="7351" y="6002"/>
                </a:cubicBezTo>
                <a:cubicBezTo>
                  <a:pt x="7314" y="6069"/>
                  <a:pt x="7321" y="6167"/>
                  <a:pt x="7374" y="6227"/>
                </a:cubicBezTo>
                <a:lnTo>
                  <a:pt x="7726" y="6669"/>
                </a:lnTo>
                <a:cubicBezTo>
                  <a:pt x="7786" y="6744"/>
                  <a:pt x="7778" y="6856"/>
                  <a:pt x="7711" y="6923"/>
                </a:cubicBezTo>
                <a:lnTo>
                  <a:pt x="7059" y="7560"/>
                </a:lnTo>
                <a:cubicBezTo>
                  <a:pt x="7022" y="7597"/>
                  <a:pt x="6972" y="7616"/>
                  <a:pt x="6922" y="7616"/>
                </a:cubicBezTo>
                <a:cubicBezTo>
                  <a:pt x="6880" y="7616"/>
                  <a:pt x="6838" y="7603"/>
                  <a:pt x="6804" y="7575"/>
                </a:cubicBezTo>
                <a:lnTo>
                  <a:pt x="6347" y="7216"/>
                </a:lnTo>
                <a:cubicBezTo>
                  <a:pt x="6309" y="7190"/>
                  <a:pt x="6263" y="7177"/>
                  <a:pt x="6219" y="7177"/>
                </a:cubicBezTo>
                <a:cubicBezTo>
                  <a:pt x="6185" y="7177"/>
                  <a:pt x="6151" y="7185"/>
                  <a:pt x="6122" y="7201"/>
                </a:cubicBezTo>
                <a:cubicBezTo>
                  <a:pt x="5875" y="7336"/>
                  <a:pt x="5613" y="7440"/>
                  <a:pt x="5336" y="7508"/>
                </a:cubicBezTo>
                <a:cubicBezTo>
                  <a:pt x="5253" y="7530"/>
                  <a:pt x="5193" y="7598"/>
                  <a:pt x="5186" y="7680"/>
                </a:cubicBezTo>
                <a:lnTo>
                  <a:pt x="5118" y="8265"/>
                </a:lnTo>
                <a:cubicBezTo>
                  <a:pt x="5111" y="8355"/>
                  <a:pt x="5028" y="8430"/>
                  <a:pt x="4924" y="8430"/>
                </a:cubicBezTo>
                <a:lnTo>
                  <a:pt x="4009" y="8430"/>
                </a:lnTo>
                <a:cubicBezTo>
                  <a:pt x="3912" y="8430"/>
                  <a:pt x="3822" y="8355"/>
                  <a:pt x="3815" y="8257"/>
                </a:cubicBezTo>
                <a:lnTo>
                  <a:pt x="3747" y="7665"/>
                </a:lnTo>
                <a:cubicBezTo>
                  <a:pt x="3732" y="7583"/>
                  <a:pt x="3680" y="7515"/>
                  <a:pt x="3597" y="7493"/>
                </a:cubicBezTo>
                <a:cubicBezTo>
                  <a:pt x="3343" y="7418"/>
                  <a:pt x="3095" y="7313"/>
                  <a:pt x="2863" y="7186"/>
                </a:cubicBezTo>
                <a:cubicBezTo>
                  <a:pt x="2833" y="7171"/>
                  <a:pt x="2803" y="7163"/>
                  <a:pt x="2766" y="7163"/>
                </a:cubicBezTo>
                <a:cubicBezTo>
                  <a:pt x="2721" y="7163"/>
                  <a:pt x="2676" y="7178"/>
                  <a:pt x="2638" y="7201"/>
                </a:cubicBezTo>
                <a:lnTo>
                  <a:pt x="2166" y="7575"/>
                </a:lnTo>
                <a:cubicBezTo>
                  <a:pt x="2132" y="7603"/>
                  <a:pt x="2090" y="7616"/>
                  <a:pt x="2048" y="7616"/>
                </a:cubicBezTo>
                <a:cubicBezTo>
                  <a:pt x="1998" y="7616"/>
                  <a:pt x="1948" y="7597"/>
                  <a:pt x="1911" y="7560"/>
                </a:cubicBezTo>
                <a:lnTo>
                  <a:pt x="1260" y="6916"/>
                </a:lnTo>
                <a:cubicBezTo>
                  <a:pt x="1192" y="6849"/>
                  <a:pt x="1185" y="6744"/>
                  <a:pt x="1245" y="6676"/>
                </a:cubicBezTo>
                <a:lnTo>
                  <a:pt x="1619" y="6204"/>
                </a:lnTo>
                <a:cubicBezTo>
                  <a:pt x="1672" y="6137"/>
                  <a:pt x="1679" y="6047"/>
                  <a:pt x="1642" y="5979"/>
                </a:cubicBezTo>
                <a:cubicBezTo>
                  <a:pt x="1514" y="5762"/>
                  <a:pt x="1417" y="5530"/>
                  <a:pt x="1342" y="5283"/>
                </a:cubicBezTo>
                <a:cubicBezTo>
                  <a:pt x="1320" y="5208"/>
                  <a:pt x="1252" y="5148"/>
                  <a:pt x="1170" y="5140"/>
                </a:cubicBezTo>
                <a:lnTo>
                  <a:pt x="578" y="5073"/>
                </a:lnTo>
                <a:cubicBezTo>
                  <a:pt x="473" y="5058"/>
                  <a:pt x="405" y="4983"/>
                  <a:pt x="405" y="4885"/>
                </a:cubicBezTo>
                <a:lnTo>
                  <a:pt x="405" y="3986"/>
                </a:lnTo>
                <a:cubicBezTo>
                  <a:pt x="405" y="3889"/>
                  <a:pt x="473" y="3807"/>
                  <a:pt x="570" y="3799"/>
                </a:cubicBezTo>
                <a:lnTo>
                  <a:pt x="1140" y="3732"/>
                </a:lnTo>
                <a:cubicBezTo>
                  <a:pt x="1222" y="3724"/>
                  <a:pt x="1297" y="3664"/>
                  <a:pt x="1312" y="3582"/>
                </a:cubicBezTo>
                <a:cubicBezTo>
                  <a:pt x="1379" y="3319"/>
                  <a:pt x="1484" y="3065"/>
                  <a:pt x="1619" y="2825"/>
                </a:cubicBezTo>
                <a:cubicBezTo>
                  <a:pt x="1657" y="2758"/>
                  <a:pt x="1649" y="2668"/>
                  <a:pt x="1597" y="2600"/>
                </a:cubicBezTo>
                <a:lnTo>
                  <a:pt x="1245" y="2158"/>
                </a:lnTo>
                <a:cubicBezTo>
                  <a:pt x="1185" y="2091"/>
                  <a:pt x="1192" y="1978"/>
                  <a:pt x="1260" y="1911"/>
                </a:cubicBezTo>
                <a:lnTo>
                  <a:pt x="1911" y="1274"/>
                </a:lnTo>
                <a:cubicBezTo>
                  <a:pt x="1948" y="1237"/>
                  <a:pt x="1998" y="1218"/>
                  <a:pt x="2048" y="1218"/>
                </a:cubicBezTo>
                <a:cubicBezTo>
                  <a:pt x="2090" y="1218"/>
                  <a:pt x="2132" y="1232"/>
                  <a:pt x="2166" y="1259"/>
                </a:cubicBezTo>
                <a:lnTo>
                  <a:pt x="2593" y="1589"/>
                </a:lnTo>
                <a:cubicBezTo>
                  <a:pt x="2631" y="1618"/>
                  <a:pt x="2675" y="1633"/>
                  <a:pt x="2719" y="1633"/>
                </a:cubicBezTo>
                <a:cubicBezTo>
                  <a:pt x="2754" y="1633"/>
                  <a:pt x="2788" y="1624"/>
                  <a:pt x="2818" y="1604"/>
                </a:cubicBezTo>
                <a:cubicBezTo>
                  <a:pt x="3073" y="1454"/>
                  <a:pt x="3350" y="1341"/>
                  <a:pt x="3642" y="1266"/>
                </a:cubicBezTo>
                <a:cubicBezTo>
                  <a:pt x="3725" y="1244"/>
                  <a:pt x="3777" y="1177"/>
                  <a:pt x="3792" y="1094"/>
                </a:cubicBezTo>
                <a:lnTo>
                  <a:pt x="3852" y="577"/>
                </a:lnTo>
                <a:cubicBezTo>
                  <a:pt x="3860" y="480"/>
                  <a:pt x="3949" y="405"/>
                  <a:pt x="4047" y="405"/>
                </a:cubicBezTo>
                <a:close/>
                <a:moveTo>
                  <a:pt x="4047" y="0"/>
                </a:moveTo>
                <a:cubicBezTo>
                  <a:pt x="3740" y="0"/>
                  <a:pt x="3485" y="225"/>
                  <a:pt x="3447" y="525"/>
                </a:cubicBezTo>
                <a:lnTo>
                  <a:pt x="3402" y="914"/>
                </a:lnTo>
                <a:cubicBezTo>
                  <a:pt x="3170" y="982"/>
                  <a:pt x="2945" y="1079"/>
                  <a:pt x="2736" y="1192"/>
                </a:cubicBezTo>
                <a:lnTo>
                  <a:pt x="2413" y="944"/>
                </a:lnTo>
                <a:cubicBezTo>
                  <a:pt x="2306" y="858"/>
                  <a:pt x="2177" y="816"/>
                  <a:pt x="2047" y="816"/>
                </a:cubicBezTo>
                <a:cubicBezTo>
                  <a:pt x="1895" y="816"/>
                  <a:pt x="1744" y="873"/>
                  <a:pt x="1627" y="982"/>
                </a:cubicBezTo>
                <a:lnTo>
                  <a:pt x="975" y="1626"/>
                </a:lnTo>
                <a:cubicBezTo>
                  <a:pt x="758" y="1836"/>
                  <a:pt x="743" y="2181"/>
                  <a:pt x="930" y="2413"/>
                </a:cubicBezTo>
                <a:lnTo>
                  <a:pt x="1200" y="2750"/>
                </a:lnTo>
                <a:cubicBezTo>
                  <a:pt x="1102" y="2945"/>
                  <a:pt x="1020" y="3140"/>
                  <a:pt x="960" y="3349"/>
                </a:cubicBezTo>
                <a:lnTo>
                  <a:pt x="525" y="3394"/>
                </a:lnTo>
                <a:cubicBezTo>
                  <a:pt x="226" y="3432"/>
                  <a:pt x="1" y="3679"/>
                  <a:pt x="1" y="3986"/>
                </a:cubicBezTo>
                <a:lnTo>
                  <a:pt x="1" y="4885"/>
                </a:lnTo>
                <a:cubicBezTo>
                  <a:pt x="1" y="5185"/>
                  <a:pt x="226" y="5440"/>
                  <a:pt x="525" y="5477"/>
                </a:cubicBezTo>
                <a:lnTo>
                  <a:pt x="997" y="5530"/>
                </a:lnTo>
                <a:cubicBezTo>
                  <a:pt x="1057" y="5710"/>
                  <a:pt x="1132" y="5889"/>
                  <a:pt x="1222" y="6054"/>
                </a:cubicBezTo>
                <a:lnTo>
                  <a:pt x="930" y="6421"/>
                </a:lnTo>
                <a:cubicBezTo>
                  <a:pt x="743" y="6654"/>
                  <a:pt x="758" y="6991"/>
                  <a:pt x="975" y="7201"/>
                </a:cubicBezTo>
                <a:lnTo>
                  <a:pt x="1627" y="7845"/>
                </a:lnTo>
                <a:cubicBezTo>
                  <a:pt x="1740" y="7959"/>
                  <a:pt x="1894" y="8018"/>
                  <a:pt x="2048" y="8018"/>
                </a:cubicBezTo>
                <a:cubicBezTo>
                  <a:pt x="2177" y="8018"/>
                  <a:pt x="2307" y="7976"/>
                  <a:pt x="2413" y="7890"/>
                </a:cubicBezTo>
                <a:lnTo>
                  <a:pt x="2788" y="7605"/>
                </a:lnTo>
                <a:cubicBezTo>
                  <a:pt x="2968" y="7695"/>
                  <a:pt x="3163" y="7778"/>
                  <a:pt x="3358" y="7838"/>
                </a:cubicBezTo>
                <a:lnTo>
                  <a:pt x="3410" y="8310"/>
                </a:lnTo>
                <a:cubicBezTo>
                  <a:pt x="3447" y="8609"/>
                  <a:pt x="3702" y="8834"/>
                  <a:pt x="4009" y="8834"/>
                </a:cubicBezTo>
                <a:lnTo>
                  <a:pt x="4924" y="8834"/>
                </a:lnTo>
                <a:cubicBezTo>
                  <a:pt x="5231" y="8834"/>
                  <a:pt x="5485" y="8609"/>
                  <a:pt x="5523" y="8310"/>
                </a:cubicBezTo>
                <a:lnTo>
                  <a:pt x="5575" y="7868"/>
                </a:lnTo>
                <a:cubicBezTo>
                  <a:pt x="5785" y="7800"/>
                  <a:pt x="5995" y="7718"/>
                  <a:pt x="6197" y="7613"/>
                </a:cubicBezTo>
                <a:lnTo>
                  <a:pt x="6557" y="7890"/>
                </a:lnTo>
                <a:cubicBezTo>
                  <a:pt x="6664" y="7977"/>
                  <a:pt x="6794" y="8018"/>
                  <a:pt x="6924" y="8018"/>
                </a:cubicBezTo>
                <a:cubicBezTo>
                  <a:pt x="7075" y="8018"/>
                  <a:pt x="7227" y="7962"/>
                  <a:pt x="7344" y="7853"/>
                </a:cubicBezTo>
                <a:lnTo>
                  <a:pt x="7996" y="7208"/>
                </a:lnTo>
                <a:cubicBezTo>
                  <a:pt x="8213" y="6998"/>
                  <a:pt x="8228" y="6654"/>
                  <a:pt x="8040" y="6421"/>
                </a:cubicBezTo>
                <a:lnTo>
                  <a:pt x="7771" y="6084"/>
                </a:lnTo>
                <a:cubicBezTo>
                  <a:pt x="7876" y="5889"/>
                  <a:pt x="7958" y="5687"/>
                  <a:pt x="8026" y="5485"/>
                </a:cubicBezTo>
                <a:lnTo>
                  <a:pt x="8445" y="5432"/>
                </a:lnTo>
                <a:cubicBezTo>
                  <a:pt x="8745" y="5402"/>
                  <a:pt x="8970" y="5148"/>
                  <a:pt x="8970" y="4848"/>
                </a:cubicBezTo>
                <a:lnTo>
                  <a:pt x="8970" y="3949"/>
                </a:lnTo>
                <a:cubicBezTo>
                  <a:pt x="8970" y="3649"/>
                  <a:pt x="8745" y="3394"/>
                  <a:pt x="8445" y="3357"/>
                </a:cubicBezTo>
                <a:lnTo>
                  <a:pt x="8033" y="3312"/>
                </a:lnTo>
                <a:cubicBezTo>
                  <a:pt x="7973" y="3110"/>
                  <a:pt x="7891" y="2915"/>
                  <a:pt x="7793" y="2720"/>
                </a:cubicBezTo>
                <a:lnTo>
                  <a:pt x="8040" y="2413"/>
                </a:lnTo>
                <a:cubicBezTo>
                  <a:pt x="8228" y="2173"/>
                  <a:pt x="8213" y="1843"/>
                  <a:pt x="7996" y="1626"/>
                </a:cubicBezTo>
                <a:lnTo>
                  <a:pt x="7344" y="989"/>
                </a:lnTo>
                <a:cubicBezTo>
                  <a:pt x="7230" y="875"/>
                  <a:pt x="7076" y="817"/>
                  <a:pt x="6923" y="817"/>
                </a:cubicBezTo>
                <a:cubicBezTo>
                  <a:pt x="6793" y="817"/>
                  <a:pt x="6663" y="859"/>
                  <a:pt x="6557" y="944"/>
                </a:cubicBezTo>
                <a:lnTo>
                  <a:pt x="6250" y="1177"/>
                </a:lnTo>
                <a:cubicBezTo>
                  <a:pt x="6047" y="1072"/>
                  <a:pt x="5830" y="982"/>
                  <a:pt x="5605" y="914"/>
                </a:cubicBezTo>
                <a:lnTo>
                  <a:pt x="5560" y="525"/>
                </a:lnTo>
                <a:cubicBezTo>
                  <a:pt x="5523" y="225"/>
                  <a:pt x="5268" y="0"/>
                  <a:pt x="49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 flipH="1">
            <a:off x="5400250" y="-264679"/>
            <a:ext cx="599981" cy="590951"/>
          </a:xfrm>
          <a:custGeom>
            <a:avLst/>
            <a:gdLst/>
            <a:ahLst/>
            <a:cxnLst/>
            <a:rect l="l" t="t" r="r" b="b"/>
            <a:pathLst>
              <a:path w="8970" h="8835" extrusionOk="0">
                <a:moveTo>
                  <a:pt x="4429" y="2960"/>
                </a:moveTo>
                <a:cubicBezTo>
                  <a:pt x="5171" y="2960"/>
                  <a:pt x="5778" y="3552"/>
                  <a:pt x="5778" y="4286"/>
                </a:cubicBezTo>
                <a:cubicBezTo>
                  <a:pt x="5778" y="5013"/>
                  <a:pt x="5171" y="5605"/>
                  <a:pt x="4429" y="5605"/>
                </a:cubicBezTo>
                <a:cubicBezTo>
                  <a:pt x="3687" y="5605"/>
                  <a:pt x="3088" y="5013"/>
                  <a:pt x="3088" y="4286"/>
                </a:cubicBezTo>
                <a:cubicBezTo>
                  <a:pt x="3088" y="3552"/>
                  <a:pt x="3687" y="2960"/>
                  <a:pt x="4429" y="2960"/>
                </a:cubicBezTo>
                <a:close/>
                <a:moveTo>
                  <a:pt x="4429" y="2555"/>
                </a:moveTo>
                <a:cubicBezTo>
                  <a:pt x="3470" y="2555"/>
                  <a:pt x="2683" y="3334"/>
                  <a:pt x="2683" y="4286"/>
                </a:cubicBezTo>
                <a:cubicBezTo>
                  <a:pt x="2683" y="5238"/>
                  <a:pt x="3470" y="6009"/>
                  <a:pt x="4429" y="6009"/>
                </a:cubicBezTo>
                <a:cubicBezTo>
                  <a:pt x="5396" y="6009"/>
                  <a:pt x="6182" y="5238"/>
                  <a:pt x="6182" y="4286"/>
                </a:cubicBezTo>
                <a:cubicBezTo>
                  <a:pt x="6182" y="3334"/>
                  <a:pt x="5396" y="2555"/>
                  <a:pt x="4429" y="2555"/>
                </a:cubicBezTo>
                <a:close/>
                <a:moveTo>
                  <a:pt x="4961" y="405"/>
                </a:moveTo>
                <a:cubicBezTo>
                  <a:pt x="5058" y="405"/>
                  <a:pt x="5148" y="480"/>
                  <a:pt x="5156" y="577"/>
                </a:cubicBezTo>
                <a:lnTo>
                  <a:pt x="5216" y="1094"/>
                </a:lnTo>
                <a:cubicBezTo>
                  <a:pt x="5231" y="1177"/>
                  <a:pt x="5283" y="1244"/>
                  <a:pt x="5366" y="1266"/>
                </a:cubicBezTo>
                <a:cubicBezTo>
                  <a:pt x="5650" y="1341"/>
                  <a:pt x="5920" y="1454"/>
                  <a:pt x="6167" y="1596"/>
                </a:cubicBezTo>
                <a:cubicBezTo>
                  <a:pt x="6202" y="1613"/>
                  <a:pt x="6239" y="1623"/>
                  <a:pt x="6275" y="1623"/>
                </a:cubicBezTo>
                <a:cubicBezTo>
                  <a:pt x="6318" y="1623"/>
                  <a:pt x="6360" y="1610"/>
                  <a:pt x="6392" y="1581"/>
                </a:cubicBezTo>
                <a:lnTo>
                  <a:pt x="6804" y="1259"/>
                </a:lnTo>
                <a:cubicBezTo>
                  <a:pt x="6838" y="1232"/>
                  <a:pt x="6880" y="1218"/>
                  <a:pt x="6922" y="1218"/>
                </a:cubicBezTo>
                <a:cubicBezTo>
                  <a:pt x="6972" y="1218"/>
                  <a:pt x="7022" y="1237"/>
                  <a:pt x="7059" y="1274"/>
                </a:cubicBezTo>
                <a:lnTo>
                  <a:pt x="7711" y="1918"/>
                </a:lnTo>
                <a:cubicBezTo>
                  <a:pt x="7778" y="1978"/>
                  <a:pt x="7786" y="2083"/>
                  <a:pt x="7726" y="2158"/>
                </a:cubicBezTo>
                <a:lnTo>
                  <a:pt x="7389" y="2570"/>
                </a:lnTo>
                <a:cubicBezTo>
                  <a:pt x="7344" y="2638"/>
                  <a:pt x="7336" y="2728"/>
                  <a:pt x="7374" y="2802"/>
                </a:cubicBezTo>
                <a:cubicBezTo>
                  <a:pt x="7509" y="3042"/>
                  <a:pt x="7613" y="3290"/>
                  <a:pt x="7681" y="3552"/>
                </a:cubicBezTo>
                <a:cubicBezTo>
                  <a:pt x="7703" y="3627"/>
                  <a:pt x="7771" y="3687"/>
                  <a:pt x="7853" y="3694"/>
                </a:cubicBezTo>
                <a:lnTo>
                  <a:pt x="8393" y="3762"/>
                </a:lnTo>
                <a:cubicBezTo>
                  <a:pt x="8498" y="3769"/>
                  <a:pt x="8565" y="3851"/>
                  <a:pt x="8565" y="3949"/>
                </a:cubicBezTo>
                <a:lnTo>
                  <a:pt x="8565" y="4848"/>
                </a:lnTo>
                <a:cubicBezTo>
                  <a:pt x="8565" y="4945"/>
                  <a:pt x="8498" y="5020"/>
                  <a:pt x="8393" y="5035"/>
                </a:cubicBezTo>
                <a:lnTo>
                  <a:pt x="7846" y="5095"/>
                </a:lnTo>
                <a:cubicBezTo>
                  <a:pt x="7763" y="5103"/>
                  <a:pt x="7696" y="5163"/>
                  <a:pt x="7673" y="5245"/>
                </a:cubicBezTo>
                <a:cubicBezTo>
                  <a:pt x="7606" y="5507"/>
                  <a:pt x="7494" y="5755"/>
                  <a:pt x="7351" y="6002"/>
                </a:cubicBezTo>
                <a:cubicBezTo>
                  <a:pt x="7314" y="6069"/>
                  <a:pt x="7321" y="6167"/>
                  <a:pt x="7374" y="6227"/>
                </a:cubicBezTo>
                <a:lnTo>
                  <a:pt x="7726" y="6669"/>
                </a:lnTo>
                <a:cubicBezTo>
                  <a:pt x="7786" y="6744"/>
                  <a:pt x="7778" y="6856"/>
                  <a:pt x="7711" y="6923"/>
                </a:cubicBezTo>
                <a:lnTo>
                  <a:pt x="7059" y="7560"/>
                </a:lnTo>
                <a:cubicBezTo>
                  <a:pt x="7022" y="7597"/>
                  <a:pt x="6972" y="7616"/>
                  <a:pt x="6922" y="7616"/>
                </a:cubicBezTo>
                <a:cubicBezTo>
                  <a:pt x="6880" y="7616"/>
                  <a:pt x="6838" y="7603"/>
                  <a:pt x="6804" y="7575"/>
                </a:cubicBezTo>
                <a:lnTo>
                  <a:pt x="6347" y="7216"/>
                </a:lnTo>
                <a:cubicBezTo>
                  <a:pt x="6309" y="7190"/>
                  <a:pt x="6263" y="7177"/>
                  <a:pt x="6219" y="7177"/>
                </a:cubicBezTo>
                <a:cubicBezTo>
                  <a:pt x="6185" y="7177"/>
                  <a:pt x="6151" y="7185"/>
                  <a:pt x="6122" y="7201"/>
                </a:cubicBezTo>
                <a:cubicBezTo>
                  <a:pt x="5875" y="7336"/>
                  <a:pt x="5613" y="7440"/>
                  <a:pt x="5336" y="7508"/>
                </a:cubicBezTo>
                <a:cubicBezTo>
                  <a:pt x="5253" y="7530"/>
                  <a:pt x="5193" y="7598"/>
                  <a:pt x="5186" y="7680"/>
                </a:cubicBezTo>
                <a:lnTo>
                  <a:pt x="5118" y="8265"/>
                </a:lnTo>
                <a:cubicBezTo>
                  <a:pt x="5111" y="8355"/>
                  <a:pt x="5028" y="8430"/>
                  <a:pt x="4924" y="8430"/>
                </a:cubicBezTo>
                <a:lnTo>
                  <a:pt x="4009" y="8430"/>
                </a:lnTo>
                <a:cubicBezTo>
                  <a:pt x="3912" y="8430"/>
                  <a:pt x="3822" y="8355"/>
                  <a:pt x="3815" y="8257"/>
                </a:cubicBezTo>
                <a:lnTo>
                  <a:pt x="3747" y="7665"/>
                </a:lnTo>
                <a:cubicBezTo>
                  <a:pt x="3732" y="7583"/>
                  <a:pt x="3680" y="7515"/>
                  <a:pt x="3597" y="7493"/>
                </a:cubicBezTo>
                <a:cubicBezTo>
                  <a:pt x="3343" y="7418"/>
                  <a:pt x="3095" y="7313"/>
                  <a:pt x="2863" y="7186"/>
                </a:cubicBezTo>
                <a:cubicBezTo>
                  <a:pt x="2833" y="7171"/>
                  <a:pt x="2803" y="7163"/>
                  <a:pt x="2766" y="7163"/>
                </a:cubicBezTo>
                <a:cubicBezTo>
                  <a:pt x="2721" y="7163"/>
                  <a:pt x="2676" y="7178"/>
                  <a:pt x="2638" y="7201"/>
                </a:cubicBezTo>
                <a:lnTo>
                  <a:pt x="2166" y="7575"/>
                </a:lnTo>
                <a:cubicBezTo>
                  <a:pt x="2132" y="7603"/>
                  <a:pt x="2090" y="7616"/>
                  <a:pt x="2048" y="7616"/>
                </a:cubicBezTo>
                <a:cubicBezTo>
                  <a:pt x="1998" y="7616"/>
                  <a:pt x="1948" y="7597"/>
                  <a:pt x="1911" y="7560"/>
                </a:cubicBezTo>
                <a:lnTo>
                  <a:pt x="1260" y="6916"/>
                </a:lnTo>
                <a:cubicBezTo>
                  <a:pt x="1192" y="6849"/>
                  <a:pt x="1185" y="6744"/>
                  <a:pt x="1245" y="6676"/>
                </a:cubicBezTo>
                <a:lnTo>
                  <a:pt x="1619" y="6204"/>
                </a:lnTo>
                <a:cubicBezTo>
                  <a:pt x="1672" y="6137"/>
                  <a:pt x="1679" y="6047"/>
                  <a:pt x="1642" y="5979"/>
                </a:cubicBezTo>
                <a:cubicBezTo>
                  <a:pt x="1514" y="5762"/>
                  <a:pt x="1417" y="5530"/>
                  <a:pt x="1342" y="5283"/>
                </a:cubicBezTo>
                <a:cubicBezTo>
                  <a:pt x="1320" y="5208"/>
                  <a:pt x="1252" y="5148"/>
                  <a:pt x="1170" y="5140"/>
                </a:cubicBezTo>
                <a:lnTo>
                  <a:pt x="578" y="5073"/>
                </a:lnTo>
                <a:cubicBezTo>
                  <a:pt x="473" y="5058"/>
                  <a:pt x="405" y="4983"/>
                  <a:pt x="405" y="4885"/>
                </a:cubicBezTo>
                <a:lnTo>
                  <a:pt x="405" y="3986"/>
                </a:lnTo>
                <a:cubicBezTo>
                  <a:pt x="405" y="3889"/>
                  <a:pt x="473" y="3807"/>
                  <a:pt x="570" y="3799"/>
                </a:cubicBezTo>
                <a:lnTo>
                  <a:pt x="1140" y="3732"/>
                </a:lnTo>
                <a:cubicBezTo>
                  <a:pt x="1222" y="3724"/>
                  <a:pt x="1297" y="3664"/>
                  <a:pt x="1312" y="3582"/>
                </a:cubicBezTo>
                <a:cubicBezTo>
                  <a:pt x="1379" y="3319"/>
                  <a:pt x="1484" y="3065"/>
                  <a:pt x="1619" y="2825"/>
                </a:cubicBezTo>
                <a:cubicBezTo>
                  <a:pt x="1657" y="2758"/>
                  <a:pt x="1649" y="2668"/>
                  <a:pt x="1597" y="2600"/>
                </a:cubicBezTo>
                <a:lnTo>
                  <a:pt x="1245" y="2158"/>
                </a:lnTo>
                <a:cubicBezTo>
                  <a:pt x="1185" y="2091"/>
                  <a:pt x="1192" y="1978"/>
                  <a:pt x="1260" y="1911"/>
                </a:cubicBezTo>
                <a:lnTo>
                  <a:pt x="1911" y="1274"/>
                </a:lnTo>
                <a:cubicBezTo>
                  <a:pt x="1948" y="1237"/>
                  <a:pt x="1998" y="1218"/>
                  <a:pt x="2048" y="1218"/>
                </a:cubicBezTo>
                <a:cubicBezTo>
                  <a:pt x="2090" y="1218"/>
                  <a:pt x="2132" y="1232"/>
                  <a:pt x="2166" y="1259"/>
                </a:cubicBezTo>
                <a:lnTo>
                  <a:pt x="2593" y="1589"/>
                </a:lnTo>
                <a:cubicBezTo>
                  <a:pt x="2631" y="1618"/>
                  <a:pt x="2675" y="1633"/>
                  <a:pt x="2719" y="1633"/>
                </a:cubicBezTo>
                <a:cubicBezTo>
                  <a:pt x="2754" y="1633"/>
                  <a:pt x="2788" y="1624"/>
                  <a:pt x="2818" y="1604"/>
                </a:cubicBezTo>
                <a:cubicBezTo>
                  <a:pt x="3073" y="1454"/>
                  <a:pt x="3350" y="1341"/>
                  <a:pt x="3642" y="1266"/>
                </a:cubicBezTo>
                <a:cubicBezTo>
                  <a:pt x="3725" y="1244"/>
                  <a:pt x="3777" y="1177"/>
                  <a:pt x="3792" y="1094"/>
                </a:cubicBezTo>
                <a:lnTo>
                  <a:pt x="3852" y="577"/>
                </a:lnTo>
                <a:cubicBezTo>
                  <a:pt x="3860" y="480"/>
                  <a:pt x="3949" y="405"/>
                  <a:pt x="4047" y="405"/>
                </a:cubicBezTo>
                <a:close/>
                <a:moveTo>
                  <a:pt x="4047" y="0"/>
                </a:moveTo>
                <a:cubicBezTo>
                  <a:pt x="3740" y="0"/>
                  <a:pt x="3485" y="225"/>
                  <a:pt x="3447" y="525"/>
                </a:cubicBezTo>
                <a:lnTo>
                  <a:pt x="3402" y="914"/>
                </a:lnTo>
                <a:cubicBezTo>
                  <a:pt x="3170" y="982"/>
                  <a:pt x="2945" y="1079"/>
                  <a:pt x="2736" y="1192"/>
                </a:cubicBezTo>
                <a:lnTo>
                  <a:pt x="2413" y="944"/>
                </a:lnTo>
                <a:cubicBezTo>
                  <a:pt x="2306" y="858"/>
                  <a:pt x="2177" y="816"/>
                  <a:pt x="2047" y="816"/>
                </a:cubicBezTo>
                <a:cubicBezTo>
                  <a:pt x="1895" y="816"/>
                  <a:pt x="1744" y="873"/>
                  <a:pt x="1627" y="982"/>
                </a:cubicBezTo>
                <a:lnTo>
                  <a:pt x="975" y="1626"/>
                </a:lnTo>
                <a:cubicBezTo>
                  <a:pt x="758" y="1836"/>
                  <a:pt x="743" y="2181"/>
                  <a:pt x="930" y="2413"/>
                </a:cubicBezTo>
                <a:lnTo>
                  <a:pt x="1200" y="2750"/>
                </a:lnTo>
                <a:cubicBezTo>
                  <a:pt x="1102" y="2945"/>
                  <a:pt x="1020" y="3140"/>
                  <a:pt x="960" y="3349"/>
                </a:cubicBezTo>
                <a:lnTo>
                  <a:pt x="525" y="3394"/>
                </a:lnTo>
                <a:cubicBezTo>
                  <a:pt x="226" y="3432"/>
                  <a:pt x="1" y="3679"/>
                  <a:pt x="1" y="3986"/>
                </a:cubicBezTo>
                <a:lnTo>
                  <a:pt x="1" y="4885"/>
                </a:lnTo>
                <a:cubicBezTo>
                  <a:pt x="1" y="5185"/>
                  <a:pt x="226" y="5440"/>
                  <a:pt x="525" y="5477"/>
                </a:cubicBezTo>
                <a:lnTo>
                  <a:pt x="997" y="5530"/>
                </a:lnTo>
                <a:cubicBezTo>
                  <a:pt x="1057" y="5710"/>
                  <a:pt x="1132" y="5889"/>
                  <a:pt x="1222" y="6054"/>
                </a:cubicBezTo>
                <a:lnTo>
                  <a:pt x="930" y="6421"/>
                </a:lnTo>
                <a:cubicBezTo>
                  <a:pt x="743" y="6654"/>
                  <a:pt x="758" y="6991"/>
                  <a:pt x="975" y="7201"/>
                </a:cubicBezTo>
                <a:lnTo>
                  <a:pt x="1627" y="7845"/>
                </a:lnTo>
                <a:cubicBezTo>
                  <a:pt x="1740" y="7959"/>
                  <a:pt x="1894" y="8018"/>
                  <a:pt x="2048" y="8018"/>
                </a:cubicBezTo>
                <a:cubicBezTo>
                  <a:pt x="2177" y="8018"/>
                  <a:pt x="2307" y="7976"/>
                  <a:pt x="2413" y="7890"/>
                </a:cubicBezTo>
                <a:lnTo>
                  <a:pt x="2788" y="7605"/>
                </a:lnTo>
                <a:cubicBezTo>
                  <a:pt x="2968" y="7695"/>
                  <a:pt x="3163" y="7778"/>
                  <a:pt x="3358" y="7838"/>
                </a:cubicBezTo>
                <a:lnTo>
                  <a:pt x="3410" y="8310"/>
                </a:lnTo>
                <a:cubicBezTo>
                  <a:pt x="3447" y="8609"/>
                  <a:pt x="3702" y="8834"/>
                  <a:pt x="4009" y="8834"/>
                </a:cubicBezTo>
                <a:lnTo>
                  <a:pt x="4924" y="8834"/>
                </a:lnTo>
                <a:cubicBezTo>
                  <a:pt x="5231" y="8834"/>
                  <a:pt x="5485" y="8609"/>
                  <a:pt x="5523" y="8310"/>
                </a:cubicBezTo>
                <a:lnTo>
                  <a:pt x="5575" y="7868"/>
                </a:lnTo>
                <a:cubicBezTo>
                  <a:pt x="5785" y="7800"/>
                  <a:pt x="5995" y="7718"/>
                  <a:pt x="6197" y="7613"/>
                </a:cubicBezTo>
                <a:lnTo>
                  <a:pt x="6557" y="7890"/>
                </a:lnTo>
                <a:cubicBezTo>
                  <a:pt x="6664" y="7977"/>
                  <a:pt x="6794" y="8018"/>
                  <a:pt x="6924" y="8018"/>
                </a:cubicBezTo>
                <a:cubicBezTo>
                  <a:pt x="7075" y="8018"/>
                  <a:pt x="7227" y="7962"/>
                  <a:pt x="7344" y="7853"/>
                </a:cubicBezTo>
                <a:lnTo>
                  <a:pt x="7996" y="7208"/>
                </a:lnTo>
                <a:cubicBezTo>
                  <a:pt x="8213" y="6998"/>
                  <a:pt x="8228" y="6654"/>
                  <a:pt x="8040" y="6421"/>
                </a:cubicBezTo>
                <a:lnTo>
                  <a:pt x="7771" y="6084"/>
                </a:lnTo>
                <a:cubicBezTo>
                  <a:pt x="7876" y="5889"/>
                  <a:pt x="7958" y="5687"/>
                  <a:pt x="8026" y="5485"/>
                </a:cubicBezTo>
                <a:lnTo>
                  <a:pt x="8445" y="5432"/>
                </a:lnTo>
                <a:cubicBezTo>
                  <a:pt x="8745" y="5402"/>
                  <a:pt x="8970" y="5148"/>
                  <a:pt x="8970" y="4848"/>
                </a:cubicBezTo>
                <a:lnTo>
                  <a:pt x="8970" y="3949"/>
                </a:lnTo>
                <a:cubicBezTo>
                  <a:pt x="8970" y="3649"/>
                  <a:pt x="8745" y="3394"/>
                  <a:pt x="8445" y="3357"/>
                </a:cubicBezTo>
                <a:lnTo>
                  <a:pt x="8033" y="3312"/>
                </a:lnTo>
                <a:cubicBezTo>
                  <a:pt x="7973" y="3110"/>
                  <a:pt x="7891" y="2915"/>
                  <a:pt x="7793" y="2720"/>
                </a:cubicBezTo>
                <a:lnTo>
                  <a:pt x="8040" y="2413"/>
                </a:lnTo>
                <a:cubicBezTo>
                  <a:pt x="8228" y="2173"/>
                  <a:pt x="8213" y="1843"/>
                  <a:pt x="7996" y="1626"/>
                </a:cubicBezTo>
                <a:lnTo>
                  <a:pt x="7344" y="989"/>
                </a:lnTo>
                <a:cubicBezTo>
                  <a:pt x="7230" y="875"/>
                  <a:pt x="7076" y="817"/>
                  <a:pt x="6923" y="817"/>
                </a:cubicBezTo>
                <a:cubicBezTo>
                  <a:pt x="6793" y="817"/>
                  <a:pt x="6663" y="859"/>
                  <a:pt x="6557" y="944"/>
                </a:cubicBezTo>
                <a:lnTo>
                  <a:pt x="6250" y="1177"/>
                </a:lnTo>
                <a:cubicBezTo>
                  <a:pt x="6047" y="1072"/>
                  <a:pt x="5830" y="982"/>
                  <a:pt x="5605" y="914"/>
                </a:cubicBezTo>
                <a:lnTo>
                  <a:pt x="5560" y="525"/>
                </a:lnTo>
                <a:cubicBezTo>
                  <a:pt x="5523" y="225"/>
                  <a:pt x="5268" y="0"/>
                  <a:pt x="49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subTitle" idx="1"/>
          </p:nvPr>
        </p:nvSpPr>
        <p:spPr>
          <a:xfrm>
            <a:off x="917225" y="1710151"/>
            <a:ext cx="188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2"/>
          </p:nvPr>
        </p:nvSpPr>
        <p:spPr>
          <a:xfrm>
            <a:off x="3630270" y="1710161"/>
            <a:ext cx="188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3"/>
          </p:nvPr>
        </p:nvSpPr>
        <p:spPr>
          <a:xfrm>
            <a:off x="917225" y="3498800"/>
            <a:ext cx="188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"/>
          </p:nvPr>
        </p:nvSpPr>
        <p:spPr>
          <a:xfrm>
            <a:off x="3630270" y="3498800"/>
            <a:ext cx="188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5"/>
          </p:nvPr>
        </p:nvSpPr>
        <p:spPr>
          <a:xfrm>
            <a:off x="6339787" y="1710161"/>
            <a:ext cx="188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6"/>
          </p:nvPr>
        </p:nvSpPr>
        <p:spPr>
          <a:xfrm>
            <a:off x="6339787" y="3498800"/>
            <a:ext cx="188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7"/>
          </p:nvPr>
        </p:nvSpPr>
        <p:spPr>
          <a:xfrm>
            <a:off x="924637" y="1136475"/>
            <a:ext cx="18798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subTitle" idx="8"/>
          </p:nvPr>
        </p:nvSpPr>
        <p:spPr>
          <a:xfrm>
            <a:off x="3633976" y="1136484"/>
            <a:ext cx="18798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5" name="Google Shape;395;p16"/>
          <p:cNvSpPr txBox="1">
            <a:spLocks noGrp="1"/>
          </p:cNvSpPr>
          <p:nvPr>
            <p:ph type="subTitle" idx="9"/>
          </p:nvPr>
        </p:nvSpPr>
        <p:spPr>
          <a:xfrm>
            <a:off x="6343494" y="1136484"/>
            <a:ext cx="18798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3"/>
          </p:nvPr>
        </p:nvSpPr>
        <p:spPr>
          <a:xfrm>
            <a:off x="917225" y="2922000"/>
            <a:ext cx="1887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subTitle" idx="14"/>
          </p:nvPr>
        </p:nvSpPr>
        <p:spPr>
          <a:xfrm>
            <a:off x="3633979" y="2922000"/>
            <a:ext cx="18798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15"/>
          </p:nvPr>
        </p:nvSpPr>
        <p:spPr>
          <a:xfrm>
            <a:off x="6343495" y="2922000"/>
            <a:ext cx="18798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1"/>
          <p:cNvGrpSpPr/>
          <p:nvPr/>
        </p:nvGrpSpPr>
        <p:grpSpPr>
          <a:xfrm rot="-9683456" flipH="1">
            <a:off x="-600287" y="1142461"/>
            <a:ext cx="1638188" cy="2878671"/>
            <a:chOff x="1994900" y="1724600"/>
            <a:chExt cx="742558" cy="1304788"/>
          </a:xfrm>
        </p:grpSpPr>
        <p:sp>
          <p:nvSpPr>
            <p:cNvPr id="541" name="Google Shape;541;p21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 flipH="1">
            <a:off x="8480707" y="1437135"/>
            <a:ext cx="1168860" cy="2053867"/>
            <a:chOff x="1994900" y="1724600"/>
            <a:chExt cx="742558" cy="1304788"/>
          </a:xfrm>
        </p:grpSpPr>
        <p:sp>
          <p:nvSpPr>
            <p:cNvPr id="548" name="Google Shape;548;p21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1"/>
          <p:cNvSpPr/>
          <p:nvPr/>
        </p:nvSpPr>
        <p:spPr>
          <a:xfrm rot="10800000" flipH="1">
            <a:off x="8024275" y="45841"/>
            <a:ext cx="1119713" cy="336867"/>
          </a:xfrm>
          <a:custGeom>
            <a:avLst/>
            <a:gdLst/>
            <a:ahLst/>
            <a:cxnLst/>
            <a:rect l="l" t="t" r="r" b="b"/>
            <a:pathLst>
              <a:path w="24210" h="7284" extrusionOk="0">
                <a:moveTo>
                  <a:pt x="1" y="0"/>
                </a:moveTo>
                <a:lnTo>
                  <a:pt x="1" y="277"/>
                </a:lnTo>
                <a:lnTo>
                  <a:pt x="2241" y="277"/>
                </a:lnTo>
                <a:cubicBezTo>
                  <a:pt x="2496" y="277"/>
                  <a:pt x="2728" y="375"/>
                  <a:pt x="2900" y="555"/>
                </a:cubicBezTo>
                <a:lnTo>
                  <a:pt x="4317" y="1971"/>
                </a:lnTo>
                <a:cubicBezTo>
                  <a:pt x="4549" y="2196"/>
                  <a:pt x="4849" y="2323"/>
                  <a:pt x="5178" y="2323"/>
                </a:cubicBezTo>
                <a:lnTo>
                  <a:pt x="11757" y="2323"/>
                </a:lnTo>
                <a:cubicBezTo>
                  <a:pt x="12012" y="2323"/>
                  <a:pt x="12244" y="2420"/>
                  <a:pt x="12416" y="2593"/>
                </a:cubicBezTo>
                <a:lnTo>
                  <a:pt x="16755" y="6931"/>
                </a:lnTo>
                <a:cubicBezTo>
                  <a:pt x="16979" y="7156"/>
                  <a:pt x="17287" y="7283"/>
                  <a:pt x="17609" y="7283"/>
                </a:cubicBezTo>
                <a:lnTo>
                  <a:pt x="20089" y="7283"/>
                </a:lnTo>
                <a:cubicBezTo>
                  <a:pt x="20763" y="7283"/>
                  <a:pt x="21303" y="6744"/>
                  <a:pt x="21303" y="6077"/>
                </a:cubicBezTo>
                <a:lnTo>
                  <a:pt x="21303" y="4698"/>
                </a:lnTo>
                <a:cubicBezTo>
                  <a:pt x="21303" y="4451"/>
                  <a:pt x="21400" y="4219"/>
                  <a:pt x="21572" y="4039"/>
                </a:cubicBezTo>
                <a:lnTo>
                  <a:pt x="24210" y="1409"/>
                </a:lnTo>
                <a:lnTo>
                  <a:pt x="24015" y="1207"/>
                </a:lnTo>
                <a:lnTo>
                  <a:pt x="21378" y="3844"/>
                </a:lnTo>
                <a:cubicBezTo>
                  <a:pt x="21153" y="4069"/>
                  <a:pt x="21025" y="4376"/>
                  <a:pt x="21025" y="4698"/>
                </a:cubicBezTo>
                <a:lnTo>
                  <a:pt x="21025" y="6077"/>
                </a:lnTo>
                <a:cubicBezTo>
                  <a:pt x="21025" y="6586"/>
                  <a:pt x="20606" y="7006"/>
                  <a:pt x="20089" y="7006"/>
                </a:cubicBezTo>
                <a:lnTo>
                  <a:pt x="17609" y="7006"/>
                </a:lnTo>
                <a:cubicBezTo>
                  <a:pt x="17361" y="7006"/>
                  <a:pt x="17129" y="6909"/>
                  <a:pt x="16949" y="6736"/>
                </a:cubicBezTo>
                <a:lnTo>
                  <a:pt x="12619" y="2398"/>
                </a:lnTo>
                <a:cubicBezTo>
                  <a:pt x="12386" y="2173"/>
                  <a:pt x="12079" y="2046"/>
                  <a:pt x="11757" y="2046"/>
                </a:cubicBezTo>
                <a:lnTo>
                  <a:pt x="5178" y="2046"/>
                </a:lnTo>
                <a:cubicBezTo>
                  <a:pt x="4924" y="2046"/>
                  <a:pt x="4691" y="1948"/>
                  <a:pt x="4519" y="1768"/>
                </a:cubicBezTo>
                <a:lnTo>
                  <a:pt x="3103" y="352"/>
                </a:lnTo>
                <a:cubicBezTo>
                  <a:pt x="2870" y="128"/>
                  <a:pt x="2571" y="0"/>
                  <a:pt x="22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rot="10800000" flipH="1">
            <a:off x="435700" y="4900358"/>
            <a:ext cx="910592" cy="13275"/>
          </a:xfrm>
          <a:custGeom>
            <a:avLst/>
            <a:gdLst/>
            <a:ahLst/>
            <a:cxnLst/>
            <a:rect l="l" t="t" r="r" b="b"/>
            <a:pathLst>
              <a:path w="19070" h="278" extrusionOk="0">
                <a:moveTo>
                  <a:pt x="0" y="1"/>
                </a:moveTo>
                <a:lnTo>
                  <a:pt x="0" y="278"/>
                </a:lnTo>
                <a:lnTo>
                  <a:pt x="19069" y="278"/>
                </a:lnTo>
                <a:lnTo>
                  <a:pt x="190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rot="10800000" flipH="1">
            <a:off x="1126994" y="11"/>
            <a:ext cx="219311" cy="219249"/>
          </a:xfrm>
          <a:custGeom>
            <a:avLst/>
            <a:gdLst/>
            <a:ahLst/>
            <a:cxnLst/>
            <a:rect l="l" t="t" r="r" b="b"/>
            <a:pathLst>
              <a:path w="3508" h="3507" extrusionOk="0">
                <a:moveTo>
                  <a:pt x="1754" y="278"/>
                </a:moveTo>
                <a:cubicBezTo>
                  <a:pt x="2563" y="278"/>
                  <a:pt x="3230" y="944"/>
                  <a:pt x="3230" y="1754"/>
                </a:cubicBezTo>
                <a:cubicBezTo>
                  <a:pt x="3230" y="2570"/>
                  <a:pt x="2563" y="3230"/>
                  <a:pt x="1754" y="3230"/>
                </a:cubicBezTo>
                <a:cubicBezTo>
                  <a:pt x="937" y="3230"/>
                  <a:pt x="278" y="2570"/>
                  <a:pt x="278" y="1754"/>
                </a:cubicBezTo>
                <a:cubicBezTo>
                  <a:pt x="278" y="944"/>
                  <a:pt x="937" y="278"/>
                  <a:pt x="1754" y="278"/>
                </a:cubicBezTo>
                <a:close/>
                <a:moveTo>
                  <a:pt x="1754" y="0"/>
                </a:moveTo>
                <a:cubicBezTo>
                  <a:pt x="787" y="0"/>
                  <a:pt x="1" y="787"/>
                  <a:pt x="1" y="1754"/>
                </a:cubicBezTo>
                <a:cubicBezTo>
                  <a:pt x="1" y="2720"/>
                  <a:pt x="787" y="3507"/>
                  <a:pt x="1754" y="3507"/>
                </a:cubicBezTo>
                <a:cubicBezTo>
                  <a:pt x="2720" y="3507"/>
                  <a:pt x="3507" y="2720"/>
                  <a:pt x="3507" y="1754"/>
                </a:cubicBezTo>
                <a:cubicBezTo>
                  <a:pt x="3507" y="787"/>
                  <a:pt x="2720" y="0"/>
                  <a:pt x="17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rot="10800000" flipH="1">
            <a:off x="2" y="98859"/>
            <a:ext cx="944827" cy="423931"/>
          </a:xfrm>
          <a:custGeom>
            <a:avLst/>
            <a:gdLst/>
            <a:ahLst/>
            <a:cxnLst/>
            <a:rect l="l" t="t" r="r" b="b"/>
            <a:pathLst>
              <a:path w="15113" h="6781" extrusionOk="0">
                <a:moveTo>
                  <a:pt x="0" y="0"/>
                </a:moveTo>
                <a:lnTo>
                  <a:pt x="0" y="277"/>
                </a:lnTo>
                <a:lnTo>
                  <a:pt x="3402" y="277"/>
                </a:lnTo>
                <a:cubicBezTo>
                  <a:pt x="3799" y="277"/>
                  <a:pt x="4114" y="599"/>
                  <a:pt x="4114" y="989"/>
                </a:cubicBezTo>
                <a:lnTo>
                  <a:pt x="4114" y="2135"/>
                </a:lnTo>
                <a:cubicBezTo>
                  <a:pt x="4114" y="2398"/>
                  <a:pt x="4218" y="2645"/>
                  <a:pt x="4406" y="2832"/>
                </a:cubicBezTo>
                <a:lnTo>
                  <a:pt x="8062" y="6489"/>
                </a:lnTo>
                <a:cubicBezTo>
                  <a:pt x="8250" y="6676"/>
                  <a:pt x="8497" y="6781"/>
                  <a:pt x="8767" y="6781"/>
                </a:cubicBezTo>
                <a:lnTo>
                  <a:pt x="15113" y="6781"/>
                </a:lnTo>
                <a:lnTo>
                  <a:pt x="15113" y="6504"/>
                </a:lnTo>
                <a:lnTo>
                  <a:pt x="8767" y="6504"/>
                </a:lnTo>
                <a:cubicBezTo>
                  <a:pt x="8572" y="6504"/>
                  <a:pt x="8392" y="6429"/>
                  <a:pt x="8257" y="6294"/>
                </a:cubicBezTo>
                <a:lnTo>
                  <a:pt x="4601" y="2637"/>
                </a:lnTo>
                <a:cubicBezTo>
                  <a:pt x="4473" y="2503"/>
                  <a:pt x="4391" y="2323"/>
                  <a:pt x="4391" y="2135"/>
                </a:cubicBezTo>
                <a:lnTo>
                  <a:pt x="4391" y="989"/>
                </a:lnTo>
                <a:cubicBezTo>
                  <a:pt x="4391" y="442"/>
                  <a:pt x="3949" y="0"/>
                  <a:pt x="34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21"/>
          <p:cNvGrpSpPr/>
          <p:nvPr/>
        </p:nvGrpSpPr>
        <p:grpSpPr>
          <a:xfrm rot="10800000" flipH="1">
            <a:off x="8659735" y="4261173"/>
            <a:ext cx="1291565" cy="1291624"/>
            <a:chOff x="3734875" y="-378091"/>
            <a:chExt cx="910579" cy="910620"/>
          </a:xfrm>
        </p:grpSpPr>
        <p:sp>
          <p:nvSpPr>
            <p:cNvPr id="559" name="Google Shape;559;p21"/>
            <p:cNvSpPr/>
            <p:nvPr/>
          </p:nvSpPr>
          <p:spPr>
            <a:xfrm>
              <a:off x="3734875" y="-378091"/>
              <a:ext cx="910579" cy="910620"/>
            </a:xfrm>
            <a:custGeom>
              <a:avLst/>
              <a:gdLst/>
              <a:ahLst/>
              <a:cxnLst/>
              <a:rect l="l" t="t" r="r" b="b"/>
              <a:pathLst>
                <a:path w="21992" h="21993" extrusionOk="0">
                  <a:moveTo>
                    <a:pt x="11000" y="1762"/>
                  </a:moveTo>
                  <a:cubicBezTo>
                    <a:pt x="16087" y="1762"/>
                    <a:pt x="20238" y="5905"/>
                    <a:pt x="20238" y="11000"/>
                  </a:cubicBezTo>
                  <a:cubicBezTo>
                    <a:pt x="20238" y="16095"/>
                    <a:pt x="16087" y="20239"/>
                    <a:pt x="11000" y="20239"/>
                  </a:cubicBezTo>
                  <a:cubicBezTo>
                    <a:pt x="5905" y="20239"/>
                    <a:pt x="1754" y="16095"/>
                    <a:pt x="1754" y="11000"/>
                  </a:cubicBezTo>
                  <a:cubicBezTo>
                    <a:pt x="1754" y="5905"/>
                    <a:pt x="5905" y="1762"/>
                    <a:pt x="11000" y="1762"/>
                  </a:cubicBezTo>
                  <a:close/>
                  <a:moveTo>
                    <a:pt x="11000" y="1"/>
                  </a:moveTo>
                  <a:cubicBezTo>
                    <a:pt x="4931" y="1"/>
                    <a:pt x="0" y="4931"/>
                    <a:pt x="0" y="11000"/>
                  </a:cubicBezTo>
                  <a:cubicBezTo>
                    <a:pt x="0" y="17062"/>
                    <a:pt x="4931" y="21992"/>
                    <a:pt x="11000" y="21992"/>
                  </a:cubicBezTo>
                  <a:cubicBezTo>
                    <a:pt x="17061" y="21992"/>
                    <a:pt x="21992" y="17062"/>
                    <a:pt x="21992" y="11000"/>
                  </a:cubicBezTo>
                  <a:cubicBezTo>
                    <a:pt x="21992" y="4931"/>
                    <a:pt x="17061" y="1"/>
                    <a:pt x="11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3878222" y="-234744"/>
              <a:ext cx="623891" cy="623932"/>
            </a:xfrm>
            <a:custGeom>
              <a:avLst/>
              <a:gdLst/>
              <a:ahLst/>
              <a:cxnLst/>
              <a:rect l="l" t="t" r="r" b="b"/>
              <a:pathLst>
                <a:path w="15068" h="15069" extrusionOk="0">
                  <a:moveTo>
                    <a:pt x="7538" y="1177"/>
                  </a:moveTo>
                  <a:cubicBezTo>
                    <a:pt x="11044" y="1177"/>
                    <a:pt x="13899" y="4024"/>
                    <a:pt x="13899" y="7538"/>
                  </a:cubicBezTo>
                  <a:cubicBezTo>
                    <a:pt x="13899" y="11045"/>
                    <a:pt x="11044" y="13900"/>
                    <a:pt x="7538" y="13900"/>
                  </a:cubicBezTo>
                  <a:cubicBezTo>
                    <a:pt x="4024" y="13900"/>
                    <a:pt x="1169" y="11045"/>
                    <a:pt x="1169" y="7538"/>
                  </a:cubicBezTo>
                  <a:cubicBezTo>
                    <a:pt x="1169" y="4024"/>
                    <a:pt x="4024" y="1177"/>
                    <a:pt x="7538" y="1177"/>
                  </a:cubicBezTo>
                  <a:close/>
                  <a:moveTo>
                    <a:pt x="7538" y="1"/>
                  </a:moveTo>
                  <a:cubicBezTo>
                    <a:pt x="3379" y="1"/>
                    <a:pt x="0" y="3380"/>
                    <a:pt x="0" y="7538"/>
                  </a:cubicBezTo>
                  <a:cubicBezTo>
                    <a:pt x="0" y="11689"/>
                    <a:pt x="3379" y="15068"/>
                    <a:pt x="7538" y="15068"/>
                  </a:cubicBezTo>
                  <a:cubicBezTo>
                    <a:pt x="11689" y="15068"/>
                    <a:pt x="15068" y="11689"/>
                    <a:pt x="15068" y="7538"/>
                  </a:cubicBezTo>
                  <a:cubicBezTo>
                    <a:pt x="15068" y="3380"/>
                    <a:pt x="11689" y="1"/>
                    <a:pt x="7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1"/>
          <p:cNvSpPr/>
          <p:nvPr/>
        </p:nvSpPr>
        <p:spPr>
          <a:xfrm rot="10800000" flipH="1">
            <a:off x="3189275" y="323970"/>
            <a:ext cx="336180" cy="28513"/>
          </a:xfrm>
          <a:custGeom>
            <a:avLst/>
            <a:gdLst/>
            <a:ahLst/>
            <a:cxnLst/>
            <a:rect l="l" t="t" r="r" b="b"/>
            <a:pathLst>
              <a:path w="6025" h="511" extrusionOk="0">
                <a:moveTo>
                  <a:pt x="255" y="1"/>
                </a:moveTo>
                <a:cubicBezTo>
                  <a:pt x="113" y="1"/>
                  <a:pt x="1" y="121"/>
                  <a:pt x="1" y="256"/>
                </a:cubicBezTo>
                <a:cubicBezTo>
                  <a:pt x="1" y="398"/>
                  <a:pt x="113" y="510"/>
                  <a:pt x="255" y="510"/>
                </a:cubicBezTo>
                <a:lnTo>
                  <a:pt x="5770" y="510"/>
                </a:lnTo>
                <a:cubicBezTo>
                  <a:pt x="5905" y="510"/>
                  <a:pt x="6025" y="398"/>
                  <a:pt x="6025" y="256"/>
                </a:cubicBezTo>
                <a:cubicBezTo>
                  <a:pt x="6025" y="121"/>
                  <a:pt x="5905" y="1"/>
                  <a:pt x="5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rot="10800000" flipH="1">
            <a:off x="3357334" y="190616"/>
            <a:ext cx="742553" cy="47316"/>
          </a:xfrm>
          <a:custGeom>
            <a:avLst/>
            <a:gdLst/>
            <a:ahLst/>
            <a:cxnLst/>
            <a:rect l="l" t="t" r="r" b="b"/>
            <a:pathLst>
              <a:path w="13308" h="848" extrusionOk="0">
                <a:moveTo>
                  <a:pt x="420" y="1"/>
                </a:moveTo>
                <a:cubicBezTo>
                  <a:pt x="188" y="1"/>
                  <a:pt x="1" y="188"/>
                  <a:pt x="1" y="428"/>
                </a:cubicBezTo>
                <a:cubicBezTo>
                  <a:pt x="1" y="660"/>
                  <a:pt x="188" y="848"/>
                  <a:pt x="420" y="848"/>
                </a:cubicBezTo>
                <a:lnTo>
                  <a:pt x="12888" y="848"/>
                </a:lnTo>
                <a:cubicBezTo>
                  <a:pt x="13120" y="848"/>
                  <a:pt x="13308" y="660"/>
                  <a:pt x="13308" y="428"/>
                </a:cubicBezTo>
                <a:cubicBezTo>
                  <a:pt x="13308" y="188"/>
                  <a:pt x="13120" y="1"/>
                  <a:pt x="128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21"/>
          <p:cNvGrpSpPr/>
          <p:nvPr/>
        </p:nvGrpSpPr>
        <p:grpSpPr>
          <a:xfrm rot="-4037411" flipH="1">
            <a:off x="3756712" y="4498923"/>
            <a:ext cx="793213" cy="1393797"/>
            <a:chOff x="1994900" y="1724600"/>
            <a:chExt cx="742558" cy="1304788"/>
          </a:xfrm>
        </p:grpSpPr>
        <p:sp>
          <p:nvSpPr>
            <p:cNvPr id="564" name="Google Shape;564;p21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21"/>
          <p:cNvSpPr/>
          <p:nvPr/>
        </p:nvSpPr>
        <p:spPr>
          <a:xfrm rot="10800000" flipH="1">
            <a:off x="6015550" y="-266969"/>
            <a:ext cx="599981" cy="590951"/>
          </a:xfrm>
          <a:custGeom>
            <a:avLst/>
            <a:gdLst/>
            <a:ahLst/>
            <a:cxnLst/>
            <a:rect l="l" t="t" r="r" b="b"/>
            <a:pathLst>
              <a:path w="8970" h="8835" extrusionOk="0">
                <a:moveTo>
                  <a:pt x="4429" y="2960"/>
                </a:moveTo>
                <a:cubicBezTo>
                  <a:pt x="5171" y="2960"/>
                  <a:pt x="5778" y="3552"/>
                  <a:pt x="5778" y="4286"/>
                </a:cubicBezTo>
                <a:cubicBezTo>
                  <a:pt x="5778" y="5013"/>
                  <a:pt x="5171" y="5605"/>
                  <a:pt x="4429" y="5605"/>
                </a:cubicBezTo>
                <a:cubicBezTo>
                  <a:pt x="3687" y="5605"/>
                  <a:pt x="3088" y="5013"/>
                  <a:pt x="3088" y="4286"/>
                </a:cubicBezTo>
                <a:cubicBezTo>
                  <a:pt x="3088" y="3552"/>
                  <a:pt x="3687" y="2960"/>
                  <a:pt x="4429" y="2960"/>
                </a:cubicBezTo>
                <a:close/>
                <a:moveTo>
                  <a:pt x="4429" y="2555"/>
                </a:moveTo>
                <a:cubicBezTo>
                  <a:pt x="3470" y="2555"/>
                  <a:pt x="2683" y="3334"/>
                  <a:pt x="2683" y="4286"/>
                </a:cubicBezTo>
                <a:cubicBezTo>
                  <a:pt x="2683" y="5238"/>
                  <a:pt x="3470" y="6009"/>
                  <a:pt x="4429" y="6009"/>
                </a:cubicBezTo>
                <a:cubicBezTo>
                  <a:pt x="5396" y="6009"/>
                  <a:pt x="6182" y="5238"/>
                  <a:pt x="6182" y="4286"/>
                </a:cubicBezTo>
                <a:cubicBezTo>
                  <a:pt x="6182" y="3334"/>
                  <a:pt x="5396" y="2555"/>
                  <a:pt x="4429" y="2555"/>
                </a:cubicBezTo>
                <a:close/>
                <a:moveTo>
                  <a:pt x="4961" y="405"/>
                </a:moveTo>
                <a:cubicBezTo>
                  <a:pt x="5058" y="405"/>
                  <a:pt x="5148" y="480"/>
                  <a:pt x="5156" y="577"/>
                </a:cubicBezTo>
                <a:lnTo>
                  <a:pt x="5216" y="1094"/>
                </a:lnTo>
                <a:cubicBezTo>
                  <a:pt x="5231" y="1177"/>
                  <a:pt x="5283" y="1244"/>
                  <a:pt x="5366" y="1266"/>
                </a:cubicBezTo>
                <a:cubicBezTo>
                  <a:pt x="5650" y="1341"/>
                  <a:pt x="5920" y="1454"/>
                  <a:pt x="6167" y="1596"/>
                </a:cubicBezTo>
                <a:cubicBezTo>
                  <a:pt x="6202" y="1613"/>
                  <a:pt x="6239" y="1623"/>
                  <a:pt x="6275" y="1623"/>
                </a:cubicBezTo>
                <a:cubicBezTo>
                  <a:pt x="6318" y="1623"/>
                  <a:pt x="6360" y="1610"/>
                  <a:pt x="6392" y="1581"/>
                </a:cubicBezTo>
                <a:lnTo>
                  <a:pt x="6804" y="1259"/>
                </a:lnTo>
                <a:cubicBezTo>
                  <a:pt x="6838" y="1232"/>
                  <a:pt x="6880" y="1218"/>
                  <a:pt x="6922" y="1218"/>
                </a:cubicBezTo>
                <a:cubicBezTo>
                  <a:pt x="6972" y="1218"/>
                  <a:pt x="7022" y="1237"/>
                  <a:pt x="7059" y="1274"/>
                </a:cubicBezTo>
                <a:lnTo>
                  <a:pt x="7711" y="1918"/>
                </a:lnTo>
                <a:cubicBezTo>
                  <a:pt x="7778" y="1978"/>
                  <a:pt x="7786" y="2083"/>
                  <a:pt x="7726" y="2158"/>
                </a:cubicBezTo>
                <a:lnTo>
                  <a:pt x="7389" y="2570"/>
                </a:lnTo>
                <a:cubicBezTo>
                  <a:pt x="7344" y="2638"/>
                  <a:pt x="7336" y="2728"/>
                  <a:pt x="7374" y="2802"/>
                </a:cubicBezTo>
                <a:cubicBezTo>
                  <a:pt x="7509" y="3042"/>
                  <a:pt x="7613" y="3290"/>
                  <a:pt x="7681" y="3552"/>
                </a:cubicBezTo>
                <a:cubicBezTo>
                  <a:pt x="7703" y="3627"/>
                  <a:pt x="7771" y="3687"/>
                  <a:pt x="7853" y="3694"/>
                </a:cubicBezTo>
                <a:lnTo>
                  <a:pt x="8393" y="3762"/>
                </a:lnTo>
                <a:cubicBezTo>
                  <a:pt x="8498" y="3769"/>
                  <a:pt x="8565" y="3851"/>
                  <a:pt x="8565" y="3949"/>
                </a:cubicBezTo>
                <a:lnTo>
                  <a:pt x="8565" y="4848"/>
                </a:lnTo>
                <a:cubicBezTo>
                  <a:pt x="8565" y="4945"/>
                  <a:pt x="8498" y="5020"/>
                  <a:pt x="8393" y="5035"/>
                </a:cubicBezTo>
                <a:lnTo>
                  <a:pt x="7846" y="5095"/>
                </a:lnTo>
                <a:cubicBezTo>
                  <a:pt x="7763" y="5103"/>
                  <a:pt x="7696" y="5163"/>
                  <a:pt x="7673" y="5245"/>
                </a:cubicBezTo>
                <a:cubicBezTo>
                  <a:pt x="7606" y="5507"/>
                  <a:pt x="7494" y="5755"/>
                  <a:pt x="7351" y="6002"/>
                </a:cubicBezTo>
                <a:cubicBezTo>
                  <a:pt x="7314" y="6069"/>
                  <a:pt x="7321" y="6167"/>
                  <a:pt x="7374" y="6227"/>
                </a:cubicBezTo>
                <a:lnTo>
                  <a:pt x="7726" y="6669"/>
                </a:lnTo>
                <a:cubicBezTo>
                  <a:pt x="7786" y="6744"/>
                  <a:pt x="7778" y="6856"/>
                  <a:pt x="7711" y="6923"/>
                </a:cubicBezTo>
                <a:lnTo>
                  <a:pt x="7059" y="7560"/>
                </a:lnTo>
                <a:cubicBezTo>
                  <a:pt x="7022" y="7597"/>
                  <a:pt x="6972" y="7616"/>
                  <a:pt x="6922" y="7616"/>
                </a:cubicBezTo>
                <a:cubicBezTo>
                  <a:pt x="6880" y="7616"/>
                  <a:pt x="6838" y="7603"/>
                  <a:pt x="6804" y="7575"/>
                </a:cubicBezTo>
                <a:lnTo>
                  <a:pt x="6347" y="7216"/>
                </a:lnTo>
                <a:cubicBezTo>
                  <a:pt x="6309" y="7190"/>
                  <a:pt x="6263" y="7177"/>
                  <a:pt x="6219" y="7177"/>
                </a:cubicBezTo>
                <a:cubicBezTo>
                  <a:pt x="6185" y="7177"/>
                  <a:pt x="6151" y="7185"/>
                  <a:pt x="6122" y="7201"/>
                </a:cubicBezTo>
                <a:cubicBezTo>
                  <a:pt x="5875" y="7336"/>
                  <a:pt x="5613" y="7440"/>
                  <a:pt x="5336" y="7508"/>
                </a:cubicBezTo>
                <a:cubicBezTo>
                  <a:pt x="5253" y="7530"/>
                  <a:pt x="5193" y="7598"/>
                  <a:pt x="5186" y="7680"/>
                </a:cubicBezTo>
                <a:lnTo>
                  <a:pt x="5118" y="8265"/>
                </a:lnTo>
                <a:cubicBezTo>
                  <a:pt x="5111" y="8355"/>
                  <a:pt x="5028" y="8430"/>
                  <a:pt x="4924" y="8430"/>
                </a:cubicBezTo>
                <a:lnTo>
                  <a:pt x="4009" y="8430"/>
                </a:lnTo>
                <a:cubicBezTo>
                  <a:pt x="3912" y="8430"/>
                  <a:pt x="3822" y="8355"/>
                  <a:pt x="3815" y="8257"/>
                </a:cubicBezTo>
                <a:lnTo>
                  <a:pt x="3747" y="7665"/>
                </a:lnTo>
                <a:cubicBezTo>
                  <a:pt x="3732" y="7583"/>
                  <a:pt x="3680" y="7515"/>
                  <a:pt x="3597" y="7493"/>
                </a:cubicBezTo>
                <a:cubicBezTo>
                  <a:pt x="3343" y="7418"/>
                  <a:pt x="3095" y="7313"/>
                  <a:pt x="2863" y="7186"/>
                </a:cubicBezTo>
                <a:cubicBezTo>
                  <a:pt x="2833" y="7171"/>
                  <a:pt x="2803" y="7163"/>
                  <a:pt x="2766" y="7163"/>
                </a:cubicBezTo>
                <a:cubicBezTo>
                  <a:pt x="2721" y="7163"/>
                  <a:pt x="2676" y="7178"/>
                  <a:pt x="2638" y="7201"/>
                </a:cubicBezTo>
                <a:lnTo>
                  <a:pt x="2166" y="7575"/>
                </a:lnTo>
                <a:cubicBezTo>
                  <a:pt x="2132" y="7603"/>
                  <a:pt x="2090" y="7616"/>
                  <a:pt x="2048" y="7616"/>
                </a:cubicBezTo>
                <a:cubicBezTo>
                  <a:pt x="1998" y="7616"/>
                  <a:pt x="1948" y="7597"/>
                  <a:pt x="1911" y="7560"/>
                </a:cubicBezTo>
                <a:lnTo>
                  <a:pt x="1260" y="6916"/>
                </a:lnTo>
                <a:cubicBezTo>
                  <a:pt x="1192" y="6849"/>
                  <a:pt x="1185" y="6744"/>
                  <a:pt x="1245" y="6676"/>
                </a:cubicBezTo>
                <a:lnTo>
                  <a:pt x="1619" y="6204"/>
                </a:lnTo>
                <a:cubicBezTo>
                  <a:pt x="1672" y="6137"/>
                  <a:pt x="1679" y="6047"/>
                  <a:pt x="1642" y="5979"/>
                </a:cubicBezTo>
                <a:cubicBezTo>
                  <a:pt x="1514" y="5762"/>
                  <a:pt x="1417" y="5530"/>
                  <a:pt x="1342" y="5283"/>
                </a:cubicBezTo>
                <a:cubicBezTo>
                  <a:pt x="1320" y="5208"/>
                  <a:pt x="1252" y="5148"/>
                  <a:pt x="1170" y="5140"/>
                </a:cubicBezTo>
                <a:lnTo>
                  <a:pt x="578" y="5073"/>
                </a:lnTo>
                <a:cubicBezTo>
                  <a:pt x="473" y="5058"/>
                  <a:pt x="405" y="4983"/>
                  <a:pt x="405" y="4885"/>
                </a:cubicBezTo>
                <a:lnTo>
                  <a:pt x="405" y="3986"/>
                </a:lnTo>
                <a:cubicBezTo>
                  <a:pt x="405" y="3889"/>
                  <a:pt x="473" y="3807"/>
                  <a:pt x="570" y="3799"/>
                </a:cubicBezTo>
                <a:lnTo>
                  <a:pt x="1140" y="3732"/>
                </a:lnTo>
                <a:cubicBezTo>
                  <a:pt x="1222" y="3724"/>
                  <a:pt x="1297" y="3664"/>
                  <a:pt x="1312" y="3582"/>
                </a:cubicBezTo>
                <a:cubicBezTo>
                  <a:pt x="1379" y="3319"/>
                  <a:pt x="1484" y="3065"/>
                  <a:pt x="1619" y="2825"/>
                </a:cubicBezTo>
                <a:cubicBezTo>
                  <a:pt x="1657" y="2758"/>
                  <a:pt x="1649" y="2668"/>
                  <a:pt x="1597" y="2600"/>
                </a:cubicBezTo>
                <a:lnTo>
                  <a:pt x="1245" y="2158"/>
                </a:lnTo>
                <a:cubicBezTo>
                  <a:pt x="1185" y="2091"/>
                  <a:pt x="1192" y="1978"/>
                  <a:pt x="1260" y="1911"/>
                </a:cubicBezTo>
                <a:lnTo>
                  <a:pt x="1911" y="1274"/>
                </a:lnTo>
                <a:cubicBezTo>
                  <a:pt x="1948" y="1237"/>
                  <a:pt x="1998" y="1218"/>
                  <a:pt x="2048" y="1218"/>
                </a:cubicBezTo>
                <a:cubicBezTo>
                  <a:pt x="2090" y="1218"/>
                  <a:pt x="2132" y="1232"/>
                  <a:pt x="2166" y="1259"/>
                </a:cubicBezTo>
                <a:lnTo>
                  <a:pt x="2593" y="1589"/>
                </a:lnTo>
                <a:cubicBezTo>
                  <a:pt x="2631" y="1618"/>
                  <a:pt x="2675" y="1633"/>
                  <a:pt x="2719" y="1633"/>
                </a:cubicBezTo>
                <a:cubicBezTo>
                  <a:pt x="2754" y="1633"/>
                  <a:pt x="2788" y="1624"/>
                  <a:pt x="2818" y="1604"/>
                </a:cubicBezTo>
                <a:cubicBezTo>
                  <a:pt x="3073" y="1454"/>
                  <a:pt x="3350" y="1341"/>
                  <a:pt x="3642" y="1266"/>
                </a:cubicBezTo>
                <a:cubicBezTo>
                  <a:pt x="3725" y="1244"/>
                  <a:pt x="3777" y="1177"/>
                  <a:pt x="3792" y="1094"/>
                </a:cubicBezTo>
                <a:lnTo>
                  <a:pt x="3852" y="577"/>
                </a:lnTo>
                <a:cubicBezTo>
                  <a:pt x="3860" y="480"/>
                  <a:pt x="3949" y="405"/>
                  <a:pt x="4047" y="405"/>
                </a:cubicBezTo>
                <a:close/>
                <a:moveTo>
                  <a:pt x="4047" y="0"/>
                </a:moveTo>
                <a:cubicBezTo>
                  <a:pt x="3740" y="0"/>
                  <a:pt x="3485" y="225"/>
                  <a:pt x="3447" y="525"/>
                </a:cubicBezTo>
                <a:lnTo>
                  <a:pt x="3402" y="914"/>
                </a:lnTo>
                <a:cubicBezTo>
                  <a:pt x="3170" y="982"/>
                  <a:pt x="2945" y="1079"/>
                  <a:pt x="2736" y="1192"/>
                </a:cubicBezTo>
                <a:lnTo>
                  <a:pt x="2413" y="944"/>
                </a:lnTo>
                <a:cubicBezTo>
                  <a:pt x="2306" y="858"/>
                  <a:pt x="2177" y="816"/>
                  <a:pt x="2047" y="816"/>
                </a:cubicBezTo>
                <a:cubicBezTo>
                  <a:pt x="1895" y="816"/>
                  <a:pt x="1744" y="873"/>
                  <a:pt x="1627" y="982"/>
                </a:cubicBezTo>
                <a:lnTo>
                  <a:pt x="975" y="1626"/>
                </a:lnTo>
                <a:cubicBezTo>
                  <a:pt x="758" y="1836"/>
                  <a:pt x="743" y="2181"/>
                  <a:pt x="930" y="2413"/>
                </a:cubicBezTo>
                <a:lnTo>
                  <a:pt x="1200" y="2750"/>
                </a:lnTo>
                <a:cubicBezTo>
                  <a:pt x="1102" y="2945"/>
                  <a:pt x="1020" y="3140"/>
                  <a:pt x="960" y="3349"/>
                </a:cubicBezTo>
                <a:lnTo>
                  <a:pt x="525" y="3394"/>
                </a:lnTo>
                <a:cubicBezTo>
                  <a:pt x="226" y="3432"/>
                  <a:pt x="1" y="3679"/>
                  <a:pt x="1" y="3986"/>
                </a:cubicBezTo>
                <a:lnTo>
                  <a:pt x="1" y="4885"/>
                </a:lnTo>
                <a:cubicBezTo>
                  <a:pt x="1" y="5185"/>
                  <a:pt x="226" y="5440"/>
                  <a:pt x="525" y="5477"/>
                </a:cubicBezTo>
                <a:lnTo>
                  <a:pt x="997" y="5530"/>
                </a:lnTo>
                <a:cubicBezTo>
                  <a:pt x="1057" y="5710"/>
                  <a:pt x="1132" y="5889"/>
                  <a:pt x="1222" y="6054"/>
                </a:cubicBezTo>
                <a:lnTo>
                  <a:pt x="930" y="6421"/>
                </a:lnTo>
                <a:cubicBezTo>
                  <a:pt x="743" y="6654"/>
                  <a:pt x="758" y="6991"/>
                  <a:pt x="975" y="7201"/>
                </a:cubicBezTo>
                <a:lnTo>
                  <a:pt x="1627" y="7845"/>
                </a:lnTo>
                <a:cubicBezTo>
                  <a:pt x="1740" y="7959"/>
                  <a:pt x="1894" y="8018"/>
                  <a:pt x="2048" y="8018"/>
                </a:cubicBezTo>
                <a:cubicBezTo>
                  <a:pt x="2177" y="8018"/>
                  <a:pt x="2307" y="7976"/>
                  <a:pt x="2413" y="7890"/>
                </a:cubicBezTo>
                <a:lnTo>
                  <a:pt x="2788" y="7605"/>
                </a:lnTo>
                <a:cubicBezTo>
                  <a:pt x="2968" y="7695"/>
                  <a:pt x="3163" y="7778"/>
                  <a:pt x="3358" y="7838"/>
                </a:cubicBezTo>
                <a:lnTo>
                  <a:pt x="3410" y="8310"/>
                </a:lnTo>
                <a:cubicBezTo>
                  <a:pt x="3447" y="8609"/>
                  <a:pt x="3702" y="8834"/>
                  <a:pt x="4009" y="8834"/>
                </a:cubicBezTo>
                <a:lnTo>
                  <a:pt x="4924" y="8834"/>
                </a:lnTo>
                <a:cubicBezTo>
                  <a:pt x="5231" y="8834"/>
                  <a:pt x="5485" y="8609"/>
                  <a:pt x="5523" y="8310"/>
                </a:cubicBezTo>
                <a:lnTo>
                  <a:pt x="5575" y="7868"/>
                </a:lnTo>
                <a:cubicBezTo>
                  <a:pt x="5785" y="7800"/>
                  <a:pt x="5995" y="7718"/>
                  <a:pt x="6197" y="7613"/>
                </a:cubicBezTo>
                <a:lnTo>
                  <a:pt x="6557" y="7890"/>
                </a:lnTo>
                <a:cubicBezTo>
                  <a:pt x="6664" y="7977"/>
                  <a:pt x="6794" y="8018"/>
                  <a:pt x="6924" y="8018"/>
                </a:cubicBezTo>
                <a:cubicBezTo>
                  <a:pt x="7075" y="8018"/>
                  <a:pt x="7227" y="7962"/>
                  <a:pt x="7344" y="7853"/>
                </a:cubicBezTo>
                <a:lnTo>
                  <a:pt x="7996" y="7208"/>
                </a:lnTo>
                <a:cubicBezTo>
                  <a:pt x="8213" y="6998"/>
                  <a:pt x="8228" y="6654"/>
                  <a:pt x="8040" y="6421"/>
                </a:cubicBezTo>
                <a:lnTo>
                  <a:pt x="7771" y="6084"/>
                </a:lnTo>
                <a:cubicBezTo>
                  <a:pt x="7876" y="5889"/>
                  <a:pt x="7958" y="5687"/>
                  <a:pt x="8026" y="5485"/>
                </a:cubicBezTo>
                <a:lnTo>
                  <a:pt x="8445" y="5432"/>
                </a:lnTo>
                <a:cubicBezTo>
                  <a:pt x="8745" y="5402"/>
                  <a:pt x="8970" y="5148"/>
                  <a:pt x="8970" y="4848"/>
                </a:cubicBezTo>
                <a:lnTo>
                  <a:pt x="8970" y="3949"/>
                </a:lnTo>
                <a:cubicBezTo>
                  <a:pt x="8970" y="3649"/>
                  <a:pt x="8745" y="3394"/>
                  <a:pt x="8445" y="3357"/>
                </a:cubicBezTo>
                <a:lnTo>
                  <a:pt x="8033" y="3312"/>
                </a:lnTo>
                <a:cubicBezTo>
                  <a:pt x="7973" y="3110"/>
                  <a:pt x="7891" y="2915"/>
                  <a:pt x="7793" y="2720"/>
                </a:cubicBezTo>
                <a:lnTo>
                  <a:pt x="8040" y="2413"/>
                </a:lnTo>
                <a:cubicBezTo>
                  <a:pt x="8228" y="2173"/>
                  <a:pt x="8213" y="1843"/>
                  <a:pt x="7996" y="1626"/>
                </a:cubicBezTo>
                <a:lnTo>
                  <a:pt x="7344" y="989"/>
                </a:lnTo>
                <a:cubicBezTo>
                  <a:pt x="7230" y="875"/>
                  <a:pt x="7076" y="817"/>
                  <a:pt x="6923" y="817"/>
                </a:cubicBezTo>
                <a:cubicBezTo>
                  <a:pt x="6793" y="817"/>
                  <a:pt x="6663" y="859"/>
                  <a:pt x="6557" y="944"/>
                </a:cubicBezTo>
                <a:lnTo>
                  <a:pt x="6250" y="1177"/>
                </a:lnTo>
                <a:cubicBezTo>
                  <a:pt x="6047" y="1072"/>
                  <a:pt x="5830" y="982"/>
                  <a:pt x="5605" y="914"/>
                </a:cubicBezTo>
                <a:lnTo>
                  <a:pt x="5560" y="525"/>
                </a:lnTo>
                <a:cubicBezTo>
                  <a:pt x="5523" y="225"/>
                  <a:pt x="5268" y="0"/>
                  <a:pt x="49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 rot="10800000" flipH="1">
            <a:off x="4572012" y="4900356"/>
            <a:ext cx="599981" cy="590951"/>
          </a:xfrm>
          <a:custGeom>
            <a:avLst/>
            <a:gdLst/>
            <a:ahLst/>
            <a:cxnLst/>
            <a:rect l="l" t="t" r="r" b="b"/>
            <a:pathLst>
              <a:path w="8970" h="8835" extrusionOk="0">
                <a:moveTo>
                  <a:pt x="4429" y="2960"/>
                </a:moveTo>
                <a:cubicBezTo>
                  <a:pt x="5171" y="2960"/>
                  <a:pt x="5778" y="3552"/>
                  <a:pt x="5778" y="4286"/>
                </a:cubicBezTo>
                <a:cubicBezTo>
                  <a:pt x="5778" y="5013"/>
                  <a:pt x="5171" y="5605"/>
                  <a:pt x="4429" y="5605"/>
                </a:cubicBezTo>
                <a:cubicBezTo>
                  <a:pt x="3687" y="5605"/>
                  <a:pt x="3088" y="5013"/>
                  <a:pt x="3088" y="4286"/>
                </a:cubicBezTo>
                <a:cubicBezTo>
                  <a:pt x="3088" y="3552"/>
                  <a:pt x="3687" y="2960"/>
                  <a:pt x="4429" y="2960"/>
                </a:cubicBezTo>
                <a:close/>
                <a:moveTo>
                  <a:pt x="4429" y="2555"/>
                </a:moveTo>
                <a:cubicBezTo>
                  <a:pt x="3470" y="2555"/>
                  <a:pt x="2683" y="3334"/>
                  <a:pt x="2683" y="4286"/>
                </a:cubicBezTo>
                <a:cubicBezTo>
                  <a:pt x="2683" y="5238"/>
                  <a:pt x="3470" y="6009"/>
                  <a:pt x="4429" y="6009"/>
                </a:cubicBezTo>
                <a:cubicBezTo>
                  <a:pt x="5396" y="6009"/>
                  <a:pt x="6182" y="5238"/>
                  <a:pt x="6182" y="4286"/>
                </a:cubicBezTo>
                <a:cubicBezTo>
                  <a:pt x="6182" y="3334"/>
                  <a:pt x="5396" y="2555"/>
                  <a:pt x="4429" y="2555"/>
                </a:cubicBezTo>
                <a:close/>
                <a:moveTo>
                  <a:pt x="4961" y="405"/>
                </a:moveTo>
                <a:cubicBezTo>
                  <a:pt x="5058" y="405"/>
                  <a:pt x="5148" y="480"/>
                  <a:pt x="5156" y="577"/>
                </a:cubicBezTo>
                <a:lnTo>
                  <a:pt x="5216" y="1094"/>
                </a:lnTo>
                <a:cubicBezTo>
                  <a:pt x="5231" y="1177"/>
                  <a:pt x="5283" y="1244"/>
                  <a:pt x="5366" y="1266"/>
                </a:cubicBezTo>
                <a:cubicBezTo>
                  <a:pt x="5650" y="1341"/>
                  <a:pt x="5920" y="1454"/>
                  <a:pt x="6167" y="1596"/>
                </a:cubicBezTo>
                <a:cubicBezTo>
                  <a:pt x="6202" y="1613"/>
                  <a:pt x="6239" y="1623"/>
                  <a:pt x="6275" y="1623"/>
                </a:cubicBezTo>
                <a:cubicBezTo>
                  <a:pt x="6318" y="1623"/>
                  <a:pt x="6360" y="1610"/>
                  <a:pt x="6392" y="1581"/>
                </a:cubicBezTo>
                <a:lnTo>
                  <a:pt x="6804" y="1259"/>
                </a:lnTo>
                <a:cubicBezTo>
                  <a:pt x="6838" y="1232"/>
                  <a:pt x="6880" y="1218"/>
                  <a:pt x="6922" y="1218"/>
                </a:cubicBezTo>
                <a:cubicBezTo>
                  <a:pt x="6972" y="1218"/>
                  <a:pt x="7022" y="1237"/>
                  <a:pt x="7059" y="1274"/>
                </a:cubicBezTo>
                <a:lnTo>
                  <a:pt x="7711" y="1918"/>
                </a:lnTo>
                <a:cubicBezTo>
                  <a:pt x="7778" y="1978"/>
                  <a:pt x="7786" y="2083"/>
                  <a:pt x="7726" y="2158"/>
                </a:cubicBezTo>
                <a:lnTo>
                  <a:pt x="7389" y="2570"/>
                </a:lnTo>
                <a:cubicBezTo>
                  <a:pt x="7344" y="2638"/>
                  <a:pt x="7336" y="2728"/>
                  <a:pt x="7374" y="2802"/>
                </a:cubicBezTo>
                <a:cubicBezTo>
                  <a:pt x="7509" y="3042"/>
                  <a:pt x="7613" y="3290"/>
                  <a:pt x="7681" y="3552"/>
                </a:cubicBezTo>
                <a:cubicBezTo>
                  <a:pt x="7703" y="3627"/>
                  <a:pt x="7771" y="3687"/>
                  <a:pt x="7853" y="3694"/>
                </a:cubicBezTo>
                <a:lnTo>
                  <a:pt x="8393" y="3762"/>
                </a:lnTo>
                <a:cubicBezTo>
                  <a:pt x="8498" y="3769"/>
                  <a:pt x="8565" y="3851"/>
                  <a:pt x="8565" y="3949"/>
                </a:cubicBezTo>
                <a:lnTo>
                  <a:pt x="8565" y="4848"/>
                </a:lnTo>
                <a:cubicBezTo>
                  <a:pt x="8565" y="4945"/>
                  <a:pt x="8498" y="5020"/>
                  <a:pt x="8393" y="5035"/>
                </a:cubicBezTo>
                <a:lnTo>
                  <a:pt x="7846" y="5095"/>
                </a:lnTo>
                <a:cubicBezTo>
                  <a:pt x="7763" y="5103"/>
                  <a:pt x="7696" y="5163"/>
                  <a:pt x="7673" y="5245"/>
                </a:cubicBezTo>
                <a:cubicBezTo>
                  <a:pt x="7606" y="5507"/>
                  <a:pt x="7494" y="5755"/>
                  <a:pt x="7351" y="6002"/>
                </a:cubicBezTo>
                <a:cubicBezTo>
                  <a:pt x="7314" y="6069"/>
                  <a:pt x="7321" y="6167"/>
                  <a:pt x="7374" y="6227"/>
                </a:cubicBezTo>
                <a:lnTo>
                  <a:pt x="7726" y="6669"/>
                </a:lnTo>
                <a:cubicBezTo>
                  <a:pt x="7786" y="6744"/>
                  <a:pt x="7778" y="6856"/>
                  <a:pt x="7711" y="6923"/>
                </a:cubicBezTo>
                <a:lnTo>
                  <a:pt x="7059" y="7560"/>
                </a:lnTo>
                <a:cubicBezTo>
                  <a:pt x="7022" y="7597"/>
                  <a:pt x="6972" y="7616"/>
                  <a:pt x="6922" y="7616"/>
                </a:cubicBezTo>
                <a:cubicBezTo>
                  <a:pt x="6880" y="7616"/>
                  <a:pt x="6838" y="7603"/>
                  <a:pt x="6804" y="7575"/>
                </a:cubicBezTo>
                <a:lnTo>
                  <a:pt x="6347" y="7216"/>
                </a:lnTo>
                <a:cubicBezTo>
                  <a:pt x="6309" y="7190"/>
                  <a:pt x="6263" y="7177"/>
                  <a:pt x="6219" y="7177"/>
                </a:cubicBezTo>
                <a:cubicBezTo>
                  <a:pt x="6185" y="7177"/>
                  <a:pt x="6151" y="7185"/>
                  <a:pt x="6122" y="7201"/>
                </a:cubicBezTo>
                <a:cubicBezTo>
                  <a:pt x="5875" y="7336"/>
                  <a:pt x="5613" y="7440"/>
                  <a:pt x="5336" y="7508"/>
                </a:cubicBezTo>
                <a:cubicBezTo>
                  <a:pt x="5253" y="7530"/>
                  <a:pt x="5193" y="7598"/>
                  <a:pt x="5186" y="7680"/>
                </a:cubicBezTo>
                <a:lnTo>
                  <a:pt x="5118" y="8265"/>
                </a:lnTo>
                <a:cubicBezTo>
                  <a:pt x="5111" y="8355"/>
                  <a:pt x="5028" y="8430"/>
                  <a:pt x="4924" y="8430"/>
                </a:cubicBezTo>
                <a:lnTo>
                  <a:pt x="4009" y="8430"/>
                </a:lnTo>
                <a:cubicBezTo>
                  <a:pt x="3912" y="8430"/>
                  <a:pt x="3822" y="8355"/>
                  <a:pt x="3815" y="8257"/>
                </a:cubicBezTo>
                <a:lnTo>
                  <a:pt x="3747" y="7665"/>
                </a:lnTo>
                <a:cubicBezTo>
                  <a:pt x="3732" y="7583"/>
                  <a:pt x="3680" y="7515"/>
                  <a:pt x="3597" y="7493"/>
                </a:cubicBezTo>
                <a:cubicBezTo>
                  <a:pt x="3343" y="7418"/>
                  <a:pt x="3095" y="7313"/>
                  <a:pt x="2863" y="7186"/>
                </a:cubicBezTo>
                <a:cubicBezTo>
                  <a:pt x="2833" y="7171"/>
                  <a:pt x="2803" y="7163"/>
                  <a:pt x="2766" y="7163"/>
                </a:cubicBezTo>
                <a:cubicBezTo>
                  <a:pt x="2721" y="7163"/>
                  <a:pt x="2676" y="7178"/>
                  <a:pt x="2638" y="7201"/>
                </a:cubicBezTo>
                <a:lnTo>
                  <a:pt x="2166" y="7575"/>
                </a:lnTo>
                <a:cubicBezTo>
                  <a:pt x="2132" y="7603"/>
                  <a:pt x="2090" y="7616"/>
                  <a:pt x="2048" y="7616"/>
                </a:cubicBezTo>
                <a:cubicBezTo>
                  <a:pt x="1998" y="7616"/>
                  <a:pt x="1948" y="7597"/>
                  <a:pt x="1911" y="7560"/>
                </a:cubicBezTo>
                <a:lnTo>
                  <a:pt x="1260" y="6916"/>
                </a:lnTo>
                <a:cubicBezTo>
                  <a:pt x="1192" y="6849"/>
                  <a:pt x="1185" y="6744"/>
                  <a:pt x="1245" y="6676"/>
                </a:cubicBezTo>
                <a:lnTo>
                  <a:pt x="1619" y="6204"/>
                </a:lnTo>
                <a:cubicBezTo>
                  <a:pt x="1672" y="6137"/>
                  <a:pt x="1679" y="6047"/>
                  <a:pt x="1642" y="5979"/>
                </a:cubicBezTo>
                <a:cubicBezTo>
                  <a:pt x="1514" y="5762"/>
                  <a:pt x="1417" y="5530"/>
                  <a:pt x="1342" y="5283"/>
                </a:cubicBezTo>
                <a:cubicBezTo>
                  <a:pt x="1320" y="5208"/>
                  <a:pt x="1252" y="5148"/>
                  <a:pt x="1170" y="5140"/>
                </a:cubicBezTo>
                <a:lnTo>
                  <a:pt x="578" y="5073"/>
                </a:lnTo>
                <a:cubicBezTo>
                  <a:pt x="473" y="5058"/>
                  <a:pt x="405" y="4983"/>
                  <a:pt x="405" y="4885"/>
                </a:cubicBezTo>
                <a:lnTo>
                  <a:pt x="405" y="3986"/>
                </a:lnTo>
                <a:cubicBezTo>
                  <a:pt x="405" y="3889"/>
                  <a:pt x="473" y="3807"/>
                  <a:pt x="570" y="3799"/>
                </a:cubicBezTo>
                <a:lnTo>
                  <a:pt x="1140" y="3732"/>
                </a:lnTo>
                <a:cubicBezTo>
                  <a:pt x="1222" y="3724"/>
                  <a:pt x="1297" y="3664"/>
                  <a:pt x="1312" y="3582"/>
                </a:cubicBezTo>
                <a:cubicBezTo>
                  <a:pt x="1379" y="3319"/>
                  <a:pt x="1484" y="3065"/>
                  <a:pt x="1619" y="2825"/>
                </a:cubicBezTo>
                <a:cubicBezTo>
                  <a:pt x="1657" y="2758"/>
                  <a:pt x="1649" y="2668"/>
                  <a:pt x="1597" y="2600"/>
                </a:cubicBezTo>
                <a:lnTo>
                  <a:pt x="1245" y="2158"/>
                </a:lnTo>
                <a:cubicBezTo>
                  <a:pt x="1185" y="2091"/>
                  <a:pt x="1192" y="1978"/>
                  <a:pt x="1260" y="1911"/>
                </a:cubicBezTo>
                <a:lnTo>
                  <a:pt x="1911" y="1274"/>
                </a:lnTo>
                <a:cubicBezTo>
                  <a:pt x="1948" y="1237"/>
                  <a:pt x="1998" y="1218"/>
                  <a:pt x="2048" y="1218"/>
                </a:cubicBezTo>
                <a:cubicBezTo>
                  <a:pt x="2090" y="1218"/>
                  <a:pt x="2132" y="1232"/>
                  <a:pt x="2166" y="1259"/>
                </a:cubicBezTo>
                <a:lnTo>
                  <a:pt x="2593" y="1589"/>
                </a:lnTo>
                <a:cubicBezTo>
                  <a:pt x="2631" y="1618"/>
                  <a:pt x="2675" y="1633"/>
                  <a:pt x="2719" y="1633"/>
                </a:cubicBezTo>
                <a:cubicBezTo>
                  <a:pt x="2754" y="1633"/>
                  <a:pt x="2788" y="1624"/>
                  <a:pt x="2818" y="1604"/>
                </a:cubicBezTo>
                <a:cubicBezTo>
                  <a:pt x="3073" y="1454"/>
                  <a:pt x="3350" y="1341"/>
                  <a:pt x="3642" y="1266"/>
                </a:cubicBezTo>
                <a:cubicBezTo>
                  <a:pt x="3725" y="1244"/>
                  <a:pt x="3777" y="1177"/>
                  <a:pt x="3792" y="1094"/>
                </a:cubicBezTo>
                <a:lnTo>
                  <a:pt x="3852" y="577"/>
                </a:lnTo>
                <a:cubicBezTo>
                  <a:pt x="3860" y="480"/>
                  <a:pt x="3949" y="405"/>
                  <a:pt x="4047" y="405"/>
                </a:cubicBezTo>
                <a:close/>
                <a:moveTo>
                  <a:pt x="4047" y="0"/>
                </a:moveTo>
                <a:cubicBezTo>
                  <a:pt x="3740" y="0"/>
                  <a:pt x="3485" y="225"/>
                  <a:pt x="3447" y="525"/>
                </a:cubicBezTo>
                <a:lnTo>
                  <a:pt x="3402" y="914"/>
                </a:lnTo>
                <a:cubicBezTo>
                  <a:pt x="3170" y="982"/>
                  <a:pt x="2945" y="1079"/>
                  <a:pt x="2736" y="1192"/>
                </a:cubicBezTo>
                <a:lnTo>
                  <a:pt x="2413" y="944"/>
                </a:lnTo>
                <a:cubicBezTo>
                  <a:pt x="2306" y="858"/>
                  <a:pt x="2177" y="816"/>
                  <a:pt x="2047" y="816"/>
                </a:cubicBezTo>
                <a:cubicBezTo>
                  <a:pt x="1895" y="816"/>
                  <a:pt x="1744" y="873"/>
                  <a:pt x="1627" y="982"/>
                </a:cubicBezTo>
                <a:lnTo>
                  <a:pt x="975" y="1626"/>
                </a:lnTo>
                <a:cubicBezTo>
                  <a:pt x="758" y="1836"/>
                  <a:pt x="743" y="2181"/>
                  <a:pt x="930" y="2413"/>
                </a:cubicBezTo>
                <a:lnTo>
                  <a:pt x="1200" y="2750"/>
                </a:lnTo>
                <a:cubicBezTo>
                  <a:pt x="1102" y="2945"/>
                  <a:pt x="1020" y="3140"/>
                  <a:pt x="960" y="3349"/>
                </a:cubicBezTo>
                <a:lnTo>
                  <a:pt x="525" y="3394"/>
                </a:lnTo>
                <a:cubicBezTo>
                  <a:pt x="226" y="3432"/>
                  <a:pt x="1" y="3679"/>
                  <a:pt x="1" y="3986"/>
                </a:cubicBezTo>
                <a:lnTo>
                  <a:pt x="1" y="4885"/>
                </a:lnTo>
                <a:cubicBezTo>
                  <a:pt x="1" y="5185"/>
                  <a:pt x="226" y="5440"/>
                  <a:pt x="525" y="5477"/>
                </a:cubicBezTo>
                <a:lnTo>
                  <a:pt x="997" y="5530"/>
                </a:lnTo>
                <a:cubicBezTo>
                  <a:pt x="1057" y="5710"/>
                  <a:pt x="1132" y="5889"/>
                  <a:pt x="1222" y="6054"/>
                </a:cubicBezTo>
                <a:lnTo>
                  <a:pt x="930" y="6421"/>
                </a:lnTo>
                <a:cubicBezTo>
                  <a:pt x="743" y="6654"/>
                  <a:pt x="758" y="6991"/>
                  <a:pt x="975" y="7201"/>
                </a:cubicBezTo>
                <a:lnTo>
                  <a:pt x="1627" y="7845"/>
                </a:lnTo>
                <a:cubicBezTo>
                  <a:pt x="1740" y="7959"/>
                  <a:pt x="1894" y="8018"/>
                  <a:pt x="2048" y="8018"/>
                </a:cubicBezTo>
                <a:cubicBezTo>
                  <a:pt x="2177" y="8018"/>
                  <a:pt x="2307" y="7976"/>
                  <a:pt x="2413" y="7890"/>
                </a:cubicBezTo>
                <a:lnTo>
                  <a:pt x="2788" y="7605"/>
                </a:lnTo>
                <a:cubicBezTo>
                  <a:pt x="2968" y="7695"/>
                  <a:pt x="3163" y="7778"/>
                  <a:pt x="3358" y="7838"/>
                </a:cubicBezTo>
                <a:lnTo>
                  <a:pt x="3410" y="8310"/>
                </a:lnTo>
                <a:cubicBezTo>
                  <a:pt x="3447" y="8609"/>
                  <a:pt x="3702" y="8834"/>
                  <a:pt x="4009" y="8834"/>
                </a:cubicBezTo>
                <a:lnTo>
                  <a:pt x="4924" y="8834"/>
                </a:lnTo>
                <a:cubicBezTo>
                  <a:pt x="5231" y="8834"/>
                  <a:pt x="5485" y="8609"/>
                  <a:pt x="5523" y="8310"/>
                </a:cubicBezTo>
                <a:lnTo>
                  <a:pt x="5575" y="7868"/>
                </a:lnTo>
                <a:cubicBezTo>
                  <a:pt x="5785" y="7800"/>
                  <a:pt x="5995" y="7718"/>
                  <a:pt x="6197" y="7613"/>
                </a:cubicBezTo>
                <a:lnTo>
                  <a:pt x="6557" y="7890"/>
                </a:lnTo>
                <a:cubicBezTo>
                  <a:pt x="6664" y="7977"/>
                  <a:pt x="6794" y="8018"/>
                  <a:pt x="6924" y="8018"/>
                </a:cubicBezTo>
                <a:cubicBezTo>
                  <a:pt x="7075" y="8018"/>
                  <a:pt x="7227" y="7962"/>
                  <a:pt x="7344" y="7853"/>
                </a:cubicBezTo>
                <a:lnTo>
                  <a:pt x="7996" y="7208"/>
                </a:lnTo>
                <a:cubicBezTo>
                  <a:pt x="8213" y="6998"/>
                  <a:pt x="8228" y="6654"/>
                  <a:pt x="8040" y="6421"/>
                </a:cubicBezTo>
                <a:lnTo>
                  <a:pt x="7771" y="6084"/>
                </a:lnTo>
                <a:cubicBezTo>
                  <a:pt x="7876" y="5889"/>
                  <a:pt x="7958" y="5687"/>
                  <a:pt x="8026" y="5485"/>
                </a:cubicBezTo>
                <a:lnTo>
                  <a:pt x="8445" y="5432"/>
                </a:lnTo>
                <a:cubicBezTo>
                  <a:pt x="8745" y="5402"/>
                  <a:pt x="8970" y="5148"/>
                  <a:pt x="8970" y="4848"/>
                </a:cubicBezTo>
                <a:lnTo>
                  <a:pt x="8970" y="3949"/>
                </a:lnTo>
                <a:cubicBezTo>
                  <a:pt x="8970" y="3649"/>
                  <a:pt x="8745" y="3394"/>
                  <a:pt x="8445" y="3357"/>
                </a:cubicBezTo>
                <a:lnTo>
                  <a:pt x="8033" y="3312"/>
                </a:lnTo>
                <a:cubicBezTo>
                  <a:pt x="7973" y="3110"/>
                  <a:pt x="7891" y="2915"/>
                  <a:pt x="7793" y="2720"/>
                </a:cubicBezTo>
                <a:lnTo>
                  <a:pt x="8040" y="2413"/>
                </a:lnTo>
                <a:cubicBezTo>
                  <a:pt x="8228" y="2173"/>
                  <a:pt x="8213" y="1843"/>
                  <a:pt x="7996" y="1626"/>
                </a:cubicBezTo>
                <a:lnTo>
                  <a:pt x="7344" y="989"/>
                </a:lnTo>
                <a:cubicBezTo>
                  <a:pt x="7230" y="875"/>
                  <a:pt x="7076" y="817"/>
                  <a:pt x="6923" y="817"/>
                </a:cubicBezTo>
                <a:cubicBezTo>
                  <a:pt x="6793" y="817"/>
                  <a:pt x="6663" y="859"/>
                  <a:pt x="6557" y="944"/>
                </a:cubicBezTo>
                <a:lnTo>
                  <a:pt x="6250" y="1177"/>
                </a:lnTo>
                <a:cubicBezTo>
                  <a:pt x="6047" y="1072"/>
                  <a:pt x="5830" y="982"/>
                  <a:pt x="5605" y="914"/>
                </a:cubicBezTo>
                <a:lnTo>
                  <a:pt x="5560" y="525"/>
                </a:lnTo>
                <a:cubicBezTo>
                  <a:pt x="5523" y="225"/>
                  <a:pt x="5268" y="0"/>
                  <a:pt x="49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2"/>
          <p:cNvGrpSpPr/>
          <p:nvPr/>
        </p:nvGrpSpPr>
        <p:grpSpPr>
          <a:xfrm rot="-9683456" flipH="1">
            <a:off x="-600287" y="1414367"/>
            <a:ext cx="1638188" cy="2878671"/>
            <a:chOff x="1994900" y="1724600"/>
            <a:chExt cx="742558" cy="1304788"/>
          </a:xfrm>
        </p:grpSpPr>
        <p:sp>
          <p:nvSpPr>
            <p:cNvPr id="574" name="Google Shape;574;p22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 rot="10800000" flipH="1">
            <a:off x="7833270" y="370859"/>
            <a:ext cx="1816296" cy="3191512"/>
            <a:chOff x="1994900" y="1724600"/>
            <a:chExt cx="742558" cy="1304788"/>
          </a:xfrm>
        </p:grpSpPr>
        <p:sp>
          <p:nvSpPr>
            <p:cNvPr id="581" name="Google Shape;581;p22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 rot="10800000" flipH="1">
            <a:off x="8024275" y="4800396"/>
            <a:ext cx="1119713" cy="336867"/>
          </a:xfrm>
          <a:custGeom>
            <a:avLst/>
            <a:gdLst/>
            <a:ahLst/>
            <a:cxnLst/>
            <a:rect l="l" t="t" r="r" b="b"/>
            <a:pathLst>
              <a:path w="24210" h="7284" extrusionOk="0">
                <a:moveTo>
                  <a:pt x="1" y="0"/>
                </a:moveTo>
                <a:lnTo>
                  <a:pt x="1" y="277"/>
                </a:lnTo>
                <a:lnTo>
                  <a:pt x="2241" y="277"/>
                </a:lnTo>
                <a:cubicBezTo>
                  <a:pt x="2496" y="277"/>
                  <a:pt x="2728" y="375"/>
                  <a:pt x="2900" y="555"/>
                </a:cubicBezTo>
                <a:lnTo>
                  <a:pt x="4317" y="1971"/>
                </a:lnTo>
                <a:cubicBezTo>
                  <a:pt x="4549" y="2196"/>
                  <a:pt x="4849" y="2323"/>
                  <a:pt x="5178" y="2323"/>
                </a:cubicBezTo>
                <a:lnTo>
                  <a:pt x="11757" y="2323"/>
                </a:lnTo>
                <a:cubicBezTo>
                  <a:pt x="12012" y="2323"/>
                  <a:pt x="12244" y="2420"/>
                  <a:pt x="12416" y="2593"/>
                </a:cubicBezTo>
                <a:lnTo>
                  <a:pt x="16755" y="6931"/>
                </a:lnTo>
                <a:cubicBezTo>
                  <a:pt x="16979" y="7156"/>
                  <a:pt x="17287" y="7283"/>
                  <a:pt x="17609" y="7283"/>
                </a:cubicBezTo>
                <a:lnTo>
                  <a:pt x="20089" y="7283"/>
                </a:lnTo>
                <a:cubicBezTo>
                  <a:pt x="20763" y="7283"/>
                  <a:pt x="21303" y="6744"/>
                  <a:pt x="21303" y="6077"/>
                </a:cubicBezTo>
                <a:lnTo>
                  <a:pt x="21303" y="4698"/>
                </a:lnTo>
                <a:cubicBezTo>
                  <a:pt x="21303" y="4451"/>
                  <a:pt x="21400" y="4219"/>
                  <a:pt x="21572" y="4039"/>
                </a:cubicBezTo>
                <a:lnTo>
                  <a:pt x="24210" y="1409"/>
                </a:lnTo>
                <a:lnTo>
                  <a:pt x="24015" y="1207"/>
                </a:lnTo>
                <a:lnTo>
                  <a:pt x="21378" y="3844"/>
                </a:lnTo>
                <a:cubicBezTo>
                  <a:pt x="21153" y="4069"/>
                  <a:pt x="21025" y="4376"/>
                  <a:pt x="21025" y="4698"/>
                </a:cubicBezTo>
                <a:lnTo>
                  <a:pt x="21025" y="6077"/>
                </a:lnTo>
                <a:cubicBezTo>
                  <a:pt x="21025" y="6586"/>
                  <a:pt x="20606" y="7006"/>
                  <a:pt x="20089" y="7006"/>
                </a:cubicBezTo>
                <a:lnTo>
                  <a:pt x="17609" y="7006"/>
                </a:lnTo>
                <a:cubicBezTo>
                  <a:pt x="17361" y="7006"/>
                  <a:pt x="17129" y="6909"/>
                  <a:pt x="16949" y="6736"/>
                </a:cubicBezTo>
                <a:lnTo>
                  <a:pt x="12619" y="2398"/>
                </a:lnTo>
                <a:cubicBezTo>
                  <a:pt x="12386" y="2173"/>
                  <a:pt x="12079" y="2046"/>
                  <a:pt x="11757" y="2046"/>
                </a:cubicBezTo>
                <a:lnTo>
                  <a:pt x="5178" y="2046"/>
                </a:lnTo>
                <a:cubicBezTo>
                  <a:pt x="4924" y="2046"/>
                  <a:pt x="4691" y="1948"/>
                  <a:pt x="4519" y="1768"/>
                </a:cubicBezTo>
                <a:lnTo>
                  <a:pt x="3103" y="352"/>
                </a:lnTo>
                <a:cubicBezTo>
                  <a:pt x="2870" y="128"/>
                  <a:pt x="2571" y="0"/>
                  <a:pt x="22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10800000" flipH="1">
            <a:off x="159125" y="4778139"/>
            <a:ext cx="910592" cy="13275"/>
          </a:xfrm>
          <a:custGeom>
            <a:avLst/>
            <a:gdLst/>
            <a:ahLst/>
            <a:cxnLst/>
            <a:rect l="l" t="t" r="r" b="b"/>
            <a:pathLst>
              <a:path w="19070" h="278" extrusionOk="0">
                <a:moveTo>
                  <a:pt x="0" y="1"/>
                </a:moveTo>
                <a:lnTo>
                  <a:pt x="0" y="278"/>
                </a:lnTo>
                <a:lnTo>
                  <a:pt x="19069" y="278"/>
                </a:lnTo>
                <a:lnTo>
                  <a:pt x="190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10800000" flipH="1">
            <a:off x="1235657" y="4579546"/>
            <a:ext cx="116367" cy="116319"/>
          </a:xfrm>
          <a:custGeom>
            <a:avLst/>
            <a:gdLst/>
            <a:ahLst/>
            <a:cxnLst/>
            <a:rect l="l" t="t" r="r" b="b"/>
            <a:pathLst>
              <a:path w="2437" h="2436" extrusionOk="0">
                <a:moveTo>
                  <a:pt x="1222" y="278"/>
                </a:moveTo>
                <a:cubicBezTo>
                  <a:pt x="1732" y="278"/>
                  <a:pt x="2159" y="705"/>
                  <a:pt x="2159" y="1222"/>
                </a:cubicBezTo>
                <a:cubicBezTo>
                  <a:pt x="2159" y="1731"/>
                  <a:pt x="1732" y="2158"/>
                  <a:pt x="1222" y="2158"/>
                </a:cubicBezTo>
                <a:cubicBezTo>
                  <a:pt x="705" y="2158"/>
                  <a:pt x="278" y="1731"/>
                  <a:pt x="278" y="1222"/>
                </a:cubicBezTo>
                <a:cubicBezTo>
                  <a:pt x="278" y="705"/>
                  <a:pt x="705" y="278"/>
                  <a:pt x="1222" y="278"/>
                </a:cubicBezTo>
                <a:close/>
                <a:moveTo>
                  <a:pt x="1222" y="0"/>
                </a:moveTo>
                <a:cubicBezTo>
                  <a:pt x="548" y="0"/>
                  <a:pt x="1" y="547"/>
                  <a:pt x="1" y="1222"/>
                </a:cubicBezTo>
                <a:cubicBezTo>
                  <a:pt x="1" y="1888"/>
                  <a:pt x="548" y="2435"/>
                  <a:pt x="1222" y="2435"/>
                </a:cubicBezTo>
                <a:cubicBezTo>
                  <a:pt x="1889" y="2435"/>
                  <a:pt x="2436" y="1888"/>
                  <a:pt x="2436" y="1222"/>
                </a:cubicBezTo>
                <a:cubicBezTo>
                  <a:pt x="2436" y="547"/>
                  <a:pt x="1889" y="0"/>
                  <a:pt x="12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10800000" flipH="1">
            <a:off x="1126994" y="271917"/>
            <a:ext cx="219311" cy="219249"/>
          </a:xfrm>
          <a:custGeom>
            <a:avLst/>
            <a:gdLst/>
            <a:ahLst/>
            <a:cxnLst/>
            <a:rect l="l" t="t" r="r" b="b"/>
            <a:pathLst>
              <a:path w="3508" h="3507" extrusionOk="0">
                <a:moveTo>
                  <a:pt x="1754" y="278"/>
                </a:moveTo>
                <a:cubicBezTo>
                  <a:pt x="2563" y="278"/>
                  <a:pt x="3230" y="944"/>
                  <a:pt x="3230" y="1754"/>
                </a:cubicBezTo>
                <a:cubicBezTo>
                  <a:pt x="3230" y="2570"/>
                  <a:pt x="2563" y="3230"/>
                  <a:pt x="1754" y="3230"/>
                </a:cubicBezTo>
                <a:cubicBezTo>
                  <a:pt x="937" y="3230"/>
                  <a:pt x="278" y="2570"/>
                  <a:pt x="278" y="1754"/>
                </a:cubicBezTo>
                <a:cubicBezTo>
                  <a:pt x="278" y="944"/>
                  <a:pt x="937" y="278"/>
                  <a:pt x="1754" y="278"/>
                </a:cubicBezTo>
                <a:close/>
                <a:moveTo>
                  <a:pt x="1754" y="0"/>
                </a:moveTo>
                <a:cubicBezTo>
                  <a:pt x="787" y="0"/>
                  <a:pt x="1" y="787"/>
                  <a:pt x="1" y="1754"/>
                </a:cubicBezTo>
                <a:cubicBezTo>
                  <a:pt x="1" y="2720"/>
                  <a:pt x="787" y="3507"/>
                  <a:pt x="1754" y="3507"/>
                </a:cubicBezTo>
                <a:cubicBezTo>
                  <a:pt x="2720" y="3507"/>
                  <a:pt x="3507" y="2720"/>
                  <a:pt x="3507" y="1754"/>
                </a:cubicBezTo>
                <a:cubicBezTo>
                  <a:pt x="3507" y="787"/>
                  <a:pt x="2720" y="0"/>
                  <a:pt x="17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10800000" flipH="1">
            <a:off x="2" y="370765"/>
            <a:ext cx="944827" cy="423931"/>
          </a:xfrm>
          <a:custGeom>
            <a:avLst/>
            <a:gdLst/>
            <a:ahLst/>
            <a:cxnLst/>
            <a:rect l="l" t="t" r="r" b="b"/>
            <a:pathLst>
              <a:path w="15113" h="6781" extrusionOk="0">
                <a:moveTo>
                  <a:pt x="0" y="0"/>
                </a:moveTo>
                <a:lnTo>
                  <a:pt x="0" y="277"/>
                </a:lnTo>
                <a:lnTo>
                  <a:pt x="3402" y="277"/>
                </a:lnTo>
                <a:cubicBezTo>
                  <a:pt x="3799" y="277"/>
                  <a:pt x="4114" y="599"/>
                  <a:pt x="4114" y="989"/>
                </a:cubicBezTo>
                <a:lnTo>
                  <a:pt x="4114" y="2135"/>
                </a:lnTo>
                <a:cubicBezTo>
                  <a:pt x="4114" y="2398"/>
                  <a:pt x="4218" y="2645"/>
                  <a:pt x="4406" y="2832"/>
                </a:cubicBezTo>
                <a:lnTo>
                  <a:pt x="8062" y="6489"/>
                </a:lnTo>
                <a:cubicBezTo>
                  <a:pt x="8250" y="6676"/>
                  <a:pt x="8497" y="6781"/>
                  <a:pt x="8767" y="6781"/>
                </a:cubicBezTo>
                <a:lnTo>
                  <a:pt x="15113" y="6781"/>
                </a:lnTo>
                <a:lnTo>
                  <a:pt x="15113" y="6504"/>
                </a:lnTo>
                <a:lnTo>
                  <a:pt x="8767" y="6504"/>
                </a:lnTo>
                <a:cubicBezTo>
                  <a:pt x="8572" y="6504"/>
                  <a:pt x="8392" y="6429"/>
                  <a:pt x="8257" y="6294"/>
                </a:cubicBezTo>
                <a:lnTo>
                  <a:pt x="4601" y="2637"/>
                </a:lnTo>
                <a:cubicBezTo>
                  <a:pt x="4473" y="2503"/>
                  <a:pt x="4391" y="2323"/>
                  <a:pt x="4391" y="2135"/>
                </a:cubicBezTo>
                <a:lnTo>
                  <a:pt x="4391" y="989"/>
                </a:lnTo>
                <a:cubicBezTo>
                  <a:pt x="4391" y="442"/>
                  <a:pt x="3949" y="0"/>
                  <a:pt x="34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rot="10800000" flipH="1">
            <a:off x="3105160" y="4579553"/>
            <a:ext cx="1291565" cy="1291624"/>
            <a:chOff x="3734875" y="-378091"/>
            <a:chExt cx="910579" cy="910620"/>
          </a:xfrm>
        </p:grpSpPr>
        <p:sp>
          <p:nvSpPr>
            <p:cNvPr id="593" name="Google Shape;593;p22"/>
            <p:cNvSpPr/>
            <p:nvPr/>
          </p:nvSpPr>
          <p:spPr>
            <a:xfrm>
              <a:off x="3734875" y="-378091"/>
              <a:ext cx="910579" cy="910620"/>
            </a:xfrm>
            <a:custGeom>
              <a:avLst/>
              <a:gdLst/>
              <a:ahLst/>
              <a:cxnLst/>
              <a:rect l="l" t="t" r="r" b="b"/>
              <a:pathLst>
                <a:path w="21992" h="21993" extrusionOk="0">
                  <a:moveTo>
                    <a:pt x="11000" y="1762"/>
                  </a:moveTo>
                  <a:cubicBezTo>
                    <a:pt x="16087" y="1762"/>
                    <a:pt x="20238" y="5905"/>
                    <a:pt x="20238" y="11000"/>
                  </a:cubicBezTo>
                  <a:cubicBezTo>
                    <a:pt x="20238" y="16095"/>
                    <a:pt x="16087" y="20239"/>
                    <a:pt x="11000" y="20239"/>
                  </a:cubicBezTo>
                  <a:cubicBezTo>
                    <a:pt x="5905" y="20239"/>
                    <a:pt x="1754" y="16095"/>
                    <a:pt x="1754" y="11000"/>
                  </a:cubicBezTo>
                  <a:cubicBezTo>
                    <a:pt x="1754" y="5905"/>
                    <a:pt x="5905" y="1762"/>
                    <a:pt x="11000" y="1762"/>
                  </a:cubicBezTo>
                  <a:close/>
                  <a:moveTo>
                    <a:pt x="11000" y="1"/>
                  </a:moveTo>
                  <a:cubicBezTo>
                    <a:pt x="4931" y="1"/>
                    <a:pt x="0" y="4931"/>
                    <a:pt x="0" y="11000"/>
                  </a:cubicBezTo>
                  <a:cubicBezTo>
                    <a:pt x="0" y="17062"/>
                    <a:pt x="4931" y="21992"/>
                    <a:pt x="11000" y="21992"/>
                  </a:cubicBezTo>
                  <a:cubicBezTo>
                    <a:pt x="17061" y="21992"/>
                    <a:pt x="21992" y="17062"/>
                    <a:pt x="21992" y="11000"/>
                  </a:cubicBezTo>
                  <a:cubicBezTo>
                    <a:pt x="21992" y="4931"/>
                    <a:pt x="17061" y="1"/>
                    <a:pt x="11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3878222" y="-234744"/>
              <a:ext cx="623891" cy="623932"/>
            </a:xfrm>
            <a:custGeom>
              <a:avLst/>
              <a:gdLst/>
              <a:ahLst/>
              <a:cxnLst/>
              <a:rect l="l" t="t" r="r" b="b"/>
              <a:pathLst>
                <a:path w="15068" h="15069" extrusionOk="0">
                  <a:moveTo>
                    <a:pt x="7538" y="1177"/>
                  </a:moveTo>
                  <a:cubicBezTo>
                    <a:pt x="11044" y="1177"/>
                    <a:pt x="13899" y="4024"/>
                    <a:pt x="13899" y="7538"/>
                  </a:cubicBezTo>
                  <a:cubicBezTo>
                    <a:pt x="13899" y="11045"/>
                    <a:pt x="11044" y="13900"/>
                    <a:pt x="7538" y="13900"/>
                  </a:cubicBezTo>
                  <a:cubicBezTo>
                    <a:pt x="4024" y="13900"/>
                    <a:pt x="1169" y="11045"/>
                    <a:pt x="1169" y="7538"/>
                  </a:cubicBezTo>
                  <a:cubicBezTo>
                    <a:pt x="1169" y="4024"/>
                    <a:pt x="4024" y="1177"/>
                    <a:pt x="7538" y="1177"/>
                  </a:cubicBezTo>
                  <a:close/>
                  <a:moveTo>
                    <a:pt x="7538" y="1"/>
                  </a:moveTo>
                  <a:cubicBezTo>
                    <a:pt x="3379" y="1"/>
                    <a:pt x="0" y="3380"/>
                    <a:pt x="0" y="7538"/>
                  </a:cubicBezTo>
                  <a:cubicBezTo>
                    <a:pt x="0" y="11689"/>
                    <a:pt x="3379" y="15068"/>
                    <a:pt x="7538" y="15068"/>
                  </a:cubicBezTo>
                  <a:cubicBezTo>
                    <a:pt x="11689" y="15068"/>
                    <a:pt x="15068" y="11689"/>
                    <a:pt x="15068" y="7538"/>
                  </a:cubicBezTo>
                  <a:cubicBezTo>
                    <a:pt x="15068" y="3380"/>
                    <a:pt x="11689" y="1"/>
                    <a:pt x="7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2"/>
          <p:cNvSpPr/>
          <p:nvPr/>
        </p:nvSpPr>
        <p:spPr>
          <a:xfrm rot="10800000" flipH="1">
            <a:off x="3189275" y="595876"/>
            <a:ext cx="336180" cy="28513"/>
          </a:xfrm>
          <a:custGeom>
            <a:avLst/>
            <a:gdLst/>
            <a:ahLst/>
            <a:cxnLst/>
            <a:rect l="l" t="t" r="r" b="b"/>
            <a:pathLst>
              <a:path w="6025" h="511" extrusionOk="0">
                <a:moveTo>
                  <a:pt x="255" y="1"/>
                </a:moveTo>
                <a:cubicBezTo>
                  <a:pt x="113" y="1"/>
                  <a:pt x="1" y="121"/>
                  <a:pt x="1" y="256"/>
                </a:cubicBezTo>
                <a:cubicBezTo>
                  <a:pt x="1" y="398"/>
                  <a:pt x="113" y="510"/>
                  <a:pt x="255" y="510"/>
                </a:cubicBezTo>
                <a:lnTo>
                  <a:pt x="5770" y="510"/>
                </a:lnTo>
                <a:cubicBezTo>
                  <a:pt x="5905" y="510"/>
                  <a:pt x="6025" y="398"/>
                  <a:pt x="6025" y="256"/>
                </a:cubicBezTo>
                <a:cubicBezTo>
                  <a:pt x="6025" y="121"/>
                  <a:pt x="5905" y="1"/>
                  <a:pt x="5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10800000" flipH="1">
            <a:off x="3357334" y="462522"/>
            <a:ext cx="742553" cy="47316"/>
          </a:xfrm>
          <a:custGeom>
            <a:avLst/>
            <a:gdLst/>
            <a:ahLst/>
            <a:cxnLst/>
            <a:rect l="l" t="t" r="r" b="b"/>
            <a:pathLst>
              <a:path w="13308" h="848" extrusionOk="0">
                <a:moveTo>
                  <a:pt x="420" y="1"/>
                </a:moveTo>
                <a:cubicBezTo>
                  <a:pt x="188" y="1"/>
                  <a:pt x="1" y="188"/>
                  <a:pt x="1" y="428"/>
                </a:cubicBezTo>
                <a:cubicBezTo>
                  <a:pt x="1" y="660"/>
                  <a:pt x="188" y="848"/>
                  <a:pt x="420" y="848"/>
                </a:cubicBezTo>
                <a:lnTo>
                  <a:pt x="12888" y="848"/>
                </a:lnTo>
                <a:cubicBezTo>
                  <a:pt x="13120" y="848"/>
                  <a:pt x="13308" y="660"/>
                  <a:pt x="13308" y="428"/>
                </a:cubicBezTo>
                <a:cubicBezTo>
                  <a:pt x="13308" y="188"/>
                  <a:pt x="13120" y="1"/>
                  <a:pt x="128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2"/>
          <p:cNvGrpSpPr/>
          <p:nvPr/>
        </p:nvGrpSpPr>
        <p:grpSpPr>
          <a:xfrm rot="190933" flipH="1">
            <a:off x="5364559" y="4213393"/>
            <a:ext cx="793235" cy="1393836"/>
            <a:chOff x="1994900" y="1724600"/>
            <a:chExt cx="742558" cy="1304788"/>
          </a:xfrm>
        </p:grpSpPr>
        <p:sp>
          <p:nvSpPr>
            <p:cNvPr id="598" name="Google Shape;598;p22"/>
            <p:cNvSpPr/>
            <p:nvPr/>
          </p:nvSpPr>
          <p:spPr>
            <a:xfrm>
              <a:off x="1994900" y="1724600"/>
              <a:ext cx="742558" cy="1304788"/>
            </a:xfrm>
            <a:custGeom>
              <a:avLst/>
              <a:gdLst/>
              <a:ahLst/>
              <a:cxnLst/>
              <a:rect l="l" t="t" r="r" b="b"/>
              <a:pathLst>
                <a:path w="18032" h="31685" extrusionOk="0">
                  <a:moveTo>
                    <a:pt x="5221" y="244"/>
                  </a:moveTo>
                  <a:cubicBezTo>
                    <a:pt x="5307" y="244"/>
                    <a:pt x="5378" y="244"/>
                    <a:pt x="5450" y="259"/>
                  </a:cubicBezTo>
                  <a:lnTo>
                    <a:pt x="15992" y="1485"/>
                  </a:lnTo>
                  <a:cubicBezTo>
                    <a:pt x="17033" y="1599"/>
                    <a:pt x="17789" y="2541"/>
                    <a:pt x="17661" y="3582"/>
                  </a:cubicBezTo>
                  <a:lnTo>
                    <a:pt x="14622" y="29773"/>
                  </a:lnTo>
                  <a:cubicBezTo>
                    <a:pt x="14516" y="30732"/>
                    <a:pt x="13689" y="31454"/>
                    <a:pt x="12722" y="31454"/>
                  </a:cubicBezTo>
                  <a:cubicBezTo>
                    <a:pt x="12652" y="31454"/>
                    <a:pt x="12582" y="31450"/>
                    <a:pt x="12511" y="31442"/>
                  </a:cubicBezTo>
                  <a:lnTo>
                    <a:pt x="1969" y="30216"/>
                  </a:lnTo>
                  <a:cubicBezTo>
                    <a:pt x="1455" y="30159"/>
                    <a:pt x="1013" y="29902"/>
                    <a:pt x="699" y="29502"/>
                  </a:cubicBezTo>
                  <a:cubicBezTo>
                    <a:pt x="385" y="29103"/>
                    <a:pt x="243" y="28604"/>
                    <a:pt x="300" y="28104"/>
                  </a:cubicBezTo>
                  <a:lnTo>
                    <a:pt x="3338" y="1928"/>
                  </a:lnTo>
                  <a:cubicBezTo>
                    <a:pt x="3453" y="958"/>
                    <a:pt x="4266" y="244"/>
                    <a:pt x="5221" y="244"/>
                  </a:cubicBezTo>
                  <a:close/>
                  <a:moveTo>
                    <a:pt x="5220" y="0"/>
                  </a:moveTo>
                  <a:cubicBezTo>
                    <a:pt x="4144" y="0"/>
                    <a:pt x="3228" y="815"/>
                    <a:pt x="3096" y="1899"/>
                  </a:cubicBezTo>
                  <a:lnTo>
                    <a:pt x="57" y="28076"/>
                  </a:lnTo>
                  <a:cubicBezTo>
                    <a:pt x="0" y="28646"/>
                    <a:pt x="157" y="29203"/>
                    <a:pt x="514" y="29645"/>
                  </a:cubicBezTo>
                  <a:cubicBezTo>
                    <a:pt x="870" y="30102"/>
                    <a:pt x="1370" y="30387"/>
                    <a:pt x="1940" y="30444"/>
                  </a:cubicBezTo>
                  <a:lnTo>
                    <a:pt x="12483" y="31671"/>
                  </a:lnTo>
                  <a:cubicBezTo>
                    <a:pt x="12568" y="31685"/>
                    <a:pt x="12654" y="31685"/>
                    <a:pt x="12739" y="31685"/>
                  </a:cubicBezTo>
                  <a:cubicBezTo>
                    <a:pt x="13823" y="31685"/>
                    <a:pt x="14736" y="30872"/>
                    <a:pt x="14865" y="29802"/>
                  </a:cubicBezTo>
                  <a:lnTo>
                    <a:pt x="17903" y="3611"/>
                  </a:lnTo>
                  <a:cubicBezTo>
                    <a:pt x="18032" y="2441"/>
                    <a:pt x="17190" y="1385"/>
                    <a:pt x="16020" y="1243"/>
                  </a:cubicBezTo>
                  <a:lnTo>
                    <a:pt x="5478" y="16"/>
                  </a:lnTo>
                  <a:cubicBezTo>
                    <a:pt x="5391" y="6"/>
                    <a:pt x="5305" y="0"/>
                    <a:pt x="5220" y="0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2251037" y="2872686"/>
              <a:ext cx="100479" cy="97967"/>
            </a:xfrm>
            <a:custGeom>
              <a:avLst/>
              <a:gdLst/>
              <a:ahLst/>
              <a:cxnLst/>
              <a:rect l="l" t="t" r="r" b="b"/>
              <a:pathLst>
                <a:path w="2440" h="2379" extrusionOk="0">
                  <a:moveTo>
                    <a:pt x="1327" y="239"/>
                  </a:moveTo>
                  <a:cubicBezTo>
                    <a:pt x="1583" y="267"/>
                    <a:pt x="1812" y="396"/>
                    <a:pt x="1969" y="595"/>
                  </a:cubicBezTo>
                  <a:cubicBezTo>
                    <a:pt x="2126" y="795"/>
                    <a:pt x="2197" y="1052"/>
                    <a:pt x="2168" y="1294"/>
                  </a:cubicBezTo>
                  <a:cubicBezTo>
                    <a:pt x="2115" y="1786"/>
                    <a:pt x="1703" y="2142"/>
                    <a:pt x="1220" y="2142"/>
                  </a:cubicBezTo>
                  <a:cubicBezTo>
                    <a:pt x="1184" y="2142"/>
                    <a:pt x="1149" y="2140"/>
                    <a:pt x="1113" y="2136"/>
                  </a:cubicBezTo>
                  <a:cubicBezTo>
                    <a:pt x="856" y="2107"/>
                    <a:pt x="628" y="1979"/>
                    <a:pt x="471" y="1779"/>
                  </a:cubicBezTo>
                  <a:cubicBezTo>
                    <a:pt x="314" y="1580"/>
                    <a:pt x="243" y="1337"/>
                    <a:pt x="271" y="1080"/>
                  </a:cubicBezTo>
                  <a:cubicBezTo>
                    <a:pt x="328" y="595"/>
                    <a:pt x="742" y="239"/>
                    <a:pt x="1227" y="239"/>
                  </a:cubicBezTo>
                  <a:close/>
                  <a:moveTo>
                    <a:pt x="1205" y="1"/>
                  </a:moveTo>
                  <a:cubicBezTo>
                    <a:pt x="612" y="1"/>
                    <a:pt x="109" y="459"/>
                    <a:pt x="43" y="1052"/>
                  </a:cubicBezTo>
                  <a:cubicBezTo>
                    <a:pt x="0" y="1366"/>
                    <a:pt x="86" y="1679"/>
                    <a:pt x="285" y="1922"/>
                  </a:cubicBezTo>
                  <a:cubicBezTo>
                    <a:pt x="485" y="2179"/>
                    <a:pt x="770" y="2336"/>
                    <a:pt x="1084" y="2378"/>
                  </a:cubicBezTo>
                  <a:lnTo>
                    <a:pt x="1227" y="2378"/>
                  </a:lnTo>
                  <a:cubicBezTo>
                    <a:pt x="1826" y="2378"/>
                    <a:pt x="2340" y="1922"/>
                    <a:pt x="2411" y="1323"/>
                  </a:cubicBezTo>
                  <a:cubicBezTo>
                    <a:pt x="2439" y="1009"/>
                    <a:pt x="2354" y="695"/>
                    <a:pt x="2154" y="453"/>
                  </a:cubicBezTo>
                  <a:cubicBezTo>
                    <a:pt x="1954" y="196"/>
                    <a:pt x="1683" y="39"/>
                    <a:pt x="1355" y="10"/>
                  </a:cubicBezTo>
                  <a:cubicBezTo>
                    <a:pt x="1305" y="4"/>
                    <a:pt x="1254" y="1"/>
                    <a:pt x="120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2375564" y="1825696"/>
              <a:ext cx="104021" cy="19437"/>
            </a:xfrm>
            <a:custGeom>
              <a:avLst/>
              <a:gdLst/>
              <a:ahLst/>
              <a:cxnLst/>
              <a:rect l="l" t="t" r="r" b="b"/>
              <a:pathLst>
                <a:path w="2526" h="472" extrusionOk="0">
                  <a:moveTo>
                    <a:pt x="114" y="0"/>
                  </a:moveTo>
                  <a:cubicBezTo>
                    <a:pt x="72" y="0"/>
                    <a:pt x="15" y="43"/>
                    <a:pt x="15" y="86"/>
                  </a:cubicBezTo>
                  <a:cubicBezTo>
                    <a:pt x="0" y="143"/>
                    <a:pt x="43" y="200"/>
                    <a:pt x="100" y="200"/>
                  </a:cubicBezTo>
                  <a:lnTo>
                    <a:pt x="2411" y="471"/>
                  </a:lnTo>
                  <a:cubicBezTo>
                    <a:pt x="2468" y="471"/>
                    <a:pt x="2511" y="443"/>
                    <a:pt x="2525" y="386"/>
                  </a:cubicBezTo>
                  <a:cubicBezTo>
                    <a:pt x="2525" y="328"/>
                    <a:pt x="2482" y="286"/>
                    <a:pt x="2440" y="27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424897" y="1788017"/>
              <a:ext cx="15319" cy="14289"/>
            </a:xfrm>
            <a:custGeom>
              <a:avLst/>
              <a:gdLst/>
              <a:ahLst/>
              <a:cxnLst/>
              <a:rect l="l" t="t" r="r" b="b"/>
              <a:pathLst>
                <a:path w="372" h="347" extrusionOk="0">
                  <a:moveTo>
                    <a:pt x="175" y="1"/>
                  </a:moveTo>
                  <a:cubicBezTo>
                    <a:pt x="86" y="1"/>
                    <a:pt x="15" y="68"/>
                    <a:pt x="15" y="159"/>
                  </a:cubicBezTo>
                  <a:cubicBezTo>
                    <a:pt x="1" y="245"/>
                    <a:pt x="72" y="330"/>
                    <a:pt x="157" y="345"/>
                  </a:cubicBezTo>
                  <a:cubicBezTo>
                    <a:pt x="166" y="346"/>
                    <a:pt x="175" y="347"/>
                    <a:pt x="183" y="347"/>
                  </a:cubicBezTo>
                  <a:cubicBezTo>
                    <a:pt x="272" y="347"/>
                    <a:pt x="344" y="279"/>
                    <a:pt x="357" y="188"/>
                  </a:cubicBezTo>
                  <a:cubicBezTo>
                    <a:pt x="371" y="102"/>
                    <a:pt x="300" y="17"/>
                    <a:pt x="200" y="2"/>
                  </a:cubicBezTo>
                  <a:cubicBezTo>
                    <a:pt x="192" y="1"/>
                    <a:pt x="183" y="1"/>
                    <a:pt x="175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322113" y="1813877"/>
              <a:ext cx="22361" cy="21290"/>
            </a:xfrm>
            <a:custGeom>
              <a:avLst/>
              <a:gdLst/>
              <a:ahLst/>
              <a:cxnLst/>
              <a:rect l="l" t="t" r="r" b="b"/>
              <a:pathLst>
                <a:path w="543" h="517" extrusionOk="0">
                  <a:moveTo>
                    <a:pt x="273" y="1"/>
                  </a:moveTo>
                  <a:cubicBezTo>
                    <a:pt x="141" y="1"/>
                    <a:pt x="28" y="97"/>
                    <a:pt x="14" y="230"/>
                  </a:cubicBezTo>
                  <a:cubicBezTo>
                    <a:pt x="0" y="373"/>
                    <a:pt x="100" y="501"/>
                    <a:pt x="243" y="516"/>
                  </a:cubicBezTo>
                  <a:cubicBezTo>
                    <a:pt x="252" y="517"/>
                    <a:pt x="261" y="517"/>
                    <a:pt x="270" y="517"/>
                  </a:cubicBezTo>
                  <a:cubicBezTo>
                    <a:pt x="401" y="517"/>
                    <a:pt x="515" y="421"/>
                    <a:pt x="528" y="287"/>
                  </a:cubicBezTo>
                  <a:cubicBezTo>
                    <a:pt x="542" y="145"/>
                    <a:pt x="442" y="16"/>
                    <a:pt x="300" y="2"/>
                  </a:cubicBezTo>
                  <a:cubicBezTo>
                    <a:pt x="291" y="1"/>
                    <a:pt x="282" y="1"/>
                    <a:pt x="273" y="1"/>
                  </a:cubicBez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032497" y="1867411"/>
              <a:ext cx="664439" cy="1020440"/>
            </a:xfrm>
            <a:custGeom>
              <a:avLst/>
              <a:gdLst/>
              <a:ahLst/>
              <a:cxnLst/>
              <a:rect l="l" t="t" r="r" b="b"/>
              <a:pathLst>
                <a:path w="16135" h="24780" extrusionOk="0">
                  <a:moveTo>
                    <a:pt x="2910" y="257"/>
                  </a:moveTo>
                  <a:lnTo>
                    <a:pt x="15863" y="1769"/>
                  </a:lnTo>
                  <a:lnTo>
                    <a:pt x="13224" y="24508"/>
                  </a:lnTo>
                  <a:lnTo>
                    <a:pt x="271" y="23010"/>
                  </a:lnTo>
                  <a:lnTo>
                    <a:pt x="2910" y="257"/>
                  </a:lnTo>
                  <a:close/>
                  <a:moveTo>
                    <a:pt x="2711" y="0"/>
                  </a:moveTo>
                  <a:lnTo>
                    <a:pt x="0" y="23210"/>
                  </a:lnTo>
                  <a:lnTo>
                    <a:pt x="13424" y="24779"/>
                  </a:lnTo>
                  <a:lnTo>
                    <a:pt x="16134" y="1555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1EFEE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2"/>
          <p:cNvSpPr/>
          <p:nvPr/>
        </p:nvSpPr>
        <p:spPr>
          <a:xfrm rot="10800000" flipH="1">
            <a:off x="4992825" y="-128439"/>
            <a:ext cx="599981" cy="590951"/>
          </a:xfrm>
          <a:custGeom>
            <a:avLst/>
            <a:gdLst/>
            <a:ahLst/>
            <a:cxnLst/>
            <a:rect l="l" t="t" r="r" b="b"/>
            <a:pathLst>
              <a:path w="8970" h="8835" extrusionOk="0">
                <a:moveTo>
                  <a:pt x="4429" y="2960"/>
                </a:moveTo>
                <a:cubicBezTo>
                  <a:pt x="5171" y="2960"/>
                  <a:pt x="5778" y="3552"/>
                  <a:pt x="5778" y="4286"/>
                </a:cubicBezTo>
                <a:cubicBezTo>
                  <a:pt x="5778" y="5013"/>
                  <a:pt x="5171" y="5605"/>
                  <a:pt x="4429" y="5605"/>
                </a:cubicBezTo>
                <a:cubicBezTo>
                  <a:pt x="3687" y="5605"/>
                  <a:pt x="3088" y="5013"/>
                  <a:pt x="3088" y="4286"/>
                </a:cubicBezTo>
                <a:cubicBezTo>
                  <a:pt x="3088" y="3552"/>
                  <a:pt x="3687" y="2960"/>
                  <a:pt x="4429" y="2960"/>
                </a:cubicBezTo>
                <a:close/>
                <a:moveTo>
                  <a:pt x="4429" y="2555"/>
                </a:moveTo>
                <a:cubicBezTo>
                  <a:pt x="3470" y="2555"/>
                  <a:pt x="2683" y="3334"/>
                  <a:pt x="2683" y="4286"/>
                </a:cubicBezTo>
                <a:cubicBezTo>
                  <a:pt x="2683" y="5238"/>
                  <a:pt x="3470" y="6009"/>
                  <a:pt x="4429" y="6009"/>
                </a:cubicBezTo>
                <a:cubicBezTo>
                  <a:pt x="5396" y="6009"/>
                  <a:pt x="6182" y="5238"/>
                  <a:pt x="6182" y="4286"/>
                </a:cubicBezTo>
                <a:cubicBezTo>
                  <a:pt x="6182" y="3334"/>
                  <a:pt x="5396" y="2555"/>
                  <a:pt x="4429" y="2555"/>
                </a:cubicBezTo>
                <a:close/>
                <a:moveTo>
                  <a:pt x="4961" y="405"/>
                </a:moveTo>
                <a:cubicBezTo>
                  <a:pt x="5058" y="405"/>
                  <a:pt x="5148" y="480"/>
                  <a:pt x="5156" y="577"/>
                </a:cubicBezTo>
                <a:lnTo>
                  <a:pt x="5216" y="1094"/>
                </a:lnTo>
                <a:cubicBezTo>
                  <a:pt x="5231" y="1177"/>
                  <a:pt x="5283" y="1244"/>
                  <a:pt x="5366" y="1266"/>
                </a:cubicBezTo>
                <a:cubicBezTo>
                  <a:pt x="5650" y="1341"/>
                  <a:pt x="5920" y="1454"/>
                  <a:pt x="6167" y="1596"/>
                </a:cubicBezTo>
                <a:cubicBezTo>
                  <a:pt x="6202" y="1613"/>
                  <a:pt x="6239" y="1623"/>
                  <a:pt x="6275" y="1623"/>
                </a:cubicBezTo>
                <a:cubicBezTo>
                  <a:pt x="6318" y="1623"/>
                  <a:pt x="6360" y="1610"/>
                  <a:pt x="6392" y="1581"/>
                </a:cubicBezTo>
                <a:lnTo>
                  <a:pt x="6804" y="1259"/>
                </a:lnTo>
                <a:cubicBezTo>
                  <a:pt x="6838" y="1232"/>
                  <a:pt x="6880" y="1218"/>
                  <a:pt x="6922" y="1218"/>
                </a:cubicBezTo>
                <a:cubicBezTo>
                  <a:pt x="6972" y="1218"/>
                  <a:pt x="7022" y="1237"/>
                  <a:pt x="7059" y="1274"/>
                </a:cubicBezTo>
                <a:lnTo>
                  <a:pt x="7711" y="1918"/>
                </a:lnTo>
                <a:cubicBezTo>
                  <a:pt x="7778" y="1978"/>
                  <a:pt x="7786" y="2083"/>
                  <a:pt x="7726" y="2158"/>
                </a:cubicBezTo>
                <a:lnTo>
                  <a:pt x="7389" y="2570"/>
                </a:lnTo>
                <a:cubicBezTo>
                  <a:pt x="7344" y="2638"/>
                  <a:pt x="7336" y="2728"/>
                  <a:pt x="7374" y="2802"/>
                </a:cubicBezTo>
                <a:cubicBezTo>
                  <a:pt x="7509" y="3042"/>
                  <a:pt x="7613" y="3290"/>
                  <a:pt x="7681" y="3552"/>
                </a:cubicBezTo>
                <a:cubicBezTo>
                  <a:pt x="7703" y="3627"/>
                  <a:pt x="7771" y="3687"/>
                  <a:pt x="7853" y="3694"/>
                </a:cubicBezTo>
                <a:lnTo>
                  <a:pt x="8393" y="3762"/>
                </a:lnTo>
                <a:cubicBezTo>
                  <a:pt x="8498" y="3769"/>
                  <a:pt x="8565" y="3851"/>
                  <a:pt x="8565" y="3949"/>
                </a:cubicBezTo>
                <a:lnTo>
                  <a:pt x="8565" y="4848"/>
                </a:lnTo>
                <a:cubicBezTo>
                  <a:pt x="8565" y="4945"/>
                  <a:pt x="8498" y="5020"/>
                  <a:pt x="8393" y="5035"/>
                </a:cubicBezTo>
                <a:lnTo>
                  <a:pt x="7846" y="5095"/>
                </a:lnTo>
                <a:cubicBezTo>
                  <a:pt x="7763" y="5103"/>
                  <a:pt x="7696" y="5163"/>
                  <a:pt x="7673" y="5245"/>
                </a:cubicBezTo>
                <a:cubicBezTo>
                  <a:pt x="7606" y="5507"/>
                  <a:pt x="7494" y="5755"/>
                  <a:pt x="7351" y="6002"/>
                </a:cubicBezTo>
                <a:cubicBezTo>
                  <a:pt x="7314" y="6069"/>
                  <a:pt x="7321" y="6167"/>
                  <a:pt x="7374" y="6227"/>
                </a:cubicBezTo>
                <a:lnTo>
                  <a:pt x="7726" y="6669"/>
                </a:lnTo>
                <a:cubicBezTo>
                  <a:pt x="7786" y="6744"/>
                  <a:pt x="7778" y="6856"/>
                  <a:pt x="7711" y="6923"/>
                </a:cubicBezTo>
                <a:lnTo>
                  <a:pt x="7059" y="7560"/>
                </a:lnTo>
                <a:cubicBezTo>
                  <a:pt x="7022" y="7597"/>
                  <a:pt x="6972" y="7616"/>
                  <a:pt x="6922" y="7616"/>
                </a:cubicBezTo>
                <a:cubicBezTo>
                  <a:pt x="6880" y="7616"/>
                  <a:pt x="6838" y="7603"/>
                  <a:pt x="6804" y="7575"/>
                </a:cubicBezTo>
                <a:lnTo>
                  <a:pt x="6347" y="7216"/>
                </a:lnTo>
                <a:cubicBezTo>
                  <a:pt x="6309" y="7190"/>
                  <a:pt x="6263" y="7177"/>
                  <a:pt x="6219" y="7177"/>
                </a:cubicBezTo>
                <a:cubicBezTo>
                  <a:pt x="6185" y="7177"/>
                  <a:pt x="6151" y="7185"/>
                  <a:pt x="6122" y="7201"/>
                </a:cubicBezTo>
                <a:cubicBezTo>
                  <a:pt x="5875" y="7336"/>
                  <a:pt x="5613" y="7440"/>
                  <a:pt x="5336" y="7508"/>
                </a:cubicBezTo>
                <a:cubicBezTo>
                  <a:pt x="5253" y="7530"/>
                  <a:pt x="5193" y="7598"/>
                  <a:pt x="5186" y="7680"/>
                </a:cubicBezTo>
                <a:lnTo>
                  <a:pt x="5118" y="8265"/>
                </a:lnTo>
                <a:cubicBezTo>
                  <a:pt x="5111" y="8355"/>
                  <a:pt x="5028" y="8430"/>
                  <a:pt x="4924" y="8430"/>
                </a:cubicBezTo>
                <a:lnTo>
                  <a:pt x="4009" y="8430"/>
                </a:lnTo>
                <a:cubicBezTo>
                  <a:pt x="3912" y="8430"/>
                  <a:pt x="3822" y="8355"/>
                  <a:pt x="3815" y="8257"/>
                </a:cubicBezTo>
                <a:lnTo>
                  <a:pt x="3747" y="7665"/>
                </a:lnTo>
                <a:cubicBezTo>
                  <a:pt x="3732" y="7583"/>
                  <a:pt x="3680" y="7515"/>
                  <a:pt x="3597" y="7493"/>
                </a:cubicBezTo>
                <a:cubicBezTo>
                  <a:pt x="3343" y="7418"/>
                  <a:pt x="3095" y="7313"/>
                  <a:pt x="2863" y="7186"/>
                </a:cubicBezTo>
                <a:cubicBezTo>
                  <a:pt x="2833" y="7171"/>
                  <a:pt x="2803" y="7163"/>
                  <a:pt x="2766" y="7163"/>
                </a:cubicBezTo>
                <a:cubicBezTo>
                  <a:pt x="2721" y="7163"/>
                  <a:pt x="2676" y="7178"/>
                  <a:pt x="2638" y="7201"/>
                </a:cubicBezTo>
                <a:lnTo>
                  <a:pt x="2166" y="7575"/>
                </a:lnTo>
                <a:cubicBezTo>
                  <a:pt x="2132" y="7603"/>
                  <a:pt x="2090" y="7616"/>
                  <a:pt x="2048" y="7616"/>
                </a:cubicBezTo>
                <a:cubicBezTo>
                  <a:pt x="1998" y="7616"/>
                  <a:pt x="1948" y="7597"/>
                  <a:pt x="1911" y="7560"/>
                </a:cubicBezTo>
                <a:lnTo>
                  <a:pt x="1260" y="6916"/>
                </a:lnTo>
                <a:cubicBezTo>
                  <a:pt x="1192" y="6849"/>
                  <a:pt x="1185" y="6744"/>
                  <a:pt x="1245" y="6676"/>
                </a:cubicBezTo>
                <a:lnTo>
                  <a:pt x="1619" y="6204"/>
                </a:lnTo>
                <a:cubicBezTo>
                  <a:pt x="1672" y="6137"/>
                  <a:pt x="1679" y="6047"/>
                  <a:pt x="1642" y="5979"/>
                </a:cubicBezTo>
                <a:cubicBezTo>
                  <a:pt x="1514" y="5762"/>
                  <a:pt x="1417" y="5530"/>
                  <a:pt x="1342" y="5283"/>
                </a:cubicBezTo>
                <a:cubicBezTo>
                  <a:pt x="1320" y="5208"/>
                  <a:pt x="1252" y="5148"/>
                  <a:pt x="1170" y="5140"/>
                </a:cubicBezTo>
                <a:lnTo>
                  <a:pt x="578" y="5073"/>
                </a:lnTo>
                <a:cubicBezTo>
                  <a:pt x="473" y="5058"/>
                  <a:pt x="405" y="4983"/>
                  <a:pt x="405" y="4885"/>
                </a:cubicBezTo>
                <a:lnTo>
                  <a:pt x="405" y="3986"/>
                </a:lnTo>
                <a:cubicBezTo>
                  <a:pt x="405" y="3889"/>
                  <a:pt x="473" y="3807"/>
                  <a:pt x="570" y="3799"/>
                </a:cubicBezTo>
                <a:lnTo>
                  <a:pt x="1140" y="3732"/>
                </a:lnTo>
                <a:cubicBezTo>
                  <a:pt x="1222" y="3724"/>
                  <a:pt x="1297" y="3664"/>
                  <a:pt x="1312" y="3582"/>
                </a:cubicBezTo>
                <a:cubicBezTo>
                  <a:pt x="1379" y="3319"/>
                  <a:pt x="1484" y="3065"/>
                  <a:pt x="1619" y="2825"/>
                </a:cubicBezTo>
                <a:cubicBezTo>
                  <a:pt x="1657" y="2758"/>
                  <a:pt x="1649" y="2668"/>
                  <a:pt x="1597" y="2600"/>
                </a:cubicBezTo>
                <a:lnTo>
                  <a:pt x="1245" y="2158"/>
                </a:lnTo>
                <a:cubicBezTo>
                  <a:pt x="1185" y="2091"/>
                  <a:pt x="1192" y="1978"/>
                  <a:pt x="1260" y="1911"/>
                </a:cubicBezTo>
                <a:lnTo>
                  <a:pt x="1911" y="1274"/>
                </a:lnTo>
                <a:cubicBezTo>
                  <a:pt x="1948" y="1237"/>
                  <a:pt x="1998" y="1218"/>
                  <a:pt x="2048" y="1218"/>
                </a:cubicBezTo>
                <a:cubicBezTo>
                  <a:pt x="2090" y="1218"/>
                  <a:pt x="2132" y="1232"/>
                  <a:pt x="2166" y="1259"/>
                </a:cubicBezTo>
                <a:lnTo>
                  <a:pt x="2593" y="1589"/>
                </a:lnTo>
                <a:cubicBezTo>
                  <a:pt x="2631" y="1618"/>
                  <a:pt x="2675" y="1633"/>
                  <a:pt x="2719" y="1633"/>
                </a:cubicBezTo>
                <a:cubicBezTo>
                  <a:pt x="2754" y="1633"/>
                  <a:pt x="2788" y="1624"/>
                  <a:pt x="2818" y="1604"/>
                </a:cubicBezTo>
                <a:cubicBezTo>
                  <a:pt x="3073" y="1454"/>
                  <a:pt x="3350" y="1341"/>
                  <a:pt x="3642" y="1266"/>
                </a:cubicBezTo>
                <a:cubicBezTo>
                  <a:pt x="3725" y="1244"/>
                  <a:pt x="3777" y="1177"/>
                  <a:pt x="3792" y="1094"/>
                </a:cubicBezTo>
                <a:lnTo>
                  <a:pt x="3852" y="577"/>
                </a:lnTo>
                <a:cubicBezTo>
                  <a:pt x="3860" y="480"/>
                  <a:pt x="3949" y="405"/>
                  <a:pt x="4047" y="405"/>
                </a:cubicBezTo>
                <a:close/>
                <a:moveTo>
                  <a:pt x="4047" y="0"/>
                </a:moveTo>
                <a:cubicBezTo>
                  <a:pt x="3740" y="0"/>
                  <a:pt x="3485" y="225"/>
                  <a:pt x="3447" y="525"/>
                </a:cubicBezTo>
                <a:lnTo>
                  <a:pt x="3402" y="914"/>
                </a:lnTo>
                <a:cubicBezTo>
                  <a:pt x="3170" y="982"/>
                  <a:pt x="2945" y="1079"/>
                  <a:pt x="2736" y="1192"/>
                </a:cubicBezTo>
                <a:lnTo>
                  <a:pt x="2413" y="944"/>
                </a:lnTo>
                <a:cubicBezTo>
                  <a:pt x="2306" y="858"/>
                  <a:pt x="2177" y="816"/>
                  <a:pt x="2047" y="816"/>
                </a:cubicBezTo>
                <a:cubicBezTo>
                  <a:pt x="1895" y="816"/>
                  <a:pt x="1744" y="873"/>
                  <a:pt x="1627" y="982"/>
                </a:cubicBezTo>
                <a:lnTo>
                  <a:pt x="975" y="1626"/>
                </a:lnTo>
                <a:cubicBezTo>
                  <a:pt x="758" y="1836"/>
                  <a:pt x="743" y="2181"/>
                  <a:pt x="930" y="2413"/>
                </a:cubicBezTo>
                <a:lnTo>
                  <a:pt x="1200" y="2750"/>
                </a:lnTo>
                <a:cubicBezTo>
                  <a:pt x="1102" y="2945"/>
                  <a:pt x="1020" y="3140"/>
                  <a:pt x="960" y="3349"/>
                </a:cubicBezTo>
                <a:lnTo>
                  <a:pt x="525" y="3394"/>
                </a:lnTo>
                <a:cubicBezTo>
                  <a:pt x="226" y="3432"/>
                  <a:pt x="1" y="3679"/>
                  <a:pt x="1" y="3986"/>
                </a:cubicBezTo>
                <a:lnTo>
                  <a:pt x="1" y="4885"/>
                </a:lnTo>
                <a:cubicBezTo>
                  <a:pt x="1" y="5185"/>
                  <a:pt x="226" y="5440"/>
                  <a:pt x="525" y="5477"/>
                </a:cubicBezTo>
                <a:lnTo>
                  <a:pt x="997" y="5530"/>
                </a:lnTo>
                <a:cubicBezTo>
                  <a:pt x="1057" y="5710"/>
                  <a:pt x="1132" y="5889"/>
                  <a:pt x="1222" y="6054"/>
                </a:cubicBezTo>
                <a:lnTo>
                  <a:pt x="930" y="6421"/>
                </a:lnTo>
                <a:cubicBezTo>
                  <a:pt x="743" y="6654"/>
                  <a:pt x="758" y="6991"/>
                  <a:pt x="975" y="7201"/>
                </a:cubicBezTo>
                <a:lnTo>
                  <a:pt x="1627" y="7845"/>
                </a:lnTo>
                <a:cubicBezTo>
                  <a:pt x="1740" y="7959"/>
                  <a:pt x="1894" y="8018"/>
                  <a:pt x="2048" y="8018"/>
                </a:cubicBezTo>
                <a:cubicBezTo>
                  <a:pt x="2177" y="8018"/>
                  <a:pt x="2307" y="7976"/>
                  <a:pt x="2413" y="7890"/>
                </a:cubicBezTo>
                <a:lnTo>
                  <a:pt x="2788" y="7605"/>
                </a:lnTo>
                <a:cubicBezTo>
                  <a:pt x="2968" y="7695"/>
                  <a:pt x="3163" y="7778"/>
                  <a:pt x="3358" y="7838"/>
                </a:cubicBezTo>
                <a:lnTo>
                  <a:pt x="3410" y="8310"/>
                </a:lnTo>
                <a:cubicBezTo>
                  <a:pt x="3447" y="8609"/>
                  <a:pt x="3702" y="8834"/>
                  <a:pt x="4009" y="8834"/>
                </a:cubicBezTo>
                <a:lnTo>
                  <a:pt x="4924" y="8834"/>
                </a:lnTo>
                <a:cubicBezTo>
                  <a:pt x="5231" y="8834"/>
                  <a:pt x="5485" y="8609"/>
                  <a:pt x="5523" y="8310"/>
                </a:cubicBezTo>
                <a:lnTo>
                  <a:pt x="5575" y="7868"/>
                </a:lnTo>
                <a:cubicBezTo>
                  <a:pt x="5785" y="7800"/>
                  <a:pt x="5995" y="7718"/>
                  <a:pt x="6197" y="7613"/>
                </a:cubicBezTo>
                <a:lnTo>
                  <a:pt x="6557" y="7890"/>
                </a:lnTo>
                <a:cubicBezTo>
                  <a:pt x="6664" y="7977"/>
                  <a:pt x="6794" y="8018"/>
                  <a:pt x="6924" y="8018"/>
                </a:cubicBezTo>
                <a:cubicBezTo>
                  <a:pt x="7075" y="8018"/>
                  <a:pt x="7227" y="7962"/>
                  <a:pt x="7344" y="7853"/>
                </a:cubicBezTo>
                <a:lnTo>
                  <a:pt x="7996" y="7208"/>
                </a:lnTo>
                <a:cubicBezTo>
                  <a:pt x="8213" y="6998"/>
                  <a:pt x="8228" y="6654"/>
                  <a:pt x="8040" y="6421"/>
                </a:cubicBezTo>
                <a:lnTo>
                  <a:pt x="7771" y="6084"/>
                </a:lnTo>
                <a:cubicBezTo>
                  <a:pt x="7876" y="5889"/>
                  <a:pt x="7958" y="5687"/>
                  <a:pt x="8026" y="5485"/>
                </a:cubicBezTo>
                <a:lnTo>
                  <a:pt x="8445" y="5432"/>
                </a:lnTo>
                <a:cubicBezTo>
                  <a:pt x="8745" y="5402"/>
                  <a:pt x="8970" y="5148"/>
                  <a:pt x="8970" y="4848"/>
                </a:cubicBezTo>
                <a:lnTo>
                  <a:pt x="8970" y="3949"/>
                </a:lnTo>
                <a:cubicBezTo>
                  <a:pt x="8970" y="3649"/>
                  <a:pt x="8745" y="3394"/>
                  <a:pt x="8445" y="3357"/>
                </a:cubicBezTo>
                <a:lnTo>
                  <a:pt x="8033" y="3312"/>
                </a:lnTo>
                <a:cubicBezTo>
                  <a:pt x="7973" y="3110"/>
                  <a:pt x="7891" y="2915"/>
                  <a:pt x="7793" y="2720"/>
                </a:cubicBezTo>
                <a:lnTo>
                  <a:pt x="8040" y="2413"/>
                </a:lnTo>
                <a:cubicBezTo>
                  <a:pt x="8228" y="2173"/>
                  <a:pt x="8213" y="1843"/>
                  <a:pt x="7996" y="1626"/>
                </a:cubicBezTo>
                <a:lnTo>
                  <a:pt x="7344" y="989"/>
                </a:lnTo>
                <a:cubicBezTo>
                  <a:pt x="7230" y="875"/>
                  <a:pt x="7076" y="817"/>
                  <a:pt x="6923" y="817"/>
                </a:cubicBezTo>
                <a:cubicBezTo>
                  <a:pt x="6793" y="817"/>
                  <a:pt x="6663" y="859"/>
                  <a:pt x="6557" y="944"/>
                </a:cubicBezTo>
                <a:lnTo>
                  <a:pt x="6250" y="1177"/>
                </a:lnTo>
                <a:cubicBezTo>
                  <a:pt x="6047" y="1072"/>
                  <a:pt x="5830" y="982"/>
                  <a:pt x="5605" y="914"/>
                </a:cubicBezTo>
                <a:lnTo>
                  <a:pt x="5560" y="525"/>
                </a:lnTo>
                <a:cubicBezTo>
                  <a:pt x="5523" y="225"/>
                  <a:pt x="5268" y="0"/>
                  <a:pt x="49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2"/>
          <p:cNvSpPr/>
          <p:nvPr/>
        </p:nvSpPr>
        <p:spPr>
          <a:xfrm rot="10800000" flipH="1">
            <a:off x="6195875" y="4850536"/>
            <a:ext cx="599981" cy="590951"/>
          </a:xfrm>
          <a:custGeom>
            <a:avLst/>
            <a:gdLst/>
            <a:ahLst/>
            <a:cxnLst/>
            <a:rect l="l" t="t" r="r" b="b"/>
            <a:pathLst>
              <a:path w="8970" h="8835" extrusionOk="0">
                <a:moveTo>
                  <a:pt x="4429" y="2960"/>
                </a:moveTo>
                <a:cubicBezTo>
                  <a:pt x="5171" y="2960"/>
                  <a:pt x="5778" y="3552"/>
                  <a:pt x="5778" y="4286"/>
                </a:cubicBezTo>
                <a:cubicBezTo>
                  <a:pt x="5778" y="5013"/>
                  <a:pt x="5171" y="5605"/>
                  <a:pt x="4429" y="5605"/>
                </a:cubicBezTo>
                <a:cubicBezTo>
                  <a:pt x="3687" y="5605"/>
                  <a:pt x="3088" y="5013"/>
                  <a:pt x="3088" y="4286"/>
                </a:cubicBezTo>
                <a:cubicBezTo>
                  <a:pt x="3088" y="3552"/>
                  <a:pt x="3687" y="2960"/>
                  <a:pt x="4429" y="2960"/>
                </a:cubicBezTo>
                <a:close/>
                <a:moveTo>
                  <a:pt x="4429" y="2555"/>
                </a:moveTo>
                <a:cubicBezTo>
                  <a:pt x="3470" y="2555"/>
                  <a:pt x="2683" y="3334"/>
                  <a:pt x="2683" y="4286"/>
                </a:cubicBezTo>
                <a:cubicBezTo>
                  <a:pt x="2683" y="5238"/>
                  <a:pt x="3470" y="6009"/>
                  <a:pt x="4429" y="6009"/>
                </a:cubicBezTo>
                <a:cubicBezTo>
                  <a:pt x="5396" y="6009"/>
                  <a:pt x="6182" y="5238"/>
                  <a:pt x="6182" y="4286"/>
                </a:cubicBezTo>
                <a:cubicBezTo>
                  <a:pt x="6182" y="3334"/>
                  <a:pt x="5396" y="2555"/>
                  <a:pt x="4429" y="2555"/>
                </a:cubicBezTo>
                <a:close/>
                <a:moveTo>
                  <a:pt x="4961" y="405"/>
                </a:moveTo>
                <a:cubicBezTo>
                  <a:pt x="5058" y="405"/>
                  <a:pt x="5148" y="480"/>
                  <a:pt x="5156" y="577"/>
                </a:cubicBezTo>
                <a:lnTo>
                  <a:pt x="5216" y="1094"/>
                </a:lnTo>
                <a:cubicBezTo>
                  <a:pt x="5231" y="1177"/>
                  <a:pt x="5283" y="1244"/>
                  <a:pt x="5366" y="1266"/>
                </a:cubicBezTo>
                <a:cubicBezTo>
                  <a:pt x="5650" y="1341"/>
                  <a:pt x="5920" y="1454"/>
                  <a:pt x="6167" y="1596"/>
                </a:cubicBezTo>
                <a:cubicBezTo>
                  <a:pt x="6202" y="1613"/>
                  <a:pt x="6239" y="1623"/>
                  <a:pt x="6275" y="1623"/>
                </a:cubicBezTo>
                <a:cubicBezTo>
                  <a:pt x="6318" y="1623"/>
                  <a:pt x="6360" y="1610"/>
                  <a:pt x="6392" y="1581"/>
                </a:cubicBezTo>
                <a:lnTo>
                  <a:pt x="6804" y="1259"/>
                </a:lnTo>
                <a:cubicBezTo>
                  <a:pt x="6838" y="1232"/>
                  <a:pt x="6880" y="1218"/>
                  <a:pt x="6922" y="1218"/>
                </a:cubicBezTo>
                <a:cubicBezTo>
                  <a:pt x="6972" y="1218"/>
                  <a:pt x="7022" y="1237"/>
                  <a:pt x="7059" y="1274"/>
                </a:cubicBezTo>
                <a:lnTo>
                  <a:pt x="7711" y="1918"/>
                </a:lnTo>
                <a:cubicBezTo>
                  <a:pt x="7778" y="1978"/>
                  <a:pt x="7786" y="2083"/>
                  <a:pt x="7726" y="2158"/>
                </a:cubicBezTo>
                <a:lnTo>
                  <a:pt x="7389" y="2570"/>
                </a:lnTo>
                <a:cubicBezTo>
                  <a:pt x="7344" y="2638"/>
                  <a:pt x="7336" y="2728"/>
                  <a:pt x="7374" y="2802"/>
                </a:cubicBezTo>
                <a:cubicBezTo>
                  <a:pt x="7509" y="3042"/>
                  <a:pt x="7613" y="3290"/>
                  <a:pt x="7681" y="3552"/>
                </a:cubicBezTo>
                <a:cubicBezTo>
                  <a:pt x="7703" y="3627"/>
                  <a:pt x="7771" y="3687"/>
                  <a:pt x="7853" y="3694"/>
                </a:cubicBezTo>
                <a:lnTo>
                  <a:pt x="8393" y="3762"/>
                </a:lnTo>
                <a:cubicBezTo>
                  <a:pt x="8498" y="3769"/>
                  <a:pt x="8565" y="3851"/>
                  <a:pt x="8565" y="3949"/>
                </a:cubicBezTo>
                <a:lnTo>
                  <a:pt x="8565" y="4848"/>
                </a:lnTo>
                <a:cubicBezTo>
                  <a:pt x="8565" y="4945"/>
                  <a:pt x="8498" y="5020"/>
                  <a:pt x="8393" y="5035"/>
                </a:cubicBezTo>
                <a:lnTo>
                  <a:pt x="7846" y="5095"/>
                </a:lnTo>
                <a:cubicBezTo>
                  <a:pt x="7763" y="5103"/>
                  <a:pt x="7696" y="5163"/>
                  <a:pt x="7673" y="5245"/>
                </a:cubicBezTo>
                <a:cubicBezTo>
                  <a:pt x="7606" y="5507"/>
                  <a:pt x="7494" y="5755"/>
                  <a:pt x="7351" y="6002"/>
                </a:cubicBezTo>
                <a:cubicBezTo>
                  <a:pt x="7314" y="6069"/>
                  <a:pt x="7321" y="6167"/>
                  <a:pt x="7374" y="6227"/>
                </a:cubicBezTo>
                <a:lnTo>
                  <a:pt x="7726" y="6669"/>
                </a:lnTo>
                <a:cubicBezTo>
                  <a:pt x="7786" y="6744"/>
                  <a:pt x="7778" y="6856"/>
                  <a:pt x="7711" y="6923"/>
                </a:cubicBezTo>
                <a:lnTo>
                  <a:pt x="7059" y="7560"/>
                </a:lnTo>
                <a:cubicBezTo>
                  <a:pt x="7022" y="7597"/>
                  <a:pt x="6972" y="7616"/>
                  <a:pt x="6922" y="7616"/>
                </a:cubicBezTo>
                <a:cubicBezTo>
                  <a:pt x="6880" y="7616"/>
                  <a:pt x="6838" y="7603"/>
                  <a:pt x="6804" y="7575"/>
                </a:cubicBezTo>
                <a:lnTo>
                  <a:pt x="6347" y="7216"/>
                </a:lnTo>
                <a:cubicBezTo>
                  <a:pt x="6309" y="7190"/>
                  <a:pt x="6263" y="7177"/>
                  <a:pt x="6219" y="7177"/>
                </a:cubicBezTo>
                <a:cubicBezTo>
                  <a:pt x="6185" y="7177"/>
                  <a:pt x="6151" y="7185"/>
                  <a:pt x="6122" y="7201"/>
                </a:cubicBezTo>
                <a:cubicBezTo>
                  <a:pt x="5875" y="7336"/>
                  <a:pt x="5613" y="7440"/>
                  <a:pt x="5336" y="7508"/>
                </a:cubicBezTo>
                <a:cubicBezTo>
                  <a:pt x="5253" y="7530"/>
                  <a:pt x="5193" y="7598"/>
                  <a:pt x="5186" y="7680"/>
                </a:cubicBezTo>
                <a:lnTo>
                  <a:pt x="5118" y="8265"/>
                </a:lnTo>
                <a:cubicBezTo>
                  <a:pt x="5111" y="8355"/>
                  <a:pt x="5028" y="8430"/>
                  <a:pt x="4924" y="8430"/>
                </a:cubicBezTo>
                <a:lnTo>
                  <a:pt x="4009" y="8430"/>
                </a:lnTo>
                <a:cubicBezTo>
                  <a:pt x="3912" y="8430"/>
                  <a:pt x="3822" y="8355"/>
                  <a:pt x="3815" y="8257"/>
                </a:cubicBezTo>
                <a:lnTo>
                  <a:pt x="3747" y="7665"/>
                </a:lnTo>
                <a:cubicBezTo>
                  <a:pt x="3732" y="7583"/>
                  <a:pt x="3680" y="7515"/>
                  <a:pt x="3597" y="7493"/>
                </a:cubicBezTo>
                <a:cubicBezTo>
                  <a:pt x="3343" y="7418"/>
                  <a:pt x="3095" y="7313"/>
                  <a:pt x="2863" y="7186"/>
                </a:cubicBezTo>
                <a:cubicBezTo>
                  <a:pt x="2833" y="7171"/>
                  <a:pt x="2803" y="7163"/>
                  <a:pt x="2766" y="7163"/>
                </a:cubicBezTo>
                <a:cubicBezTo>
                  <a:pt x="2721" y="7163"/>
                  <a:pt x="2676" y="7178"/>
                  <a:pt x="2638" y="7201"/>
                </a:cubicBezTo>
                <a:lnTo>
                  <a:pt x="2166" y="7575"/>
                </a:lnTo>
                <a:cubicBezTo>
                  <a:pt x="2132" y="7603"/>
                  <a:pt x="2090" y="7616"/>
                  <a:pt x="2048" y="7616"/>
                </a:cubicBezTo>
                <a:cubicBezTo>
                  <a:pt x="1998" y="7616"/>
                  <a:pt x="1948" y="7597"/>
                  <a:pt x="1911" y="7560"/>
                </a:cubicBezTo>
                <a:lnTo>
                  <a:pt x="1260" y="6916"/>
                </a:lnTo>
                <a:cubicBezTo>
                  <a:pt x="1192" y="6849"/>
                  <a:pt x="1185" y="6744"/>
                  <a:pt x="1245" y="6676"/>
                </a:cubicBezTo>
                <a:lnTo>
                  <a:pt x="1619" y="6204"/>
                </a:lnTo>
                <a:cubicBezTo>
                  <a:pt x="1672" y="6137"/>
                  <a:pt x="1679" y="6047"/>
                  <a:pt x="1642" y="5979"/>
                </a:cubicBezTo>
                <a:cubicBezTo>
                  <a:pt x="1514" y="5762"/>
                  <a:pt x="1417" y="5530"/>
                  <a:pt x="1342" y="5283"/>
                </a:cubicBezTo>
                <a:cubicBezTo>
                  <a:pt x="1320" y="5208"/>
                  <a:pt x="1252" y="5148"/>
                  <a:pt x="1170" y="5140"/>
                </a:cubicBezTo>
                <a:lnTo>
                  <a:pt x="578" y="5073"/>
                </a:lnTo>
                <a:cubicBezTo>
                  <a:pt x="473" y="5058"/>
                  <a:pt x="405" y="4983"/>
                  <a:pt x="405" y="4885"/>
                </a:cubicBezTo>
                <a:lnTo>
                  <a:pt x="405" y="3986"/>
                </a:lnTo>
                <a:cubicBezTo>
                  <a:pt x="405" y="3889"/>
                  <a:pt x="473" y="3807"/>
                  <a:pt x="570" y="3799"/>
                </a:cubicBezTo>
                <a:lnTo>
                  <a:pt x="1140" y="3732"/>
                </a:lnTo>
                <a:cubicBezTo>
                  <a:pt x="1222" y="3724"/>
                  <a:pt x="1297" y="3664"/>
                  <a:pt x="1312" y="3582"/>
                </a:cubicBezTo>
                <a:cubicBezTo>
                  <a:pt x="1379" y="3319"/>
                  <a:pt x="1484" y="3065"/>
                  <a:pt x="1619" y="2825"/>
                </a:cubicBezTo>
                <a:cubicBezTo>
                  <a:pt x="1657" y="2758"/>
                  <a:pt x="1649" y="2668"/>
                  <a:pt x="1597" y="2600"/>
                </a:cubicBezTo>
                <a:lnTo>
                  <a:pt x="1245" y="2158"/>
                </a:lnTo>
                <a:cubicBezTo>
                  <a:pt x="1185" y="2091"/>
                  <a:pt x="1192" y="1978"/>
                  <a:pt x="1260" y="1911"/>
                </a:cubicBezTo>
                <a:lnTo>
                  <a:pt x="1911" y="1274"/>
                </a:lnTo>
                <a:cubicBezTo>
                  <a:pt x="1948" y="1237"/>
                  <a:pt x="1998" y="1218"/>
                  <a:pt x="2048" y="1218"/>
                </a:cubicBezTo>
                <a:cubicBezTo>
                  <a:pt x="2090" y="1218"/>
                  <a:pt x="2132" y="1232"/>
                  <a:pt x="2166" y="1259"/>
                </a:cubicBezTo>
                <a:lnTo>
                  <a:pt x="2593" y="1589"/>
                </a:lnTo>
                <a:cubicBezTo>
                  <a:pt x="2631" y="1618"/>
                  <a:pt x="2675" y="1633"/>
                  <a:pt x="2719" y="1633"/>
                </a:cubicBezTo>
                <a:cubicBezTo>
                  <a:pt x="2754" y="1633"/>
                  <a:pt x="2788" y="1624"/>
                  <a:pt x="2818" y="1604"/>
                </a:cubicBezTo>
                <a:cubicBezTo>
                  <a:pt x="3073" y="1454"/>
                  <a:pt x="3350" y="1341"/>
                  <a:pt x="3642" y="1266"/>
                </a:cubicBezTo>
                <a:cubicBezTo>
                  <a:pt x="3725" y="1244"/>
                  <a:pt x="3777" y="1177"/>
                  <a:pt x="3792" y="1094"/>
                </a:cubicBezTo>
                <a:lnTo>
                  <a:pt x="3852" y="577"/>
                </a:lnTo>
                <a:cubicBezTo>
                  <a:pt x="3860" y="480"/>
                  <a:pt x="3949" y="405"/>
                  <a:pt x="4047" y="405"/>
                </a:cubicBezTo>
                <a:close/>
                <a:moveTo>
                  <a:pt x="4047" y="0"/>
                </a:moveTo>
                <a:cubicBezTo>
                  <a:pt x="3740" y="0"/>
                  <a:pt x="3485" y="225"/>
                  <a:pt x="3447" y="525"/>
                </a:cubicBezTo>
                <a:lnTo>
                  <a:pt x="3402" y="914"/>
                </a:lnTo>
                <a:cubicBezTo>
                  <a:pt x="3170" y="982"/>
                  <a:pt x="2945" y="1079"/>
                  <a:pt x="2736" y="1192"/>
                </a:cubicBezTo>
                <a:lnTo>
                  <a:pt x="2413" y="944"/>
                </a:lnTo>
                <a:cubicBezTo>
                  <a:pt x="2306" y="858"/>
                  <a:pt x="2177" y="816"/>
                  <a:pt x="2047" y="816"/>
                </a:cubicBezTo>
                <a:cubicBezTo>
                  <a:pt x="1895" y="816"/>
                  <a:pt x="1744" y="873"/>
                  <a:pt x="1627" y="982"/>
                </a:cubicBezTo>
                <a:lnTo>
                  <a:pt x="975" y="1626"/>
                </a:lnTo>
                <a:cubicBezTo>
                  <a:pt x="758" y="1836"/>
                  <a:pt x="743" y="2181"/>
                  <a:pt x="930" y="2413"/>
                </a:cubicBezTo>
                <a:lnTo>
                  <a:pt x="1200" y="2750"/>
                </a:lnTo>
                <a:cubicBezTo>
                  <a:pt x="1102" y="2945"/>
                  <a:pt x="1020" y="3140"/>
                  <a:pt x="960" y="3349"/>
                </a:cubicBezTo>
                <a:lnTo>
                  <a:pt x="525" y="3394"/>
                </a:lnTo>
                <a:cubicBezTo>
                  <a:pt x="226" y="3432"/>
                  <a:pt x="1" y="3679"/>
                  <a:pt x="1" y="3986"/>
                </a:cubicBezTo>
                <a:lnTo>
                  <a:pt x="1" y="4885"/>
                </a:lnTo>
                <a:cubicBezTo>
                  <a:pt x="1" y="5185"/>
                  <a:pt x="226" y="5440"/>
                  <a:pt x="525" y="5477"/>
                </a:cubicBezTo>
                <a:lnTo>
                  <a:pt x="997" y="5530"/>
                </a:lnTo>
                <a:cubicBezTo>
                  <a:pt x="1057" y="5710"/>
                  <a:pt x="1132" y="5889"/>
                  <a:pt x="1222" y="6054"/>
                </a:cubicBezTo>
                <a:lnTo>
                  <a:pt x="930" y="6421"/>
                </a:lnTo>
                <a:cubicBezTo>
                  <a:pt x="743" y="6654"/>
                  <a:pt x="758" y="6991"/>
                  <a:pt x="975" y="7201"/>
                </a:cubicBezTo>
                <a:lnTo>
                  <a:pt x="1627" y="7845"/>
                </a:lnTo>
                <a:cubicBezTo>
                  <a:pt x="1740" y="7959"/>
                  <a:pt x="1894" y="8018"/>
                  <a:pt x="2048" y="8018"/>
                </a:cubicBezTo>
                <a:cubicBezTo>
                  <a:pt x="2177" y="8018"/>
                  <a:pt x="2307" y="7976"/>
                  <a:pt x="2413" y="7890"/>
                </a:cubicBezTo>
                <a:lnTo>
                  <a:pt x="2788" y="7605"/>
                </a:lnTo>
                <a:cubicBezTo>
                  <a:pt x="2968" y="7695"/>
                  <a:pt x="3163" y="7778"/>
                  <a:pt x="3358" y="7838"/>
                </a:cubicBezTo>
                <a:lnTo>
                  <a:pt x="3410" y="8310"/>
                </a:lnTo>
                <a:cubicBezTo>
                  <a:pt x="3447" y="8609"/>
                  <a:pt x="3702" y="8834"/>
                  <a:pt x="4009" y="8834"/>
                </a:cubicBezTo>
                <a:lnTo>
                  <a:pt x="4924" y="8834"/>
                </a:lnTo>
                <a:cubicBezTo>
                  <a:pt x="5231" y="8834"/>
                  <a:pt x="5485" y="8609"/>
                  <a:pt x="5523" y="8310"/>
                </a:cubicBezTo>
                <a:lnTo>
                  <a:pt x="5575" y="7868"/>
                </a:lnTo>
                <a:cubicBezTo>
                  <a:pt x="5785" y="7800"/>
                  <a:pt x="5995" y="7718"/>
                  <a:pt x="6197" y="7613"/>
                </a:cubicBezTo>
                <a:lnTo>
                  <a:pt x="6557" y="7890"/>
                </a:lnTo>
                <a:cubicBezTo>
                  <a:pt x="6664" y="7977"/>
                  <a:pt x="6794" y="8018"/>
                  <a:pt x="6924" y="8018"/>
                </a:cubicBezTo>
                <a:cubicBezTo>
                  <a:pt x="7075" y="8018"/>
                  <a:pt x="7227" y="7962"/>
                  <a:pt x="7344" y="7853"/>
                </a:cubicBezTo>
                <a:lnTo>
                  <a:pt x="7996" y="7208"/>
                </a:lnTo>
                <a:cubicBezTo>
                  <a:pt x="8213" y="6998"/>
                  <a:pt x="8228" y="6654"/>
                  <a:pt x="8040" y="6421"/>
                </a:cubicBezTo>
                <a:lnTo>
                  <a:pt x="7771" y="6084"/>
                </a:lnTo>
                <a:cubicBezTo>
                  <a:pt x="7876" y="5889"/>
                  <a:pt x="7958" y="5687"/>
                  <a:pt x="8026" y="5485"/>
                </a:cubicBezTo>
                <a:lnTo>
                  <a:pt x="8445" y="5432"/>
                </a:lnTo>
                <a:cubicBezTo>
                  <a:pt x="8745" y="5402"/>
                  <a:pt x="8970" y="5148"/>
                  <a:pt x="8970" y="4848"/>
                </a:cubicBezTo>
                <a:lnTo>
                  <a:pt x="8970" y="3949"/>
                </a:lnTo>
                <a:cubicBezTo>
                  <a:pt x="8970" y="3649"/>
                  <a:pt x="8745" y="3394"/>
                  <a:pt x="8445" y="3357"/>
                </a:cubicBezTo>
                <a:lnTo>
                  <a:pt x="8033" y="3312"/>
                </a:lnTo>
                <a:cubicBezTo>
                  <a:pt x="7973" y="3110"/>
                  <a:pt x="7891" y="2915"/>
                  <a:pt x="7793" y="2720"/>
                </a:cubicBezTo>
                <a:lnTo>
                  <a:pt x="8040" y="2413"/>
                </a:lnTo>
                <a:cubicBezTo>
                  <a:pt x="8228" y="2173"/>
                  <a:pt x="8213" y="1843"/>
                  <a:pt x="7996" y="1626"/>
                </a:cubicBezTo>
                <a:lnTo>
                  <a:pt x="7344" y="989"/>
                </a:lnTo>
                <a:cubicBezTo>
                  <a:pt x="7230" y="875"/>
                  <a:pt x="7076" y="817"/>
                  <a:pt x="6923" y="817"/>
                </a:cubicBezTo>
                <a:cubicBezTo>
                  <a:pt x="6793" y="817"/>
                  <a:pt x="6663" y="859"/>
                  <a:pt x="6557" y="944"/>
                </a:cubicBezTo>
                <a:lnTo>
                  <a:pt x="6250" y="1177"/>
                </a:lnTo>
                <a:cubicBezTo>
                  <a:pt x="6047" y="1072"/>
                  <a:pt x="5830" y="982"/>
                  <a:pt x="5605" y="914"/>
                </a:cubicBezTo>
                <a:lnTo>
                  <a:pt x="5560" y="525"/>
                </a:lnTo>
                <a:cubicBezTo>
                  <a:pt x="5523" y="225"/>
                  <a:pt x="5268" y="0"/>
                  <a:pt x="49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3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2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a 47">
            <a:extLst>
              <a:ext uri="{FF2B5EF4-FFF2-40B4-BE49-F238E27FC236}">
                <a16:creationId xmlns:a16="http://schemas.microsoft.com/office/drawing/2014/main" id="{D1919246-F049-5FC9-3D00-322E64E81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62452"/>
              </p:ext>
            </p:extLst>
          </p:nvPr>
        </p:nvGraphicFramePr>
        <p:xfrm>
          <a:off x="898035" y="429285"/>
          <a:ext cx="1481042" cy="418567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81042">
                  <a:extLst>
                    <a:ext uri="{9D8B030D-6E8A-4147-A177-3AD203B41FA5}">
                      <a16:colId xmlns:a16="http://schemas.microsoft.com/office/drawing/2014/main" val="1209487402"/>
                    </a:ext>
                  </a:extLst>
                </a:gridCol>
              </a:tblGrid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5Y </a:t>
                      </a:r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58992"/>
                  </a:ext>
                </a:extLst>
              </a:tr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GND</a:t>
                      </a:r>
                      <a:endParaRPr lang="es-P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63101"/>
                  </a:ext>
                </a:extLst>
              </a:tr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A5</a:t>
                      </a:r>
                      <a:endParaRPr lang="es-P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9103"/>
                  </a:ext>
                </a:extLst>
              </a:tr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A4</a:t>
                      </a:r>
                      <a:endParaRPr lang="es-P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91362"/>
                  </a:ext>
                </a:extLst>
              </a:tr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A3</a:t>
                      </a:r>
                      <a:endParaRPr lang="es-P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57560"/>
                  </a:ext>
                </a:extLst>
              </a:tr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A2</a:t>
                      </a:r>
                      <a:endParaRPr lang="es-P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91712"/>
                  </a:ext>
                </a:extLst>
              </a:tr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s-P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37443"/>
                  </a:ext>
                </a:extLst>
              </a:tr>
              <a:tr h="52320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A0</a:t>
                      </a:r>
                      <a:endParaRPr lang="es-P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61171"/>
                  </a:ext>
                </a:extLst>
              </a:tr>
            </a:tbl>
          </a:graphicData>
        </a:graphic>
      </p:graphicFrame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26E0201D-965E-FC16-DA7E-89C280BDCFE7}"/>
              </a:ext>
            </a:extLst>
          </p:cNvPr>
          <p:cNvSpPr/>
          <p:nvPr/>
        </p:nvSpPr>
        <p:spPr>
          <a:xfrm>
            <a:off x="2509997" y="4216060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41C2FEF3-0204-F9BB-84BF-D92E7AEA2AA3}"/>
              </a:ext>
            </a:extLst>
          </p:cNvPr>
          <p:cNvSpPr/>
          <p:nvPr/>
        </p:nvSpPr>
        <p:spPr>
          <a:xfrm>
            <a:off x="2509996" y="3699536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84D1B5F9-4E88-B72F-A69A-DB7A7172537A}"/>
              </a:ext>
            </a:extLst>
          </p:cNvPr>
          <p:cNvSpPr/>
          <p:nvPr/>
        </p:nvSpPr>
        <p:spPr>
          <a:xfrm>
            <a:off x="2509996" y="3177387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BD38C5A6-2D15-B202-1D73-58B587348042}"/>
              </a:ext>
            </a:extLst>
          </p:cNvPr>
          <p:cNvSpPr/>
          <p:nvPr/>
        </p:nvSpPr>
        <p:spPr>
          <a:xfrm>
            <a:off x="2509994" y="583258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0E5ACD-7FB7-D919-40B9-827523A35FE4}"/>
              </a:ext>
            </a:extLst>
          </p:cNvPr>
          <p:cNvSpPr/>
          <p:nvPr/>
        </p:nvSpPr>
        <p:spPr>
          <a:xfrm>
            <a:off x="2509995" y="1631137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7C88BB7E-3ED1-1AF9-DAE4-1E3C298ABE73}"/>
              </a:ext>
            </a:extLst>
          </p:cNvPr>
          <p:cNvSpPr/>
          <p:nvPr/>
        </p:nvSpPr>
        <p:spPr>
          <a:xfrm>
            <a:off x="2509995" y="2148686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8" name="Flecha: a la derecha 57">
            <a:extLst>
              <a:ext uri="{FF2B5EF4-FFF2-40B4-BE49-F238E27FC236}">
                <a16:creationId xmlns:a16="http://schemas.microsoft.com/office/drawing/2014/main" id="{C09E30EC-ED28-7DC3-8D46-354EC39BE083}"/>
              </a:ext>
            </a:extLst>
          </p:cNvPr>
          <p:cNvSpPr/>
          <p:nvPr/>
        </p:nvSpPr>
        <p:spPr>
          <a:xfrm>
            <a:off x="2509995" y="2651657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42" name="CuadroTexto 641">
            <a:extLst>
              <a:ext uri="{FF2B5EF4-FFF2-40B4-BE49-F238E27FC236}">
                <a16:creationId xmlns:a16="http://schemas.microsoft.com/office/drawing/2014/main" id="{0930EAE0-7497-348B-5C42-E8146A94A914}"/>
              </a:ext>
            </a:extLst>
          </p:cNvPr>
          <p:cNvSpPr txBox="1"/>
          <p:nvPr/>
        </p:nvSpPr>
        <p:spPr>
          <a:xfrm>
            <a:off x="3333875" y="564577"/>
            <a:ext cx="57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lang="es-P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B2BE9C7-16E8-44A4-A042-B94C0D3F5F81}"/>
              </a:ext>
            </a:extLst>
          </p:cNvPr>
          <p:cNvSpPr/>
          <p:nvPr/>
        </p:nvSpPr>
        <p:spPr>
          <a:xfrm>
            <a:off x="2509993" y="1106220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7EBAC6-7F5B-4F77-811A-B3AEB33513CC}"/>
              </a:ext>
            </a:extLst>
          </p:cNvPr>
          <p:cNvSpPr txBox="1"/>
          <p:nvPr/>
        </p:nvSpPr>
        <p:spPr>
          <a:xfrm>
            <a:off x="3333875" y="108427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GND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99ECC1-3F1D-47F8-90D2-935A223BEFD6}"/>
              </a:ext>
            </a:extLst>
          </p:cNvPr>
          <p:cNvSpPr txBox="1"/>
          <p:nvPr/>
        </p:nvSpPr>
        <p:spPr>
          <a:xfrm>
            <a:off x="3333875" y="210479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5D355E-494B-44F0-B1DF-3F9FC563F252}"/>
              </a:ext>
            </a:extLst>
          </p:cNvPr>
          <p:cNvSpPr txBox="1"/>
          <p:nvPr/>
        </p:nvSpPr>
        <p:spPr>
          <a:xfrm>
            <a:off x="3324893" y="257845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BE4EA68-6A54-464F-A5E9-BBBF5C66B94A}"/>
              </a:ext>
            </a:extLst>
          </p:cNvPr>
          <p:cNvSpPr txBox="1"/>
          <p:nvPr/>
        </p:nvSpPr>
        <p:spPr>
          <a:xfrm>
            <a:off x="3333875" y="313349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2ABFC6-BB76-4C15-BBDD-9130E5464E69}"/>
              </a:ext>
            </a:extLst>
          </p:cNvPr>
          <p:cNvSpPr txBox="1"/>
          <p:nvPr/>
        </p:nvSpPr>
        <p:spPr>
          <a:xfrm>
            <a:off x="3333875" y="36556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0E8EAC-6D4A-4534-9EFA-62EF7C7B9FF5}"/>
              </a:ext>
            </a:extLst>
          </p:cNvPr>
          <p:cNvSpPr txBox="1"/>
          <p:nvPr/>
        </p:nvSpPr>
        <p:spPr>
          <a:xfrm>
            <a:off x="3333875" y="421606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209A3B3A-06B3-4EB6-9EAF-B200165885A0}"/>
              </a:ext>
            </a:extLst>
          </p:cNvPr>
          <p:cNvSpPr/>
          <p:nvPr/>
        </p:nvSpPr>
        <p:spPr>
          <a:xfrm>
            <a:off x="3807192" y="2148686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4237758-2125-4602-830A-D7A0F1C32BF4}"/>
              </a:ext>
            </a:extLst>
          </p:cNvPr>
          <p:cNvSpPr/>
          <p:nvPr/>
        </p:nvSpPr>
        <p:spPr>
          <a:xfrm>
            <a:off x="3789228" y="2635973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FA75292-4D00-4C88-8515-874D54F09DAE}"/>
              </a:ext>
            </a:extLst>
          </p:cNvPr>
          <p:cNvSpPr/>
          <p:nvPr/>
        </p:nvSpPr>
        <p:spPr>
          <a:xfrm>
            <a:off x="3807192" y="3177387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0AA3A01E-11F5-411A-9682-BB85F4076A79}"/>
              </a:ext>
            </a:extLst>
          </p:cNvPr>
          <p:cNvSpPr/>
          <p:nvPr/>
        </p:nvSpPr>
        <p:spPr>
          <a:xfrm>
            <a:off x="3807192" y="3679470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F66F69D-E262-4682-90FF-3ACC384FEECB}"/>
              </a:ext>
            </a:extLst>
          </p:cNvPr>
          <p:cNvSpPr/>
          <p:nvPr/>
        </p:nvSpPr>
        <p:spPr>
          <a:xfrm>
            <a:off x="3965887" y="4238004"/>
            <a:ext cx="754841" cy="263887"/>
          </a:xfrm>
          <a:prstGeom prst="rightArrow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E6C901-8989-42FD-9717-5660652E19EF}"/>
              </a:ext>
            </a:extLst>
          </p:cNvPr>
          <p:cNvSpPr txBox="1"/>
          <p:nvPr/>
        </p:nvSpPr>
        <p:spPr>
          <a:xfrm>
            <a:off x="1104573" y="90918"/>
            <a:ext cx="433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Orden en como está conectado el sensor de colores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AB1A00-A8B7-480F-BAB5-BD9B191F1DBE}"/>
              </a:ext>
            </a:extLst>
          </p:cNvPr>
          <p:cNvSpPr txBox="1"/>
          <p:nvPr/>
        </p:nvSpPr>
        <p:spPr>
          <a:xfrm>
            <a:off x="4631072" y="2126740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Conectado al pin 18 (programación)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4685A7-41E0-493D-930B-5640C8963701}"/>
              </a:ext>
            </a:extLst>
          </p:cNvPr>
          <p:cNvSpPr txBox="1"/>
          <p:nvPr/>
        </p:nvSpPr>
        <p:spPr>
          <a:xfrm>
            <a:off x="4604452" y="2607767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Conectado al pin 17 (programación)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6BBCF65-A5D7-460C-81BF-FC4302F8D776}"/>
              </a:ext>
            </a:extLst>
          </p:cNvPr>
          <p:cNvSpPr txBox="1"/>
          <p:nvPr/>
        </p:nvSpPr>
        <p:spPr>
          <a:xfrm>
            <a:off x="4631072" y="3155441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Conectado al pin 16 (programación)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0CB6236-6E42-4D6F-9575-A36E6E48F272}"/>
              </a:ext>
            </a:extLst>
          </p:cNvPr>
          <p:cNvSpPr txBox="1"/>
          <p:nvPr/>
        </p:nvSpPr>
        <p:spPr>
          <a:xfrm>
            <a:off x="4631072" y="3657834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Conectado al pin 15 (programación)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F09957-C326-4CE6-B44E-E7651FF91B6D}"/>
              </a:ext>
            </a:extLst>
          </p:cNvPr>
          <p:cNvSpPr txBox="1"/>
          <p:nvPr/>
        </p:nvSpPr>
        <p:spPr>
          <a:xfrm>
            <a:off x="4789765" y="4232699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>
                <a:solidFill>
                  <a:schemeClr val="tx1"/>
                </a:solidFill>
              </a:rPr>
              <a:t>Conectado al pin 14 (programación)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CD94DA-E506-4C66-83F7-EBE9FEC95BA8}"/>
              </a:ext>
            </a:extLst>
          </p:cNvPr>
          <p:cNvSpPr/>
          <p:nvPr/>
        </p:nvSpPr>
        <p:spPr>
          <a:xfrm>
            <a:off x="5686602" y="720757"/>
            <a:ext cx="2615224" cy="57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1"/>
                </a:solidFill>
              </a:rPr>
              <a:t>Este sensor se encuentra conectado al chip MPU6050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 Arm with Smartphone Control Pitch Deck by Slidesgo">
  <a:themeElements>
    <a:clrScheme name="Simple Light">
      <a:dk1>
        <a:srgbClr val="FFFFFF"/>
      </a:dk1>
      <a:lt1>
        <a:srgbClr val="2044AB"/>
      </a:lt1>
      <a:dk2>
        <a:srgbClr val="0E2A4F"/>
      </a:dk2>
      <a:lt2>
        <a:srgbClr val="00F4FF"/>
      </a:lt2>
      <a:accent1>
        <a:srgbClr val="0096BF"/>
      </a:accent1>
      <a:accent2>
        <a:srgbClr val="4E3EC7"/>
      </a:accent2>
      <a:accent3>
        <a:srgbClr val="FF8AA1"/>
      </a:accent3>
      <a:accent4>
        <a:srgbClr val="F1EFEE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</Words>
  <Application>Microsoft Office PowerPoint</Application>
  <PresentationFormat>Presentación en pantalla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Actor</vt:lpstr>
      <vt:lpstr>Antonio</vt:lpstr>
      <vt:lpstr>Raleway</vt:lpstr>
      <vt:lpstr>Robot Arm with Smartphone Control Pitch Deck by Slidesgo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ESTUDIANTES AM</dc:creator>
  <cp:lastModifiedBy>Ian Polo</cp:lastModifiedBy>
  <cp:revision>3</cp:revision>
  <dcterms:modified xsi:type="dcterms:W3CDTF">2023-08-22T05:30:12Z</dcterms:modified>
</cp:coreProperties>
</file>